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Lst>
  <p:notesMasterIdLst>
    <p:notesMasterId r:id="rId64"/>
  </p:notesMasterIdLst>
  <p:sldIdLst>
    <p:sldId id="256" r:id="rId3"/>
    <p:sldId id="257" r:id="rId4"/>
    <p:sldId id="258" r:id="rId5"/>
    <p:sldId id="259" r:id="rId6"/>
    <p:sldId id="260" r:id="rId7"/>
    <p:sldId id="264" r:id="rId8"/>
    <p:sldId id="278" r:id="rId9"/>
    <p:sldId id="265" r:id="rId10"/>
    <p:sldId id="315" r:id="rId11"/>
    <p:sldId id="276" r:id="rId12"/>
    <p:sldId id="279" r:id="rId13"/>
    <p:sldId id="287" r:id="rId14"/>
    <p:sldId id="289" r:id="rId15"/>
    <p:sldId id="317" r:id="rId16"/>
    <p:sldId id="261" r:id="rId17"/>
    <p:sldId id="262" r:id="rId18"/>
    <p:sldId id="263" r:id="rId19"/>
    <p:sldId id="266" r:id="rId20"/>
    <p:sldId id="267" r:id="rId21"/>
    <p:sldId id="268" r:id="rId22"/>
    <p:sldId id="269" r:id="rId23"/>
    <p:sldId id="270" r:id="rId24"/>
    <p:sldId id="271" r:id="rId25"/>
    <p:sldId id="272" r:id="rId26"/>
    <p:sldId id="273" r:id="rId27"/>
    <p:sldId id="274" r:id="rId28"/>
    <p:sldId id="275" r:id="rId29"/>
    <p:sldId id="277" r:id="rId30"/>
    <p:sldId id="280" r:id="rId31"/>
    <p:sldId id="281" r:id="rId32"/>
    <p:sldId id="282" r:id="rId33"/>
    <p:sldId id="283" r:id="rId34"/>
    <p:sldId id="284" r:id="rId35"/>
    <p:sldId id="285" r:id="rId36"/>
    <p:sldId id="286" r:id="rId37"/>
    <p:sldId id="288"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Lst>
  <p:sldSz cx="9144000" cy="5143500" type="screen16x9"/>
  <p:notesSz cx="6858000" cy="9144000"/>
  <p:embeddedFontLst>
    <p:embeddedFont>
      <p:font typeface="Microsoft YaHei" panose="020B0503020204020204" pitchFamily="34" charset="-122"/>
      <p:regular r:id="rId65"/>
      <p:bold r:id="rId66"/>
    </p:embeddedFont>
    <p:embeddedFont>
      <p:font typeface="Microsoft YaHei UI" panose="020B0503020204020204" pitchFamily="34" charset="-122"/>
      <p:regular r:id="rId67"/>
      <p:bold r:id="rId68"/>
    </p:embeddedFont>
    <p:embeddedFont>
      <p:font typeface="Amatic SC" panose="00000500000000000000" pitchFamily="2" charset="-79"/>
      <p:regular r:id="rId69"/>
      <p:bold r:id="rId70"/>
    </p:embeddedFont>
    <p:embeddedFont>
      <p:font typeface="Calibri" panose="020F0502020204030204" pitchFamily="34" charset="0"/>
      <p:regular r:id="rId71"/>
      <p:bold r:id="rId72"/>
      <p:italic r:id="rId73"/>
      <p:boldItalic r:id="rId74"/>
    </p:embeddedFont>
    <p:embeddedFont>
      <p:font typeface="Cutive Mono" panose="020B0604020202020204" charset="0"/>
      <p:regular r:id="rId75"/>
    </p:embeddedFont>
    <p:embeddedFont>
      <p:font typeface="Montserrat" panose="00000500000000000000" pitchFamily="2" charset="0"/>
      <p:regular r:id="rId76"/>
      <p:bold r:id="rId77"/>
      <p:italic r:id="rId78"/>
      <p:boldItalic r:id="rId79"/>
    </p:embeddedFont>
    <p:embeddedFont>
      <p:font typeface="Montserrat Black" panose="00000A00000000000000" pitchFamily="2" charset="0"/>
      <p:bold r:id="rId80"/>
      <p:boldItalic r:id="rId81"/>
    </p:embeddedFont>
    <p:embeddedFont>
      <p:font typeface="Open Sans" panose="020B0606030504020204" pitchFamily="34" charset="0"/>
      <p:regular r:id="rId82"/>
      <p:bold r:id="rId83"/>
      <p:italic r:id="rId84"/>
      <p:boldItalic r:id="rId85"/>
    </p:embeddedFont>
    <p:embeddedFont>
      <p:font typeface="Proxima Nova" panose="020B0604020202020204" charset="0"/>
      <p:regular r:id="rId86"/>
      <p:bold r:id="rId87"/>
      <p:italic r:id="rId88"/>
      <p:boldItalic r:id="rId89"/>
    </p:embeddedFont>
    <p:embeddedFont>
      <p:font typeface="Proxima Nova Semibold" panose="020B0604020202020204" charset="0"/>
      <p:regular r:id="rId90"/>
      <p:bold r:id="rId91"/>
      <p:boldItalic r:id="rId92"/>
    </p:embeddedFont>
    <p:embeddedFont>
      <p:font typeface="Roboto" panose="02000000000000000000" pitchFamily="2" charset="0"/>
      <p:regular r:id="rId93"/>
      <p:bold r:id="rId94"/>
      <p:italic r:id="rId95"/>
      <p:boldItalic r:id="rId96"/>
    </p:embeddedFont>
    <p:embeddedFont>
      <p:font typeface="Roboto Medium" panose="02000000000000000000" pitchFamily="2" charset="0"/>
      <p:regular r:id="rId97"/>
      <p:bold r:id="rId98"/>
      <p:italic r:id="rId99"/>
      <p:boldItalic r:id="rId100"/>
    </p:embeddedFont>
    <p:embeddedFont>
      <p:font typeface="Roboto Slab" pitchFamily="2" charset="0"/>
      <p:regular r:id="rId101"/>
      <p:bold r:id="rId102"/>
    </p:embeddedFont>
    <p:embeddedFont>
      <p:font typeface="Source Sans Pro" panose="020B0503030403020204" pitchFamily="34" charset="0"/>
      <p:regular r:id="rId103"/>
      <p:bold r:id="rId104"/>
      <p:italic r:id="rId105"/>
      <p:boldItalic r:id="rId106"/>
    </p:embeddedFont>
    <p:embeddedFont>
      <p:font typeface="Ubuntu" panose="020B0504030602030204" pitchFamily="34" charset="0"/>
      <p:regular r:id="rId107"/>
      <p:bold r:id="rId108"/>
      <p:italic r:id="rId109"/>
      <p:boldItalic r:id="rId1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8EC84C-681A-4ACF-BF21-CED793EED8C1}">
  <a:tblStyle styleId="{5F8EC84C-681A-4ACF-BF21-CED793EED8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525" y="2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font" Target="fonts/font25.fntdata"/><Relationship Id="rId112" Type="http://schemas.openxmlformats.org/officeDocument/2006/relationships/viewProps" Target="viewProps.xml"/><Relationship Id="rId16" Type="http://schemas.openxmlformats.org/officeDocument/2006/relationships/slide" Target="slides/slide14.xml"/><Relationship Id="rId107" Type="http://schemas.openxmlformats.org/officeDocument/2006/relationships/font" Target="fonts/font43.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0.fntdata"/><Relationship Id="rId79" Type="http://schemas.openxmlformats.org/officeDocument/2006/relationships/font" Target="fonts/font15.fntdata"/><Relationship Id="rId102" Type="http://schemas.openxmlformats.org/officeDocument/2006/relationships/font" Target="fonts/font38.fntdata"/><Relationship Id="rId5" Type="http://schemas.openxmlformats.org/officeDocument/2006/relationships/slide" Target="slides/slide3.xml"/><Relationship Id="rId90" Type="http://schemas.openxmlformats.org/officeDocument/2006/relationships/font" Target="fonts/font26.fntdata"/><Relationship Id="rId95" Type="http://schemas.openxmlformats.org/officeDocument/2006/relationships/font" Target="fonts/font31.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notesMaster" Target="notesMasters/notesMaster1.xml"/><Relationship Id="rId69" Type="http://schemas.openxmlformats.org/officeDocument/2006/relationships/font" Target="fonts/font5.fntdata"/><Relationship Id="rId113" Type="http://schemas.openxmlformats.org/officeDocument/2006/relationships/theme" Target="theme/theme1.xml"/><Relationship Id="rId80" Type="http://schemas.openxmlformats.org/officeDocument/2006/relationships/font" Target="fonts/font16.fntdata"/><Relationship Id="rId85" Type="http://schemas.openxmlformats.org/officeDocument/2006/relationships/font" Target="fonts/font21.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9.fntdata"/><Relationship Id="rId108" Type="http://schemas.openxmlformats.org/officeDocument/2006/relationships/font" Target="fonts/font44.fntdata"/><Relationship Id="rId54" Type="http://schemas.openxmlformats.org/officeDocument/2006/relationships/slide" Target="slides/slide52.xml"/><Relationship Id="rId70" Type="http://schemas.openxmlformats.org/officeDocument/2006/relationships/font" Target="fonts/font6.fntdata"/><Relationship Id="rId75" Type="http://schemas.openxmlformats.org/officeDocument/2006/relationships/font" Target="fonts/font11.fntdata"/><Relationship Id="rId91" Type="http://schemas.openxmlformats.org/officeDocument/2006/relationships/font" Target="fonts/font27.fntdata"/><Relationship Id="rId96"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42.fntdata"/><Relationship Id="rId114"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font" Target="fonts/font30.fntdata"/><Relationship Id="rId99" Type="http://schemas.openxmlformats.org/officeDocument/2006/relationships/font" Target="fonts/font35.fntdata"/><Relationship Id="rId101" Type="http://schemas.openxmlformats.org/officeDocument/2006/relationships/font" Target="fonts/font3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45.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2.fntdata"/><Relationship Id="rId97" Type="http://schemas.openxmlformats.org/officeDocument/2006/relationships/font" Target="fonts/font33.fntdata"/><Relationship Id="rId104" Type="http://schemas.openxmlformats.org/officeDocument/2006/relationships/font" Target="fonts/font40.fntdata"/><Relationship Id="rId7" Type="http://schemas.openxmlformats.org/officeDocument/2006/relationships/slide" Target="slides/slide5.xml"/><Relationship Id="rId71" Type="http://schemas.openxmlformats.org/officeDocument/2006/relationships/font" Target="fonts/font7.fntdata"/><Relationship Id="rId92"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2.fntdata"/><Relationship Id="rId87" Type="http://schemas.openxmlformats.org/officeDocument/2006/relationships/font" Target="fonts/font23.fntdata"/><Relationship Id="rId110" Type="http://schemas.openxmlformats.org/officeDocument/2006/relationships/font" Target="fonts/font46.fntdata"/><Relationship Id="rId61" Type="http://schemas.openxmlformats.org/officeDocument/2006/relationships/slide" Target="slides/slide59.xml"/><Relationship Id="rId82"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3.fntdata"/><Relationship Id="rId100" Type="http://schemas.openxmlformats.org/officeDocument/2006/relationships/font" Target="fonts/font36.fntdata"/><Relationship Id="rId105" Type="http://schemas.openxmlformats.org/officeDocument/2006/relationships/font" Target="fonts/font4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8.fntdata"/><Relationship Id="rId93" Type="http://schemas.openxmlformats.org/officeDocument/2006/relationships/font" Target="fonts/font29.fntdata"/><Relationship Id="rId98" Type="http://schemas.openxmlformats.org/officeDocument/2006/relationships/font" Target="fonts/font34.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3.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9.fntdata"/><Relationship Id="rId88" Type="http://schemas.openxmlformats.org/officeDocument/2006/relationships/font" Target="fonts/font24.fntdata"/><Relationship Id="rId111" Type="http://schemas.openxmlformats.org/officeDocument/2006/relationships/presProps" Target="presProps.xml"/></Relationships>
</file>

<file path=ppt/media/image1.png>
</file>

<file path=ppt/media/image10.gif>
</file>

<file path=ppt/media/image11.gif>
</file>

<file path=ppt/media/image12.png>
</file>

<file path=ppt/media/image2.jpg>
</file>

<file path=ppt/media/image3.jpg>
</file>

<file path=ppt/media/image4.jpg>
</file>

<file path=ppt/media/image5.pn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5"/>
        <p:cNvGrpSpPr/>
        <p:nvPr/>
      </p:nvGrpSpPr>
      <p:grpSpPr>
        <a:xfrm>
          <a:off x="0" y="0"/>
          <a:ext cx="0" cy="0"/>
          <a:chOff x="0" y="0"/>
          <a:chExt cx="0" cy="0"/>
        </a:xfrm>
      </p:grpSpPr>
      <p:sp>
        <p:nvSpPr>
          <p:cNvPr id="2046" name="Google Shape;2046;gace7fa64f5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7" name="Google Shape;2047;gace7fa64f5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ace7fa64f5_1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ace7fa64f5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1"/>
        <p:cNvGrpSpPr/>
        <p:nvPr/>
      </p:nvGrpSpPr>
      <p:grpSpPr>
        <a:xfrm>
          <a:off x="0" y="0"/>
          <a:ext cx="0" cy="0"/>
          <a:chOff x="0" y="0"/>
          <a:chExt cx="0" cy="0"/>
        </a:xfrm>
      </p:grpSpPr>
      <p:sp>
        <p:nvSpPr>
          <p:cNvPr id="3162" name="Google Shape;3162;gace7fa64f5_1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3" name="Google Shape;3163;gace7fa64f5_1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ad97bcf635_0_1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ad97bcf635_0_1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ace7fa64f5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ace7fa64f5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60196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a26e00b28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a26e00b28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70036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ace7fa64f5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ace7fa64f5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6639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ace7fa64f5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ace7fa64f5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617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ace7fa64f5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ace7fa64f5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31250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ae7ab267a5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ae7ab267a5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211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ace7fa64f5_1_1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ace7fa64f5_1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ace7fa64f5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ace7fa64f5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7631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
        <p:cNvGrpSpPr/>
        <p:nvPr/>
      </p:nvGrpSpPr>
      <p:grpSpPr>
        <a:xfrm>
          <a:off x="0" y="0"/>
          <a:ext cx="0" cy="0"/>
          <a:chOff x="0" y="0"/>
          <a:chExt cx="0" cy="0"/>
        </a:xfrm>
      </p:grpSpPr>
      <p:sp>
        <p:nvSpPr>
          <p:cNvPr id="1509" name="Google Shape;1509;gace7fa64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0" name="Google Shape;1510;gace7fa64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765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adda9e0e1a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adda9e0e1a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050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ace7fa64f5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ace7fa64f5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05895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ce7fa64f5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ce7fa64f5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0788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ace7fa64f5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ace7fa64f5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48575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0"/>
        <p:cNvGrpSpPr/>
        <p:nvPr/>
      </p:nvGrpSpPr>
      <p:grpSpPr>
        <a:xfrm>
          <a:off x="0" y="0"/>
          <a:ext cx="0" cy="0"/>
          <a:chOff x="0" y="0"/>
          <a:chExt cx="0" cy="0"/>
        </a:xfrm>
      </p:grpSpPr>
      <p:sp>
        <p:nvSpPr>
          <p:cNvPr id="1821" name="Google Shape;1821;gace7fa64f5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2" name="Google Shape;1822;gace7fa64f5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1079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ce7fa64f5_1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ce7fa64f5_1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6391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2"/>
        <p:cNvGrpSpPr/>
        <p:nvPr/>
      </p:nvGrpSpPr>
      <p:grpSpPr>
        <a:xfrm>
          <a:off x="0" y="0"/>
          <a:ext cx="0" cy="0"/>
          <a:chOff x="0" y="0"/>
          <a:chExt cx="0" cy="0"/>
        </a:xfrm>
      </p:grpSpPr>
      <p:sp>
        <p:nvSpPr>
          <p:cNvPr id="2343" name="Google Shape;2343;gace7fa64f5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4" name="Google Shape;2344;gace7fa64f5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0497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3"/>
        <p:cNvGrpSpPr/>
        <p:nvPr/>
      </p:nvGrpSpPr>
      <p:grpSpPr>
        <a:xfrm>
          <a:off x="0" y="0"/>
          <a:ext cx="0" cy="0"/>
          <a:chOff x="0" y="0"/>
          <a:chExt cx="0" cy="0"/>
        </a:xfrm>
      </p:grpSpPr>
      <p:sp>
        <p:nvSpPr>
          <p:cNvPr id="2734" name="Google Shape;2734;gace7fa64f5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5" name="Google Shape;2735;gace7fa64f5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092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a26e00b28b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26e00b28b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6"/>
        <p:cNvGrpSpPr/>
        <p:nvPr/>
      </p:nvGrpSpPr>
      <p:grpSpPr>
        <a:xfrm>
          <a:off x="0" y="0"/>
          <a:ext cx="0" cy="0"/>
          <a:chOff x="0" y="0"/>
          <a:chExt cx="0" cy="0"/>
        </a:xfrm>
      </p:grpSpPr>
      <p:sp>
        <p:nvSpPr>
          <p:cNvPr id="2817" name="Google Shape;2817;gace7fa64f5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8" name="Google Shape;2818;gace7fa64f5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22034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9"/>
        <p:cNvGrpSpPr/>
        <p:nvPr/>
      </p:nvGrpSpPr>
      <p:grpSpPr>
        <a:xfrm>
          <a:off x="0" y="0"/>
          <a:ext cx="0" cy="0"/>
          <a:chOff x="0" y="0"/>
          <a:chExt cx="0" cy="0"/>
        </a:xfrm>
      </p:grpSpPr>
      <p:sp>
        <p:nvSpPr>
          <p:cNvPr id="2970" name="Google Shape;2970;gace7fa64f5_1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1" name="Google Shape;2971;gace7fa64f5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6480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0"/>
        <p:cNvGrpSpPr/>
        <p:nvPr/>
      </p:nvGrpSpPr>
      <p:grpSpPr>
        <a:xfrm>
          <a:off x="0" y="0"/>
          <a:ext cx="0" cy="0"/>
          <a:chOff x="0" y="0"/>
          <a:chExt cx="0" cy="0"/>
        </a:xfrm>
      </p:grpSpPr>
      <p:sp>
        <p:nvSpPr>
          <p:cNvPr id="3001" name="Google Shape;3001;gace7fa64f5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2" name="Google Shape;3002;gace7fa64f5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93221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7"/>
        <p:cNvGrpSpPr/>
        <p:nvPr/>
      </p:nvGrpSpPr>
      <p:grpSpPr>
        <a:xfrm>
          <a:off x="0" y="0"/>
          <a:ext cx="0" cy="0"/>
          <a:chOff x="0" y="0"/>
          <a:chExt cx="0" cy="0"/>
        </a:xfrm>
      </p:grpSpPr>
      <p:sp>
        <p:nvSpPr>
          <p:cNvPr id="3028" name="Google Shape;3028;gace7fa64f5_1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9" name="Google Shape;3029;gace7fa64f5_1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9545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4"/>
        <p:cNvGrpSpPr/>
        <p:nvPr/>
      </p:nvGrpSpPr>
      <p:grpSpPr>
        <a:xfrm>
          <a:off x="0" y="0"/>
          <a:ext cx="0" cy="0"/>
          <a:chOff x="0" y="0"/>
          <a:chExt cx="0" cy="0"/>
        </a:xfrm>
      </p:grpSpPr>
      <p:sp>
        <p:nvSpPr>
          <p:cNvPr id="3065" name="Google Shape;3065;gace7fa64f5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6" name="Google Shape;3066;gace7fa64f5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36776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1"/>
        <p:cNvGrpSpPr/>
        <p:nvPr/>
      </p:nvGrpSpPr>
      <p:grpSpPr>
        <a:xfrm>
          <a:off x="0" y="0"/>
          <a:ext cx="0" cy="0"/>
          <a:chOff x="0" y="0"/>
          <a:chExt cx="0" cy="0"/>
        </a:xfrm>
      </p:grpSpPr>
      <p:sp>
        <p:nvSpPr>
          <p:cNvPr id="3142" name="Google Shape;3142;gace7fa64f5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3" name="Google Shape;3143;gace7fa64f5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21667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3"/>
        <p:cNvGrpSpPr/>
        <p:nvPr/>
      </p:nvGrpSpPr>
      <p:grpSpPr>
        <a:xfrm>
          <a:off x="0" y="0"/>
          <a:ext cx="0" cy="0"/>
          <a:chOff x="0" y="0"/>
          <a:chExt cx="0" cy="0"/>
        </a:xfrm>
      </p:grpSpPr>
      <p:sp>
        <p:nvSpPr>
          <p:cNvPr id="3214" name="Google Shape;3214;gace7fa64f5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5" name="Google Shape;3215;gace7fa64f5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5"/>
        <p:cNvGrpSpPr/>
        <p:nvPr/>
      </p:nvGrpSpPr>
      <p:grpSpPr>
        <a:xfrm>
          <a:off x="0" y="0"/>
          <a:ext cx="0" cy="0"/>
          <a:chOff x="0" y="0"/>
          <a:chExt cx="0" cy="0"/>
        </a:xfrm>
      </p:grpSpPr>
      <p:sp>
        <p:nvSpPr>
          <p:cNvPr id="3436" name="Google Shape;3436;gad97bcf635_0_1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7" name="Google Shape;3437;gad97bcf635_0_1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d97bcf635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d97bcf635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a26e00b28b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a26e00b28b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3"/>
        <p:cNvGrpSpPr/>
        <p:nvPr/>
      </p:nvGrpSpPr>
      <p:grpSpPr>
        <a:xfrm>
          <a:off x="0" y="0"/>
          <a:ext cx="0" cy="0"/>
          <a:chOff x="0" y="0"/>
          <a:chExt cx="0" cy="0"/>
        </a:xfrm>
      </p:grpSpPr>
      <p:sp>
        <p:nvSpPr>
          <p:cNvPr id="3484" name="Google Shape;3484;gad97bcf635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5" name="Google Shape;3485;gad97bcf635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1"/>
        <p:cNvGrpSpPr/>
        <p:nvPr/>
      </p:nvGrpSpPr>
      <p:grpSpPr>
        <a:xfrm>
          <a:off x="0" y="0"/>
          <a:ext cx="0" cy="0"/>
          <a:chOff x="0" y="0"/>
          <a:chExt cx="0" cy="0"/>
        </a:xfrm>
      </p:grpSpPr>
      <p:sp>
        <p:nvSpPr>
          <p:cNvPr id="3692" name="Google Shape;3692;gad97bcf635_0_19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3" name="Google Shape;3693;gad97bcf635_0_1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0"/>
        <p:cNvGrpSpPr/>
        <p:nvPr/>
      </p:nvGrpSpPr>
      <p:grpSpPr>
        <a:xfrm>
          <a:off x="0" y="0"/>
          <a:ext cx="0" cy="0"/>
          <a:chOff x="0" y="0"/>
          <a:chExt cx="0" cy="0"/>
        </a:xfrm>
      </p:grpSpPr>
      <p:sp>
        <p:nvSpPr>
          <p:cNvPr id="3701" name="Google Shape;3701;gad97bcf635_0_1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2" name="Google Shape;3702;gad97bcf635_0_1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9"/>
        <p:cNvGrpSpPr/>
        <p:nvPr/>
      </p:nvGrpSpPr>
      <p:grpSpPr>
        <a:xfrm>
          <a:off x="0" y="0"/>
          <a:ext cx="0" cy="0"/>
          <a:chOff x="0" y="0"/>
          <a:chExt cx="0" cy="0"/>
        </a:xfrm>
      </p:grpSpPr>
      <p:sp>
        <p:nvSpPr>
          <p:cNvPr id="3710" name="Google Shape;3710;gadda9e0e1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1" name="Google Shape;3711;gadda9e0e1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2"/>
        <p:cNvGrpSpPr/>
        <p:nvPr/>
      </p:nvGrpSpPr>
      <p:grpSpPr>
        <a:xfrm>
          <a:off x="0" y="0"/>
          <a:ext cx="0" cy="0"/>
          <a:chOff x="0" y="0"/>
          <a:chExt cx="0" cy="0"/>
        </a:xfrm>
      </p:grpSpPr>
      <p:sp>
        <p:nvSpPr>
          <p:cNvPr id="4633" name="Google Shape;4633;SLIDES_API897722476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4" name="Google Shape;4634;SLIDES_API89772247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9"/>
        <p:cNvGrpSpPr/>
        <p:nvPr/>
      </p:nvGrpSpPr>
      <p:grpSpPr>
        <a:xfrm>
          <a:off x="0" y="0"/>
          <a:ext cx="0" cy="0"/>
          <a:chOff x="0" y="0"/>
          <a:chExt cx="0" cy="0"/>
        </a:xfrm>
      </p:grpSpPr>
      <p:sp>
        <p:nvSpPr>
          <p:cNvPr id="4640" name="Google Shape;4640;SLIDES_API89772247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1" name="Google Shape;4641;SLIDES_API89772247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6"/>
        <p:cNvGrpSpPr/>
        <p:nvPr/>
      </p:nvGrpSpPr>
      <p:grpSpPr>
        <a:xfrm>
          <a:off x="0" y="0"/>
          <a:ext cx="0" cy="0"/>
          <a:chOff x="0" y="0"/>
          <a:chExt cx="0" cy="0"/>
        </a:xfrm>
      </p:grpSpPr>
      <p:sp>
        <p:nvSpPr>
          <p:cNvPr id="4647" name="Google Shape;4647;gad97bcf635_2_15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8" name="Google Shape;4648;gad97bcf635_2_1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1"/>
        <p:cNvGrpSpPr/>
        <p:nvPr/>
      </p:nvGrpSpPr>
      <p:grpSpPr>
        <a:xfrm>
          <a:off x="0" y="0"/>
          <a:ext cx="0" cy="0"/>
          <a:chOff x="0" y="0"/>
          <a:chExt cx="0" cy="0"/>
        </a:xfrm>
      </p:grpSpPr>
      <p:sp>
        <p:nvSpPr>
          <p:cNvPr id="4672" name="Google Shape;4672;gad97bcf635_2_15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3" name="Google Shape;4673;gad97bcf635_2_15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7"/>
        <p:cNvGrpSpPr/>
        <p:nvPr/>
      </p:nvGrpSpPr>
      <p:grpSpPr>
        <a:xfrm>
          <a:off x="0" y="0"/>
          <a:ext cx="0" cy="0"/>
          <a:chOff x="0" y="0"/>
          <a:chExt cx="0" cy="0"/>
        </a:xfrm>
      </p:grpSpPr>
      <p:sp>
        <p:nvSpPr>
          <p:cNvPr id="4688" name="Google Shape;4688;gad97bcf635_2_15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9" name="Google Shape;4689;gad97bcf635_2_15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4"/>
        <p:cNvGrpSpPr/>
        <p:nvPr/>
      </p:nvGrpSpPr>
      <p:grpSpPr>
        <a:xfrm>
          <a:off x="0" y="0"/>
          <a:ext cx="0" cy="0"/>
          <a:chOff x="0" y="0"/>
          <a:chExt cx="0" cy="0"/>
        </a:xfrm>
      </p:grpSpPr>
      <p:sp>
        <p:nvSpPr>
          <p:cNvPr id="5025" name="Google Shape;5025;gad97bcf635_2_156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6" name="Google Shape;5026;gad97bcf635_2_15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a26e00b28b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a26e00b28b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1"/>
        <p:cNvGrpSpPr/>
        <p:nvPr/>
      </p:nvGrpSpPr>
      <p:grpSpPr>
        <a:xfrm>
          <a:off x="0" y="0"/>
          <a:ext cx="0" cy="0"/>
          <a:chOff x="0" y="0"/>
          <a:chExt cx="0" cy="0"/>
        </a:xfrm>
      </p:grpSpPr>
      <p:sp>
        <p:nvSpPr>
          <p:cNvPr id="7812" name="Google Shape;7812;gad97bcf635_2_184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3" name="Google Shape;7813;gad97bcf635_2_18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0"/>
        <p:cNvGrpSpPr/>
        <p:nvPr/>
      </p:nvGrpSpPr>
      <p:grpSpPr>
        <a:xfrm>
          <a:off x="0" y="0"/>
          <a:ext cx="0" cy="0"/>
          <a:chOff x="0" y="0"/>
          <a:chExt cx="0" cy="0"/>
        </a:xfrm>
      </p:grpSpPr>
      <p:sp>
        <p:nvSpPr>
          <p:cNvPr id="8231" name="Google Shape;8231;gad97bcf635_2_18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2" name="Google Shape;8232;gad97bcf635_2_18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0"/>
        <p:cNvGrpSpPr/>
        <p:nvPr/>
      </p:nvGrpSpPr>
      <p:grpSpPr>
        <a:xfrm>
          <a:off x="0" y="0"/>
          <a:ext cx="0" cy="0"/>
          <a:chOff x="0" y="0"/>
          <a:chExt cx="0" cy="0"/>
        </a:xfrm>
      </p:grpSpPr>
      <p:sp>
        <p:nvSpPr>
          <p:cNvPr id="8401" name="Google Shape;8401;gad97bcf635_2_19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2" name="Google Shape;8402;gad97bcf635_2_19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5"/>
        <p:cNvGrpSpPr/>
        <p:nvPr/>
      </p:nvGrpSpPr>
      <p:grpSpPr>
        <a:xfrm>
          <a:off x="0" y="0"/>
          <a:ext cx="0" cy="0"/>
          <a:chOff x="0" y="0"/>
          <a:chExt cx="0" cy="0"/>
        </a:xfrm>
      </p:grpSpPr>
      <p:sp>
        <p:nvSpPr>
          <p:cNvPr id="8806" name="Google Shape;8806;gad97bcf635_2_194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7" name="Google Shape;8807;gad97bcf635_2_19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ad97bcf635_2_19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ad97bcf635_2_19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3"/>
        <p:cNvGrpSpPr/>
        <p:nvPr/>
      </p:nvGrpSpPr>
      <p:grpSpPr>
        <a:xfrm>
          <a:off x="0" y="0"/>
          <a:ext cx="0" cy="0"/>
          <a:chOff x="0" y="0"/>
          <a:chExt cx="0" cy="0"/>
        </a:xfrm>
      </p:grpSpPr>
      <p:sp>
        <p:nvSpPr>
          <p:cNvPr id="9954" name="Google Shape;9954;gad97bcf635_2_206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5" name="Google Shape;9955;gad97bcf635_2_20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0"/>
        <p:cNvGrpSpPr/>
        <p:nvPr/>
      </p:nvGrpSpPr>
      <p:grpSpPr>
        <a:xfrm>
          <a:off x="0" y="0"/>
          <a:ext cx="0" cy="0"/>
          <a:chOff x="0" y="0"/>
          <a:chExt cx="0" cy="0"/>
        </a:xfrm>
      </p:grpSpPr>
      <p:sp>
        <p:nvSpPr>
          <p:cNvPr id="11361" name="Google Shape;11361;gad97bcf635_2_220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2" name="Google Shape;11362;gad97bcf635_2_22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4"/>
        <p:cNvGrpSpPr/>
        <p:nvPr/>
      </p:nvGrpSpPr>
      <p:grpSpPr>
        <a:xfrm>
          <a:off x="0" y="0"/>
          <a:ext cx="0" cy="0"/>
          <a:chOff x="0" y="0"/>
          <a:chExt cx="0" cy="0"/>
        </a:xfrm>
      </p:grpSpPr>
      <p:sp>
        <p:nvSpPr>
          <p:cNvPr id="13755" name="Google Shape;13755;gad97bcf635_2_244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56" name="Google Shape;13756;gad97bcf635_2_24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8"/>
        <p:cNvGrpSpPr/>
        <p:nvPr/>
      </p:nvGrpSpPr>
      <p:grpSpPr>
        <a:xfrm>
          <a:off x="0" y="0"/>
          <a:ext cx="0" cy="0"/>
          <a:chOff x="0" y="0"/>
          <a:chExt cx="0" cy="0"/>
        </a:xfrm>
      </p:grpSpPr>
      <p:sp>
        <p:nvSpPr>
          <p:cNvPr id="15769" name="Google Shape;15769;gad97bcf635_2_26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0" name="Google Shape;15770;gad97bcf635_2_26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4"/>
        <p:cNvGrpSpPr/>
        <p:nvPr/>
      </p:nvGrpSpPr>
      <p:grpSpPr>
        <a:xfrm>
          <a:off x="0" y="0"/>
          <a:ext cx="0" cy="0"/>
          <a:chOff x="0" y="0"/>
          <a:chExt cx="0" cy="0"/>
        </a:xfrm>
      </p:grpSpPr>
      <p:sp>
        <p:nvSpPr>
          <p:cNvPr id="17405" name="Google Shape;17405;gad97bcf635_2_28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6" name="Google Shape;17406;gad97bcf635_2_28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ace7fa64f5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ace7fa64f5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6"/>
        <p:cNvGrpSpPr/>
        <p:nvPr/>
      </p:nvGrpSpPr>
      <p:grpSpPr>
        <a:xfrm>
          <a:off x="0" y="0"/>
          <a:ext cx="0" cy="0"/>
          <a:chOff x="0" y="0"/>
          <a:chExt cx="0" cy="0"/>
        </a:xfrm>
      </p:grpSpPr>
      <p:sp>
        <p:nvSpPr>
          <p:cNvPr id="18447" name="Google Shape;18447;gad97bcf635_2_29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8" name="Google Shape;18448;gad97bcf635_2_29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1"/>
        <p:cNvGrpSpPr/>
        <p:nvPr/>
      </p:nvGrpSpPr>
      <p:grpSpPr>
        <a:xfrm>
          <a:off x="0" y="0"/>
          <a:ext cx="0" cy="0"/>
          <a:chOff x="0" y="0"/>
          <a:chExt cx="0" cy="0"/>
        </a:xfrm>
      </p:grpSpPr>
      <p:sp>
        <p:nvSpPr>
          <p:cNvPr id="19982" name="Google Shape;19982;gad97bcf635_2_30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3" name="Google Shape;19983;gad97bcf635_2_30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2"/>
        <p:cNvGrpSpPr/>
        <p:nvPr/>
      </p:nvGrpSpPr>
      <p:grpSpPr>
        <a:xfrm>
          <a:off x="0" y="0"/>
          <a:ext cx="0" cy="0"/>
          <a:chOff x="0" y="0"/>
          <a:chExt cx="0" cy="0"/>
        </a:xfrm>
      </p:grpSpPr>
      <p:sp>
        <p:nvSpPr>
          <p:cNvPr id="2433" name="Google Shape;2433;gace7fa64f5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4" name="Google Shape;2434;gace7fa64f5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1090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ace7fa64f5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ace7fa64f5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ace7fa64f5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ace7fa64f5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2178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36875" y="719386"/>
            <a:ext cx="4114800" cy="341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200"/>
              <a:buNone/>
              <a:defRPr sz="52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49175" y="3542250"/>
            <a:ext cx="2520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accent4"/>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3577575" y="-126565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CUSTOM_10">
    <p:spTree>
      <p:nvGrpSpPr>
        <p:cNvPr id="1" name="Shape 153"/>
        <p:cNvGrpSpPr/>
        <p:nvPr/>
      </p:nvGrpSpPr>
      <p:grpSpPr>
        <a:xfrm>
          <a:off x="0" y="0"/>
          <a:ext cx="0" cy="0"/>
          <a:chOff x="0" y="0"/>
          <a:chExt cx="0" cy="0"/>
        </a:xfrm>
      </p:grpSpPr>
      <p:sp>
        <p:nvSpPr>
          <p:cNvPr id="154" name="Google Shape;154;p25"/>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CUSTOM_11">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7" name="Google Shape;157;p26"/>
          <p:cNvSpPr txBox="1">
            <a:spLocks noGrp="1"/>
          </p:cNvSpPr>
          <p:nvPr>
            <p:ph type="subTitle" idx="1"/>
          </p:nvPr>
        </p:nvSpPr>
        <p:spPr>
          <a:xfrm>
            <a:off x="4815300" y="3065475"/>
            <a:ext cx="3871500" cy="6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8" name="Google Shape;158;p26"/>
          <p:cNvSpPr/>
          <p:nvPr/>
        </p:nvSpPr>
        <p:spPr>
          <a:xfrm rot="10799903">
            <a:off x="4287249" y="-1668273"/>
            <a:ext cx="6680951" cy="6564197"/>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5">
  <p:cSld name="CUSTOM_16">
    <p:spTree>
      <p:nvGrpSpPr>
        <p:cNvPr id="1" name="Shape 180"/>
        <p:cNvGrpSpPr/>
        <p:nvPr/>
      </p:nvGrpSpPr>
      <p:grpSpPr>
        <a:xfrm>
          <a:off x="0" y="0"/>
          <a:ext cx="0" cy="0"/>
          <a:chOff x="0" y="0"/>
          <a:chExt cx="0" cy="0"/>
        </a:xfrm>
      </p:grpSpPr>
      <p:sp>
        <p:nvSpPr>
          <p:cNvPr id="181" name="Google Shape;181;p30"/>
          <p:cNvSpPr txBox="1">
            <a:spLocks noGrp="1"/>
          </p:cNvSpPr>
          <p:nvPr>
            <p:ph type="title"/>
          </p:nvPr>
        </p:nvSpPr>
        <p:spPr>
          <a:xfrm>
            <a:off x="4815309" y="1579008"/>
            <a:ext cx="3871500" cy="140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2" name="Google Shape;182;p30"/>
          <p:cNvSpPr txBox="1">
            <a:spLocks noGrp="1"/>
          </p:cNvSpPr>
          <p:nvPr>
            <p:ph type="subTitle" idx="1"/>
          </p:nvPr>
        </p:nvSpPr>
        <p:spPr>
          <a:xfrm>
            <a:off x="4815300" y="2777674"/>
            <a:ext cx="3871500" cy="6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3" name="Google Shape;183;p30"/>
          <p:cNvSpPr/>
          <p:nvPr/>
        </p:nvSpPr>
        <p:spPr>
          <a:xfrm>
            <a:off x="3873077" y="-586805"/>
            <a:ext cx="6137522" cy="6223558"/>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6">
  <p:cSld name="CUSTOM_24">
    <p:spTree>
      <p:nvGrpSpPr>
        <p:cNvPr id="1" name="Shape 184"/>
        <p:cNvGrpSpPr/>
        <p:nvPr/>
      </p:nvGrpSpPr>
      <p:grpSpPr>
        <a:xfrm>
          <a:off x="0" y="0"/>
          <a:ext cx="0" cy="0"/>
          <a:chOff x="0" y="0"/>
          <a:chExt cx="0" cy="0"/>
        </a:xfrm>
      </p:grpSpPr>
      <p:sp>
        <p:nvSpPr>
          <p:cNvPr id="185" name="Google Shape;185;p31"/>
          <p:cNvSpPr txBox="1">
            <a:spLocks noGrp="1"/>
          </p:cNvSpPr>
          <p:nvPr>
            <p:ph type="title"/>
          </p:nvPr>
        </p:nvSpPr>
        <p:spPr>
          <a:xfrm>
            <a:off x="4810050" y="1975979"/>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6" name="Google Shape;186;p31"/>
          <p:cNvSpPr txBox="1">
            <a:spLocks noGrp="1"/>
          </p:cNvSpPr>
          <p:nvPr>
            <p:ph type="subTitle" idx="1"/>
          </p:nvPr>
        </p:nvSpPr>
        <p:spPr>
          <a:xfrm>
            <a:off x="4810050" y="2534964"/>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7" name="Google Shape;187;p31"/>
          <p:cNvSpPr/>
          <p:nvPr/>
        </p:nvSpPr>
        <p:spPr>
          <a:xfrm rot="-4546338">
            <a:off x="3291820" y="-1265711"/>
            <a:ext cx="9413075" cy="6480182"/>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1">
  <p:cSld name="CUSTOM_17">
    <p:spTree>
      <p:nvGrpSpPr>
        <p:cNvPr id="1" name="Shape 188"/>
        <p:cNvGrpSpPr/>
        <p:nvPr/>
      </p:nvGrpSpPr>
      <p:grpSpPr>
        <a:xfrm>
          <a:off x="0" y="0"/>
          <a:ext cx="0" cy="0"/>
          <a:chOff x="0" y="0"/>
          <a:chExt cx="0" cy="0"/>
        </a:xfrm>
      </p:grpSpPr>
      <p:sp>
        <p:nvSpPr>
          <p:cNvPr id="189" name="Google Shape;189;p32"/>
          <p:cNvSpPr txBox="1">
            <a:spLocks noGrp="1"/>
          </p:cNvSpPr>
          <p:nvPr>
            <p:ph type="title" hasCustomPrompt="1"/>
          </p:nvPr>
        </p:nvSpPr>
        <p:spPr>
          <a:xfrm>
            <a:off x="457200" y="1163844"/>
            <a:ext cx="5554800" cy="1188300"/>
          </a:xfrm>
          <a:prstGeom prst="rect">
            <a:avLst/>
          </a:prstGeom>
        </p:spPr>
        <p:txBody>
          <a:bodyPr spcFirstLastPara="1" wrap="square" lIns="91425" tIns="91425" rIns="91425" bIns="91425" anchor="ctr" anchorCtr="0">
            <a:noAutofit/>
          </a:bodyPr>
          <a:lstStyle>
            <a:lvl1pPr lvl="0" rtl="0">
              <a:spcBef>
                <a:spcPts val="0"/>
              </a:spcBef>
              <a:spcAft>
                <a:spcPts val="0"/>
              </a:spcAft>
              <a:buSzPts val="9000"/>
              <a:buNone/>
              <a:defRPr sz="5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0" name="Google Shape;190;p32"/>
          <p:cNvSpPr txBox="1">
            <a:spLocks noGrp="1"/>
          </p:cNvSpPr>
          <p:nvPr>
            <p:ph type="title" idx="2"/>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91" name="Google Shape;191;p32"/>
          <p:cNvSpPr txBox="1">
            <a:spLocks noGrp="1"/>
          </p:cNvSpPr>
          <p:nvPr>
            <p:ph type="title" idx="3" hasCustomPrompt="1"/>
          </p:nvPr>
        </p:nvSpPr>
        <p:spPr>
          <a:xfrm>
            <a:off x="3132000" y="2226898"/>
            <a:ext cx="5554800" cy="118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9000"/>
              <a:buNone/>
              <a:defRPr sz="5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2" name="Google Shape;192;p32"/>
          <p:cNvSpPr txBox="1">
            <a:spLocks noGrp="1"/>
          </p:cNvSpPr>
          <p:nvPr>
            <p:ph type="title" idx="4" hasCustomPrompt="1"/>
          </p:nvPr>
        </p:nvSpPr>
        <p:spPr>
          <a:xfrm>
            <a:off x="457200" y="3319492"/>
            <a:ext cx="5554800" cy="1188300"/>
          </a:xfrm>
          <a:prstGeom prst="rect">
            <a:avLst/>
          </a:prstGeom>
        </p:spPr>
        <p:txBody>
          <a:bodyPr spcFirstLastPara="1" wrap="square" lIns="91425" tIns="91425" rIns="91425" bIns="91425" anchor="ctr" anchorCtr="0">
            <a:noAutofit/>
          </a:bodyPr>
          <a:lstStyle>
            <a:lvl1pPr lvl="0" rtl="0">
              <a:spcBef>
                <a:spcPts val="0"/>
              </a:spcBef>
              <a:spcAft>
                <a:spcPts val="0"/>
              </a:spcAft>
              <a:buSzPts val="9000"/>
              <a:buNone/>
              <a:defRPr sz="5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3" name="Google Shape;193;p32"/>
          <p:cNvSpPr/>
          <p:nvPr/>
        </p:nvSpPr>
        <p:spPr>
          <a:xfrm>
            <a:off x="457200" y="3374854"/>
            <a:ext cx="8229600" cy="107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457200" y="1219194"/>
            <a:ext cx="8229600" cy="107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7">
  <p:cSld name="CUSTOM_18">
    <p:spTree>
      <p:nvGrpSpPr>
        <p:cNvPr id="1" name="Shape 195"/>
        <p:cNvGrpSpPr/>
        <p:nvPr/>
      </p:nvGrpSpPr>
      <p:grpSpPr>
        <a:xfrm>
          <a:off x="0" y="0"/>
          <a:ext cx="0" cy="0"/>
          <a:chOff x="0" y="0"/>
          <a:chExt cx="0" cy="0"/>
        </a:xfrm>
      </p:grpSpPr>
      <p:sp>
        <p:nvSpPr>
          <p:cNvPr id="196" name="Google Shape;196;p33"/>
          <p:cNvSpPr txBox="1">
            <a:spLocks noGrp="1"/>
          </p:cNvSpPr>
          <p:nvPr>
            <p:ph type="title"/>
          </p:nvPr>
        </p:nvSpPr>
        <p:spPr>
          <a:xfrm>
            <a:off x="4815309" y="1289250"/>
            <a:ext cx="3871500" cy="140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7" name="Google Shape;197;p33"/>
          <p:cNvSpPr txBox="1">
            <a:spLocks noGrp="1"/>
          </p:cNvSpPr>
          <p:nvPr>
            <p:ph type="subTitle" idx="1"/>
          </p:nvPr>
        </p:nvSpPr>
        <p:spPr>
          <a:xfrm>
            <a:off x="4815300" y="2487916"/>
            <a:ext cx="3871500" cy="6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19">
    <p:spTree>
      <p:nvGrpSpPr>
        <p:cNvPr id="1" name="Shape 198"/>
        <p:cNvGrpSpPr/>
        <p:nvPr/>
      </p:nvGrpSpPr>
      <p:grpSpPr>
        <a:xfrm>
          <a:off x="0" y="0"/>
          <a:ext cx="0" cy="0"/>
          <a:chOff x="0" y="0"/>
          <a:chExt cx="0" cy="0"/>
        </a:xfrm>
      </p:grpSpPr>
      <p:sp>
        <p:nvSpPr>
          <p:cNvPr id="199" name="Google Shape;199;p3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200" name="Google Shape;200;p34"/>
          <p:cNvSpPr txBox="1">
            <a:spLocks noGrp="1"/>
          </p:cNvSpPr>
          <p:nvPr>
            <p:ph type="title" idx="2" hasCustomPrompt="1"/>
          </p:nvPr>
        </p:nvSpPr>
        <p:spPr>
          <a:xfrm>
            <a:off x="554211" y="2911825"/>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1" name="Google Shape;201;p34"/>
          <p:cNvSpPr txBox="1">
            <a:spLocks noGrp="1"/>
          </p:cNvSpPr>
          <p:nvPr>
            <p:ph type="title" idx="3"/>
          </p:nvPr>
        </p:nvSpPr>
        <p:spPr>
          <a:xfrm>
            <a:off x="463075" y="2579950"/>
            <a:ext cx="20115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2" name="Google Shape;202;p34"/>
          <p:cNvSpPr txBox="1">
            <a:spLocks noGrp="1"/>
          </p:cNvSpPr>
          <p:nvPr>
            <p:ph type="subTitle" idx="1"/>
          </p:nvPr>
        </p:nvSpPr>
        <p:spPr>
          <a:xfrm>
            <a:off x="554211" y="3365091"/>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3" name="Google Shape;203;p34"/>
          <p:cNvSpPr txBox="1">
            <a:spLocks noGrp="1"/>
          </p:cNvSpPr>
          <p:nvPr>
            <p:ph type="title" idx="4" hasCustomPrompt="1"/>
          </p:nvPr>
        </p:nvSpPr>
        <p:spPr>
          <a:xfrm>
            <a:off x="2625014" y="2921975"/>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4" name="Google Shape;204;p34"/>
          <p:cNvSpPr txBox="1">
            <a:spLocks noGrp="1"/>
          </p:cNvSpPr>
          <p:nvPr>
            <p:ph type="title" idx="5"/>
          </p:nvPr>
        </p:nvSpPr>
        <p:spPr>
          <a:xfrm>
            <a:off x="2625025" y="2579950"/>
            <a:ext cx="1829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5" name="Google Shape;205;p34"/>
          <p:cNvSpPr txBox="1">
            <a:spLocks noGrp="1"/>
          </p:cNvSpPr>
          <p:nvPr>
            <p:ph type="subTitle" idx="6"/>
          </p:nvPr>
        </p:nvSpPr>
        <p:spPr>
          <a:xfrm>
            <a:off x="2625014" y="3365103"/>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34"/>
          <p:cNvSpPr txBox="1">
            <a:spLocks noGrp="1"/>
          </p:cNvSpPr>
          <p:nvPr>
            <p:ph type="title" idx="7" hasCustomPrompt="1"/>
          </p:nvPr>
        </p:nvSpPr>
        <p:spPr>
          <a:xfrm>
            <a:off x="4659595" y="2921962"/>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7" name="Google Shape;207;p34"/>
          <p:cNvSpPr txBox="1">
            <a:spLocks noGrp="1"/>
          </p:cNvSpPr>
          <p:nvPr>
            <p:ph type="title" idx="8"/>
          </p:nvPr>
        </p:nvSpPr>
        <p:spPr>
          <a:xfrm>
            <a:off x="4474475" y="2579950"/>
            <a:ext cx="21444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8" name="Google Shape;208;p34"/>
          <p:cNvSpPr txBox="1">
            <a:spLocks noGrp="1"/>
          </p:cNvSpPr>
          <p:nvPr>
            <p:ph type="subTitle" idx="9"/>
          </p:nvPr>
        </p:nvSpPr>
        <p:spPr>
          <a:xfrm>
            <a:off x="4659595" y="3365091"/>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34"/>
          <p:cNvSpPr txBox="1">
            <a:spLocks noGrp="1"/>
          </p:cNvSpPr>
          <p:nvPr>
            <p:ph type="title" idx="13" hasCustomPrompt="1"/>
          </p:nvPr>
        </p:nvSpPr>
        <p:spPr>
          <a:xfrm>
            <a:off x="6775670" y="2919438"/>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10" name="Google Shape;210;p34"/>
          <p:cNvSpPr txBox="1">
            <a:spLocks noGrp="1"/>
          </p:cNvSpPr>
          <p:nvPr>
            <p:ph type="title" idx="14"/>
          </p:nvPr>
        </p:nvSpPr>
        <p:spPr>
          <a:xfrm>
            <a:off x="6775670" y="2567281"/>
            <a:ext cx="1829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1" name="Google Shape;211;p34"/>
          <p:cNvSpPr txBox="1">
            <a:spLocks noGrp="1"/>
          </p:cNvSpPr>
          <p:nvPr>
            <p:ph type="subTitle" idx="15"/>
          </p:nvPr>
        </p:nvSpPr>
        <p:spPr>
          <a:xfrm>
            <a:off x="6775670" y="3362566"/>
            <a:ext cx="18291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2" name="Google Shape;212;p34"/>
          <p:cNvSpPr/>
          <p:nvPr/>
        </p:nvSpPr>
        <p:spPr>
          <a:xfrm rot="-8100000">
            <a:off x="5824825" y="-3086334"/>
            <a:ext cx="8181040" cy="684011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8">
  <p:cSld name="CUSTOM_20">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457200" y="2521975"/>
            <a:ext cx="31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215" name="Google Shape;215;p35"/>
          <p:cNvSpPr txBox="1">
            <a:spLocks noGrp="1"/>
          </p:cNvSpPr>
          <p:nvPr>
            <p:ph type="subTitle" idx="1"/>
          </p:nvPr>
        </p:nvSpPr>
        <p:spPr>
          <a:xfrm>
            <a:off x="477656" y="2648313"/>
            <a:ext cx="3111600" cy="7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35"/>
          <p:cNvSpPr/>
          <p:nvPr/>
        </p:nvSpPr>
        <p:spPr>
          <a:xfrm>
            <a:off x="1849402" y="-710926"/>
            <a:ext cx="9538063" cy="6565367"/>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21">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457200" y="776150"/>
            <a:ext cx="375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219" name="Google Shape;219;p36"/>
          <p:cNvSpPr txBox="1">
            <a:spLocks noGrp="1"/>
          </p:cNvSpPr>
          <p:nvPr>
            <p:ph type="subTitle" idx="1"/>
          </p:nvPr>
        </p:nvSpPr>
        <p:spPr>
          <a:xfrm>
            <a:off x="460500" y="1613675"/>
            <a:ext cx="37599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36"/>
          <p:cNvSpPr txBox="1"/>
          <p:nvPr/>
        </p:nvSpPr>
        <p:spPr>
          <a:xfrm>
            <a:off x="481362" y="3624400"/>
            <a:ext cx="36840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rgbClr val="15212A"/>
                </a:solidFill>
                <a:latin typeface="Open Sans"/>
                <a:ea typeface="Open Sans"/>
                <a:cs typeface="Open Sans"/>
                <a:sym typeface="Open Sans"/>
              </a:rPr>
              <a:t>CREDITS: This presentation template was created by </a:t>
            </a:r>
            <a:r>
              <a:rPr lang="en" sz="1200">
                <a:solidFill>
                  <a:srgbClr val="15212A"/>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200">
                <a:solidFill>
                  <a:srgbClr val="15212A"/>
                </a:solidFill>
                <a:latin typeface="Open Sans"/>
                <a:ea typeface="Open Sans"/>
                <a:cs typeface="Open Sans"/>
                <a:sym typeface="Open Sans"/>
              </a:rPr>
              <a:t>, including icons by </a:t>
            </a:r>
            <a:r>
              <a:rPr lang="en" sz="1200">
                <a:solidFill>
                  <a:srgbClr val="15212A"/>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rgbClr val="15212A"/>
                </a:solidFill>
                <a:latin typeface="Open Sans"/>
                <a:ea typeface="Open Sans"/>
                <a:cs typeface="Open Sans"/>
                <a:sym typeface="Open Sans"/>
              </a:rPr>
              <a:t>, and infographics &amp; images by </a:t>
            </a:r>
            <a:r>
              <a:rPr lang="en" sz="1200">
                <a:solidFill>
                  <a:srgbClr val="15212A"/>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a:solidFill>
                  <a:srgbClr val="15212A"/>
                </a:solidFill>
                <a:latin typeface="Cutive Mono"/>
                <a:ea typeface="Cutive Mono"/>
                <a:cs typeface="Cutive Mono"/>
                <a:sym typeface="Cutive Mono"/>
              </a:rPr>
              <a:t>. </a:t>
            </a:r>
            <a:endParaRPr sz="1200">
              <a:solidFill>
                <a:srgbClr val="15212A"/>
              </a:solidFill>
              <a:latin typeface="Cutive Mono"/>
              <a:ea typeface="Cutive Mono"/>
              <a:cs typeface="Cutive Mono"/>
              <a:sym typeface="Cutive Mono"/>
            </a:endParaRPr>
          </a:p>
          <a:p>
            <a:pPr marL="0" lvl="0" indent="0" algn="ctr" rtl="0">
              <a:spcBef>
                <a:spcPts val="300"/>
              </a:spcBef>
              <a:spcAft>
                <a:spcPts val="0"/>
              </a:spcAft>
              <a:buNone/>
            </a:pPr>
            <a:endParaRPr sz="900">
              <a:solidFill>
                <a:srgbClr val="15212A"/>
              </a:solidFill>
              <a:latin typeface="Cutive Mono"/>
              <a:ea typeface="Cutive Mono"/>
              <a:cs typeface="Cutive Mono"/>
              <a:sym typeface="Cutive Mon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CUSTOM_22">
    <p:spTree>
      <p:nvGrpSpPr>
        <p:cNvPr id="1" name="Shape 221"/>
        <p:cNvGrpSpPr/>
        <p:nvPr/>
      </p:nvGrpSpPr>
      <p:grpSpPr>
        <a:xfrm>
          <a:off x="0" y="0"/>
          <a:ext cx="0" cy="0"/>
          <a:chOff x="0" y="0"/>
          <a:chExt cx="0" cy="0"/>
        </a:xfrm>
      </p:grpSpPr>
      <p:sp>
        <p:nvSpPr>
          <p:cNvPr id="222" name="Google Shape;222;p37"/>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37"/>
          <p:cNvSpPr txBox="1">
            <a:spLocks noGrp="1"/>
          </p:cNvSpPr>
          <p:nvPr>
            <p:ph type="title" idx="2"/>
          </p:nvPr>
        </p:nvSpPr>
        <p:spPr>
          <a:xfrm>
            <a:off x="641800" y="1140525"/>
            <a:ext cx="37452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4" name="Google Shape;224;p37"/>
          <p:cNvSpPr txBox="1">
            <a:spLocks noGrp="1"/>
          </p:cNvSpPr>
          <p:nvPr>
            <p:ph type="subTitle" idx="1"/>
          </p:nvPr>
        </p:nvSpPr>
        <p:spPr>
          <a:xfrm>
            <a:off x="641800" y="1640450"/>
            <a:ext cx="3745200" cy="279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5" name="Google Shape;225;p37"/>
          <p:cNvSpPr txBox="1">
            <a:spLocks noGrp="1"/>
          </p:cNvSpPr>
          <p:nvPr>
            <p:ph type="title" idx="3"/>
          </p:nvPr>
        </p:nvSpPr>
        <p:spPr>
          <a:xfrm>
            <a:off x="4769400" y="1185650"/>
            <a:ext cx="37452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6" name="Google Shape;226;p37"/>
          <p:cNvSpPr txBox="1">
            <a:spLocks noGrp="1"/>
          </p:cNvSpPr>
          <p:nvPr>
            <p:ph type="subTitle" idx="4"/>
          </p:nvPr>
        </p:nvSpPr>
        <p:spPr>
          <a:xfrm>
            <a:off x="4769400" y="1640390"/>
            <a:ext cx="3745200" cy="279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solidFill>
                  <a:srgbClr val="374957"/>
                </a:solidFill>
                <a:highlight>
                  <a:srgbClr val="FFFFFF"/>
                </a:highlight>
                <a:latin typeface="Proxima Nova"/>
                <a:ea typeface="Proxima Nova"/>
                <a:cs typeface="Proxima Nova"/>
                <a:sym typeface="Proxima Nova"/>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14" name="Google Shape;14;p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 name="Google Shape;15;p3"/>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 name="Google Shape;16;p3"/>
          <p:cNvSpPr/>
          <p:nvPr/>
        </p:nvSpPr>
        <p:spPr>
          <a:xfrm rot="-4895465">
            <a:off x="3368024" y="-1303705"/>
            <a:ext cx="9412969" cy="648010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457200" y="951000"/>
            <a:ext cx="3754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4" name="Google Shape;34;p7"/>
          <p:cNvSpPr txBox="1">
            <a:spLocks noGrp="1"/>
          </p:cNvSpPr>
          <p:nvPr>
            <p:ph type="subTitle" idx="1"/>
          </p:nvPr>
        </p:nvSpPr>
        <p:spPr>
          <a:xfrm>
            <a:off x="457200" y="2234150"/>
            <a:ext cx="3677400" cy="9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35" name="Google Shape;35;p7"/>
          <p:cNvSpPr/>
          <p:nvPr/>
        </p:nvSpPr>
        <p:spPr>
          <a:xfrm rot="-8960560">
            <a:off x="3895755" y="-250865"/>
            <a:ext cx="9413004" cy="7136681"/>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150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3" name="Google Shape;23;p5"/>
          <p:cNvSpPr txBox="1">
            <a:spLocks noGrp="1"/>
          </p:cNvSpPr>
          <p:nvPr>
            <p:ph type="title" idx="2"/>
          </p:nvPr>
        </p:nvSpPr>
        <p:spPr>
          <a:xfrm>
            <a:off x="641800" y="2258012"/>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 name="Google Shape;24;p5"/>
          <p:cNvSpPr txBox="1">
            <a:spLocks noGrp="1"/>
          </p:cNvSpPr>
          <p:nvPr>
            <p:ph type="subTitle" idx="1"/>
          </p:nvPr>
        </p:nvSpPr>
        <p:spPr>
          <a:xfrm>
            <a:off x="641800" y="2619438"/>
            <a:ext cx="26898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title" idx="3"/>
          </p:nvPr>
        </p:nvSpPr>
        <p:spPr>
          <a:xfrm>
            <a:off x="5824800" y="2252450"/>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 name="Google Shape;26;p5"/>
          <p:cNvSpPr txBox="1">
            <a:spLocks noGrp="1"/>
          </p:cNvSpPr>
          <p:nvPr>
            <p:ph type="subTitle" idx="4"/>
          </p:nvPr>
        </p:nvSpPr>
        <p:spPr>
          <a:xfrm>
            <a:off x="5824800" y="2624010"/>
            <a:ext cx="26898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p:nvPr/>
        </p:nvSpPr>
        <p:spPr>
          <a:xfrm rot="193" flipH="1">
            <a:off x="3014849" y="1017810"/>
            <a:ext cx="3373153" cy="572222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0268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9"/>
        <p:cNvGrpSpPr/>
        <p:nvPr/>
      </p:nvGrpSpPr>
      <p:grpSpPr>
        <a:xfrm>
          <a:off x="0" y="0"/>
          <a:ext cx="0" cy="0"/>
          <a:chOff x="0" y="0"/>
          <a:chExt cx="0" cy="0"/>
        </a:xfrm>
      </p:grpSpPr>
      <p:sp>
        <p:nvSpPr>
          <p:cNvPr id="90" name="Google Shape;90;p15"/>
          <p:cNvSpPr txBox="1">
            <a:spLocks noGrp="1"/>
          </p:cNvSpPr>
          <p:nvPr>
            <p:ph type="title"/>
          </p:nvPr>
        </p:nvSpPr>
        <p:spPr>
          <a:xfrm>
            <a:off x="1620150" y="1739138"/>
            <a:ext cx="5903700" cy="1129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sz="2000">
                <a:latin typeface="Open Sans"/>
                <a:ea typeface="Open Sans"/>
                <a:cs typeface="Open Sans"/>
                <a:sym typeface="Open Sans"/>
              </a:defRPr>
            </a:lvl1pPr>
            <a:lvl2pPr lvl="1" algn="ctr">
              <a:spcBef>
                <a:spcPts val="0"/>
              </a:spcBef>
              <a:spcAft>
                <a:spcPts val="0"/>
              </a:spcAft>
              <a:buSzPts val="3000"/>
              <a:buNone/>
              <a:defRPr>
                <a:latin typeface="Open Sans"/>
                <a:ea typeface="Open Sans"/>
                <a:cs typeface="Open Sans"/>
                <a:sym typeface="Open Sans"/>
              </a:defRPr>
            </a:lvl2pPr>
            <a:lvl3pPr lvl="2" algn="ctr">
              <a:spcBef>
                <a:spcPts val="0"/>
              </a:spcBef>
              <a:spcAft>
                <a:spcPts val="0"/>
              </a:spcAft>
              <a:buSzPts val="3000"/>
              <a:buNone/>
              <a:defRPr>
                <a:latin typeface="Open Sans"/>
                <a:ea typeface="Open Sans"/>
                <a:cs typeface="Open Sans"/>
                <a:sym typeface="Open Sans"/>
              </a:defRPr>
            </a:lvl3pPr>
            <a:lvl4pPr lvl="3" algn="ctr">
              <a:spcBef>
                <a:spcPts val="0"/>
              </a:spcBef>
              <a:spcAft>
                <a:spcPts val="0"/>
              </a:spcAft>
              <a:buSzPts val="3000"/>
              <a:buNone/>
              <a:defRPr>
                <a:latin typeface="Open Sans"/>
                <a:ea typeface="Open Sans"/>
                <a:cs typeface="Open Sans"/>
                <a:sym typeface="Open Sans"/>
              </a:defRPr>
            </a:lvl4pPr>
            <a:lvl5pPr lvl="4" algn="ctr">
              <a:spcBef>
                <a:spcPts val="0"/>
              </a:spcBef>
              <a:spcAft>
                <a:spcPts val="0"/>
              </a:spcAft>
              <a:buSzPts val="3000"/>
              <a:buNone/>
              <a:defRPr>
                <a:latin typeface="Open Sans"/>
                <a:ea typeface="Open Sans"/>
                <a:cs typeface="Open Sans"/>
                <a:sym typeface="Open Sans"/>
              </a:defRPr>
            </a:lvl5pPr>
            <a:lvl6pPr lvl="5" algn="ctr">
              <a:spcBef>
                <a:spcPts val="0"/>
              </a:spcBef>
              <a:spcAft>
                <a:spcPts val="0"/>
              </a:spcAft>
              <a:buSzPts val="3000"/>
              <a:buNone/>
              <a:defRPr>
                <a:latin typeface="Open Sans"/>
                <a:ea typeface="Open Sans"/>
                <a:cs typeface="Open Sans"/>
                <a:sym typeface="Open Sans"/>
              </a:defRPr>
            </a:lvl6pPr>
            <a:lvl7pPr lvl="6" algn="ctr">
              <a:spcBef>
                <a:spcPts val="0"/>
              </a:spcBef>
              <a:spcAft>
                <a:spcPts val="0"/>
              </a:spcAft>
              <a:buSzPts val="3000"/>
              <a:buNone/>
              <a:defRPr>
                <a:latin typeface="Open Sans"/>
                <a:ea typeface="Open Sans"/>
                <a:cs typeface="Open Sans"/>
                <a:sym typeface="Open Sans"/>
              </a:defRPr>
            </a:lvl7pPr>
            <a:lvl8pPr lvl="7" algn="ctr">
              <a:spcBef>
                <a:spcPts val="0"/>
              </a:spcBef>
              <a:spcAft>
                <a:spcPts val="0"/>
              </a:spcAft>
              <a:buSzPts val="3000"/>
              <a:buNone/>
              <a:defRPr>
                <a:latin typeface="Open Sans"/>
                <a:ea typeface="Open Sans"/>
                <a:cs typeface="Open Sans"/>
                <a:sym typeface="Open Sans"/>
              </a:defRPr>
            </a:lvl8pPr>
            <a:lvl9pPr lvl="8" algn="ctr">
              <a:spcBef>
                <a:spcPts val="0"/>
              </a:spcBef>
              <a:spcAft>
                <a:spcPts val="0"/>
              </a:spcAft>
              <a:buSzPts val="3000"/>
              <a:buNone/>
              <a:defRPr>
                <a:latin typeface="Open Sans"/>
                <a:ea typeface="Open Sans"/>
                <a:cs typeface="Open Sans"/>
                <a:sym typeface="Open Sans"/>
              </a:defRPr>
            </a:lvl9pPr>
          </a:lstStyle>
          <a:p>
            <a:endParaRPr/>
          </a:p>
        </p:txBody>
      </p:sp>
      <p:sp>
        <p:nvSpPr>
          <p:cNvPr id="91" name="Google Shape;91;p15"/>
          <p:cNvSpPr txBox="1">
            <a:spLocks noGrp="1"/>
          </p:cNvSpPr>
          <p:nvPr>
            <p:ph type="subTitle" idx="1"/>
          </p:nvPr>
        </p:nvSpPr>
        <p:spPr>
          <a:xfrm>
            <a:off x="1620150" y="2960638"/>
            <a:ext cx="5903700" cy="44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5"/>
          <p:cNvSpPr/>
          <p:nvPr/>
        </p:nvSpPr>
        <p:spPr>
          <a:xfrm rot="-9388082">
            <a:off x="-1143081" y="-588681"/>
            <a:ext cx="9612308" cy="6320856"/>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7613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
  <p:cSld name="Title and Text 2 ">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361950" y="727575"/>
            <a:ext cx="3449400" cy="442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9" name="Google Shape;99;p17"/>
          <p:cNvSpPr txBox="1">
            <a:spLocks noGrp="1"/>
          </p:cNvSpPr>
          <p:nvPr>
            <p:ph type="subTitle" idx="1"/>
          </p:nvPr>
        </p:nvSpPr>
        <p:spPr>
          <a:xfrm>
            <a:off x="361953" y="3335775"/>
            <a:ext cx="2861400" cy="7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1951125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2410799" y="1266068"/>
            <a:ext cx="4322400" cy="16275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5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
        <p:nvSpPr>
          <p:cNvPr id="38" name="Google Shape;3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9" name="Google Shape;39;p8"/>
          <p:cNvSpPr txBox="1">
            <a:spLocks noGrp="1"/>
          </p:cNvSpPr>
          <p:nvPr>
            <p:ph type="subTitle" idx="1"/>
          </p:nvPr>
        </p:nvSpPr>
        <p:spPr>
          <a:xfrm>
            <a:off x="2410800" y="3246072"/>
            <a:ext cx="4322400" cy="66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 name="Google Shape;40;p8"/>
          <p:cNvSpPr/>
          <p:nvPr/>
        </p:nvSpPr>
        <p:spPr>
          <a:xfrm>
            <a:off x="3384975" y="2600400"/>
            <a:ext cx="5859300" cy="244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a:off x="-984387" y="-41910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9052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57200" y="457200"/>
            <a:ext cx="8229600" cy="537600"/>
          </a:xfrm>
          <a:prstGeom prst="rect">
            <a:avLst/>
          </a:prstGeom>
        </p:spPr>
        <p:txBody>
          <a:bodyPr spcFirstLastPara="1" wrap="square" lIns="91425" tIns="91425" rIns="91425" bIns="91425" anchor="t" anchorCtr="0">
            <a:noAutofit/>
          </a:bodyPr>
          <a:lstStyle>
            <a:lvl1pPr lvl="0" algn="ct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 name="Google Shape;44;p9"/>
          <p:cNvSpPr txBox="1">
            <a:spLocks noGrp="1"/>
          </p:cNvSpPr>
          <p:nvPr>
            <p:ph type="title" idx="2"/>
          </p:nvPr>
        </p:nvSpPr>
        <p:spPr>
          <a:xfrm>
            <a:off x="1404150" y="3196373"/>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 name="Google Shape;45;p9"/>
          <p:cNvSpPr txBox="1">
            <a:spLocks noGrp="1"/>
          </p:cNvSpPr>
          <p:nvPr>
            <p:ph type="subTitle" idx="1"/>
          </p:nvPr>
        </p:nvSpPr>
        <p:spPr>
          <a:xfrm>
            <a:off x="1395095" y="3563859"/>
            <a:ext cx="26898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9"/>
          <p:cNvSpPr txBox="1">
            <a:spLocks noGrp="1"/>
          </p:cNvSpPr>
          <p:nvPr>
            <p:ph type="title" idx="3"/>
          </p:nvPr>
        </p:nvSpPr>
        <p:spPr>
          <a:xfrm>
            <a:off x="5050035" y="3200677"/>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 name="Google Shape;47;p9"/>
          <p:cNvSpPr txBox="1">
            <a:spLocks noGrp="1"/>
          </p:cNvSpPr>
          <p:nvPr>
            <p:ph type="subTitle" idx="4"/>
          </p:nvPr>
        </p:nvSpPr>
        <p:spPr>
          <a:xfrm>
            <a:off x="5040979" y="3560213"/>
            <a:ext cx="26898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9"/>
          <p:cNvSpPr/>
          <p:nvPr/>
        </p:nvSpPr>
        <p:spPr>
          <a:xfrm>
            <a:off x="4093938" y="994800"/>
            <a:ext cx="9837487" cy="677241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14404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02" name="Google Shape;102;p18"/>
          <p:cNvSpPr txBox="1">
            <a:spLocks noGrp="1"/>
          </p:cNvSpPr>
          <p:nvPr>
            <p:ph type="title" idx="2"/>
          </p:nvPr>
        </p:nvSpPr>
        <p:spPr>
          <a:xfrm>
            <a:off x="624938" y="2569157"/>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3" name="Google Shape;103;p18"/>
          <p:cNvSpPr txBox="1">
            <a:spLocks noGrp="1"/>
          </p:cNvSpPr>
          <p:nvPr>
            <p:ph type="subTitle" idx="1"/>
          </p:nvPr>
        </p:nvSpPr>
        <p:spPr>
          <a:xfrm>
            <a:off x="624938" y="2937471"/>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8"/>
          <p:cNvSpPr txBox="1">
            <a:spLocks noGrp="1"/>
          </p:cNvSpPr>
          <p:nvPr>
            <p:ph type="title" idx="3"/>
          </p:nvPr>
        </p:nvSpPr>
        <p:spPr>
          <a:xfrm>
            <a:off x="3393318" y="2569158"/>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5" name="Google Shape;105;p18"/>
          <p:cNvSpPr txBox="1">
            <a:spLocks noGrp="1"/>
          </p:cNvSpPr>
          <p:nvPr>
            <p:ph type="subTitle" idx="4"/>
          </p:nvPr>
        </p:nvSpPr>
        <p:spPr>
          <a:xfrm>
            <a:off x="3393318" y="2937472"/>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8"/>
          <p:cNvSpPr txBox="1">
            <a:spLocks noGrp="1"/>
          </p:cNvSpPr>
          <p:nvPr>
            <p:ph type="title" idx="5"/>
          </p:nvPr>
        </p:nvSpPr>
        <p:spPr>
          <a:xfrm>
            <a:off x="6169460" y="2564130"/>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7" name="Google Shape;107;p18"/>
          <p:cNvSpPr txBox="1">
            <a:spLocks noGrp="1"/>
          </p:cNvSpPr>
          <p:nvPr>
            <p:ph type="subTitle" idx="6"/>
          </p:nvPr>
        </p:nvSpPr>
        <p:spPr>
          <a:xfrm>
            <a:off x="6169460" y="2932445"/>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8"/>
          <p:cNvSpPr/>
          <p:nvPr/>
        </p:nvSpPr>
        <p:spPr>
          <a:xfrm rot="-639680">
            <a:off x="4055413" y="1796811"/>
            <a:ext cx="6875378" cy="4732714"/>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6739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xfrm>
            <a:off x="1135750" y="2095577"/>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1" name="Google Shape;111;p19"/>
          <p:cNvSpPr txBox="1">
            <a:spLocks noGrp="1"/>
          </p:cNvSpPr>
          <p:nvPr>
            <p:ph type="subTitle" idx="1"/>
          </p:nvPr>
        </p:nvSpPr>
        <p:spPr>
          <a:xfrm>
            <a:off x="1135750" y="2467122"/>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9"/>
          <p:cNvSpPr txBox="1">
            <a:spLocks noGrp="1"/>
          </p:cNvSpPr>
          <p:nvPr>
            <p:ph type="title" idx="2"/>
          </p:nvPr>
        </p:nvSpPr>
        <p:spPr>
          <a:xfrm>
            <a:off x="1135750" y="3643328"/>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3" name="Google Shape;113;p19"/>
          <p:cNvSpPr txBox="1">
            <a:spLocks noGrp="1"/>
          </p:cNvSpPr>
          <p:nvPr>
            <p:ph type="subTitle" idx="3"/>
          </p:nvPr>
        </p:nvSpPr>
        <p:spPr>
          <a:xfrm>
            <a:off x="1135750" y="4011640"/>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19"/>
          <p:cNvSpPr txBox="1">
            <a:spLocks noGrp="1"/>
          </p:cNvSpPr>
          <p:nvPr>
            <p:ph type="title" idx="4"/>
          </p:nvPr>
        </p:nvSpPr>
        <p:spPr>
          <a:xfrm>
            <a:off x="3441529" y="2085352"/>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5" name="Google Shape;115;p19"/>
          <p:cNvSpPr txBox="1">
            <a:spLocks noGrp="1"/>
          </p:cNvSpPr>
          <p:nvPr>
            <p:ph type="subTitle" idx="5"/>
          </p:nvPr>
        </p:nvSpPr>
        <p:spPr>
          <a:xfrm>
            <a:off x="3441527" y="2467122"/>
            <a:ext cx="2240100" cy="6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9"/>
          <p:cNvSpPr txBox="1">
            <a:spLocks noGrp="1"/>
          </p:cNvSpPr>
          <p:nvPr>
            <p:ph type="title" idx="6"/>
          </p:nvPr>
        </p:nvSpPr>
        <p:spPr>
          <a:xfrm>
            <a:off x="3441527" y="3643328"/>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7" name="Google Shape;117;p19"/>
          <p:cNvSpPr txBox="1">
            <a:spLocks noGrp="1"/>
          </p:cNvSpPr>
          <p:nvPr>
            <p:ph type="subTitle" idx="7"/>
          </p:nvPr>
        </p:nvSpPr>
        <p:spPr>
          <a:xfrm>
            <a:off x="3441527" y="4011640"/>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9"/>
          <p:cNvSpPr txBox="1">
            <a:spLocks noGrp="1"/>
          </p:cNvSpPr>
          <p:nvPr>
            <p:ph type="title" idx="8"/>
          </p:nvPr>
        </p:nvSpPr>
        <p:spPr>
          <a:xfrm>
            <a:off x="5768154" y="2094110"/>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9" name="Google Shape;119;p19"/>
          <p:cNvSpPr txBox="1">
            <a:spLocks noGrp="1"/>
          </p:cNvSpPr>
          <p:nvPr>
            <p:ph type="subTitle" idx="9"/>
          </p:nvPr>
        </p:nvSpPr>
        <p:spPr>
          <a:xfrm>
            <a:off x="5768152" y="2465424"/>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19"/>
          <p:cNvSpPr txBox="1">
            <a:spLocks noGrp="1"/>
          </p:cNvSpPr>
          <p:nvPr>
            <p:ph type="title" idx="13"/>
          </p:nvPr>
        </p:nvSpPr>
        <p:spPr>
          <a:xfrm>
            <a:off x="5768152" y="3641868"/>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1" name="Google Shape;121;p19"/>
          <p:cNvSpPr txBox="1">
            <a:spLocks noGrp="1"/>
          </p:cNvSpPr>
          <p:nvPr>
            <p:ph type="subTitle" idx="14"/>
          </p:nvPr>
        </p:nvSpPr>
        <p:spPr>
          <a:xfrm>
            <a:off x="5768152" y="4004123"/>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19"/>
          <p:cNvSpPr txBox="1">
            <a:spLocks noGrp="1"/>
          </p:cNvSpPr>
          <p:nvPr>
            <p:ph type="title" idx="15"/>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23" name="Google Shape;123;p19"/>
          <p:cNvSpPr/>
          <p:nvPr/>
        </p:nvSpPr>
        <p:spPr>
          <a:xfrm rot="9117159">
            <a:off x="-1377015" y="-868228"/>
            <a:ext cx="3850050" cy="3904137"/>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a:off x="7358925" y="1670851"/>
            <a:ext cx="3850094" cy="390409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54748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lt1"/>
        </a:solidFill>
        <a:effectLst/>
      </p:bgPr>
    </p:bg>
    <p:spTree>
      <p:nvGrpSpPr>
        <p:cNvPr id="1" name="Shape 49"/>
        <p:cNvGrpSpPr/>
        <p:nvPr/>
      </p:nvGrpSpPr>
      <p:grpSpPr>
        <a:xfrm>
          <a:off x="0" y="0"/>
          <a:ext cx="0" cy="0"/>
          <a:chOff x="0" y="0"/>
          <a:chExt cx="0" cy="0"/>
        </a:xfrm>
      </p:grpSpPr>
      <p:sp>
        <p:nvSpPr>
          <p:cNvPr id="50" name="Google Shape;50;p10"/>
          <p:cNvSpPr/>
          <p:nvPr/>
        </p:nvSpPr>
        <p:spPr>
          <a:xfrm>
            <a:off x="4440650" y="497725"/>
            <a:ext cx="4755900" cy="1863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0"/>
          <p:cNvSpPr txBox="1">
            <a:spLocks noGrp="1"/>
          </p:cNvSpPr>
          <p:nvPr>
            <p:ph type="body" idx="1"/>
          </p:nvPr>
        </p:nvSpPr>
        <p:spPr>
          <a:xfrm>
            <a:off x="4708075" y="645775"/>
            <a:ext cx="4207200" cy="1588800"/>
          </a:xfrm>
          <a:prstGeom prst="rect">
            <a:avLst/>
          </a:prstGeom>
        </p:spPr>
        <p:txBody>
          <a:bodyPr spcFirstLastPara="1" wrap="square" lIns="91425" tIns="91425" rIns="91425" bIns="91425" anchor="t" anchorCtr="0">
            <a:noAutofit/>
          </a:bodyPr>
          <a:lstStyle>
            <a:lvl1pPr marL="457200" lvl="0" indent="-228600" algn="r">
              <a:lnSpc>
                <a:spcPct val="100000"/>
              </a:lnSpc>
              <a:spcBef>
                <a:spcPts val="0"/>
              </a:spcBef>
              <a:spcAft>
                <a:spcPts val="0"/>
              </a:spcAft>
              <a:buSzPts val="1800"/>
              <a:buNone/>
              <a:defRPr sz="3000" b="1">
                <a:latin typeface="Montserrat"/>
                <a:ea typeface="Montserrat"/>
                <a:cs typeface="Montserrat"/>
                <a:sym typeface="Montserrat"/>
              </a:defRPr>
            </a:lvl1pPr>
          </a:lstStyle>
          <a:p>
            <a:endParaRPr/>
          </a:p>
        </p:txBody>
      </p:sp>
      <p:sp>
        <p:nvSpPr>
          <p:cNvPr id="52" name="Google Shape;5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9605478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27" name="Google Shape;127;p20"/>
          <p:cNvSpPr/>
          <p:nvPr/>
        </p:nvSpPr>
        <p:spPr>
          <a:xfrm>
            <a:off x="3628076" y="1779053"/>
            <a:ext cx="1875925" cy="1116173"/>
          </a:xfrm>
          <a:custGeom>
            <a:avLst/>
            <a:gdLst/>
            <a:ahLst/>
            <a:cxnLst/>
            <a:rect l="l" t="t" r="r" b="b"/>
            <a:pathLst>
              <a:path w="44469" h="26459" extrusionOk="0">
                <a:moveTo>
                  <a:pt x="3591" y="0"/>
                </a:moveTo>
                <a:cubicBezTo>
                  <a:pt x="1596" y="0"/>
                  <a:pt x="1" y="1608"/>
                  <a:pt x="1" y="3590"/>
                </a:cubicBezTo>
                <a:lnTo>
                  <a:pt x="1" y="22869"/>
                </a:lnTo>
                <a:cubicBezTo>
                  <a:pt x="1" y="24863"/>
                  <a:pt x="1596" y="26458"/>
                  <a:pt x="3591" y="26458"/>
                </a:cubicBezTo>
                <a:lnTo>
                  <a:pt x="40879" y="26458"/>
                </a:lnTo>
                <a:cubicBezTo>
                  <a:pt x="42873" y="26458"/>
                  <a:pt x="44468" y="24863"/>
                  <a:pt x="44468" y="22869"/>
                </a:cubicBezTo>
                <a:lnTo>
                  <a:pt x="44468" y="3590"/>
                </a:lnTo>
                <a:cubicBezTo>
                  <a:pt x="44468" y="1608"/>
                  <a:pt x="42873" y="0"/>
                  <a:pt x="40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4327644" y="2872243"/>
            <a:ext cx="476817" cy="250410"/>
          </a:xfrm>
          <a:custGeom>
            <a:avLst/>
            <a:gdLst/>
            <a:ahLst/>
            <a:cxnLst/>
            <a:rect l="l" t="t" r="r" b="b"/>
            <a:pathLst>
              <a:path w="11303" h="5936" extrusionOk="0">
                <a:moveTo>
                  <a:pt x="1" y="1"/>
                </a:moveTo>
                <a:lnTo>
                  <a:pt x="5742" y="5935"/>
                </a:lnTo>
                <a:lnTo>
                  <a:pt x="11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1331650" y="1768962"/>
            <a:ext cx="1875925" cy="1116173"/>
          </a:xfrm>
          <a:custGeom>
            <a:avLst/>
            <a:gdLst/>
            <a:ahLst/>
            <a:cxnLst/>
            <a:rect l="l" t="t" r="r" b="b"/>
            <a:pathLst>
              <a:path w="44469" h="26459" extrusionOk="0">
                <a:moveTo>
                  <a:pt x="3591" y="0"/>
                </a:moveTo>
                <a:cubicBezTo>
                  <a:pt x="1596" y="0"/>
                  <a:pt x="1" y="1608"/>
                  <a:pt x="1" y="3590"/>
                </a:cubicBezTo>
                <a:lnTo>
                  <a:pt x="1" y="22869"/>
                </a:lnTo>
                <a:cubicBezTo>
                  <a:pt x="1" y="24863"/>
                  <a:pt x="1596" y="26458"/>
                  <a:pt x="3591" y="26458"/>
                </a:cubicBezTo>
                <a:lnTo>
                  <a:pt x="40879" y="26458"/>
                </a:lnTo>
                <a:cubicBezTo>
                  <a:pt x="42873" y="26458"/>
                  <a:pt x="44468" y="24863"/>
                  <a:pt x="44468" y="22869"/>
                </a:cubicBezTo>
                <a:lnTo>
                  <a:pt x="44468" y="3590"/>
                </a:lnTo>
                <a:cubicBezTo>
                  <a:pt x="44468" y="1608"/>
                  <a:pt x="42873" y="0"/>
                  <a:pt x="40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2031218" y="2862152"/>
            <a:ext cx="476817" cy="250410"/>
          </a:xfrm>
          <a:custGeom>
            <a:avLst/>
            <a:gdLst/>
            <a:ahLst/>
            <a:cxnLst/>
            <a:rect l="l" t="t" r="r" b="b"/>
            <a:pathLst>
              <a:path w="11303" h="5936" extrusionOk="0">
                <a:moveTo>
                  <a:pt x="1" y="1"/>
                </a:moveTo>
                <a:lnTo>
                  <a:pt x="5742" y="5935"/>
                </a:lnTo>
                <a:lnTo>
                  <a:pt x="11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a:off x="5962164" y="1788640"/>
            <a:ext cx="1875925" cy="1116173"/>
          </a:xfrm>
          <a:custGeom>
            <a:avLst/>
            <a:gdLst/>
            <a:ahLst/>
            <a:cxnLst/>
            <a:rect l="l" t="t" r="r" b="b"/>
            <a:pathLst>
              <a:path w="44469" h="26459" extrusionOk="0">
                <a:moveTo>
                  <a:pt x="3591" y="0"/>
                </a:moveTo>
                <a:cubicBezTo>
                  <a:pt x="1596" y="0"/>
                  <a:pt x="1" y="1608"/>
                  <a:pt x="1" y="3590"/>
                </a:cubicBezTo>
                <a:lnTo>
                  <a:pt x="1" y="22869"/>
                </a:lnTo>
                <a:cubicBezTo>
                  <a:pt x="1" y="24863"/>
                  <a:pt x="1596" y="26458"/>
                  <a:pt x="3591" y="26458"/>
                </a:cubicBezTo>
                <a:lnTo>
                  <a:pt x="40879" y="26458"/>
                </a:lnTo>
                <a:cubicBezTo>
                  <a:pt x="42873" y="26458"/>
                  <a:pt x="44468" y="24863"/>
                  <a:pt x="44468" y="22869"/>
                </a:cubicBezTo>
                <a:lnTo>
                  <a:pt x="44468" y="3590"/>
                </a:lnTo>
                <a:cubicBezTo>
                  <a:pt x="44468" y="1608"/>
                  <a:pt x="42873" y="0"/>
                  <a:pt x="408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6661732" y="2881830"/>
            <a:ext cx="476817" cy="250410"/>
          </a:xfrm>
          <a:custGeom>
            <a:avLst/>
            <a:gdLst/>
            <a:ahLst/>
            <a:cxnLst/>
            <a:rect l="l" t="t" r="r" b="b"/>
            <a:pathLst>
              <a:path w="11303" h="5936" extrusionOk="0">
                <a:moveTo>
                  <a:pt x="1" y="1"/>
                </a:moveTo>
                <a:lnTo>
                  <a:pt x="5742" y="5935"/>
                </a:lnTo>
                <a:lnTo>
                  <a:pt x="11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284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19" name="Google Shape;19;p4"/>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Tree>
    <p:extLst>
      <p:ext uri="{BB962C8B-B14F-4D97-AF65-F5344CB8AC3E}">
        <p14:creationId xmlns:p14="http://schemas.microsoft.com/office/powerpoint/2010/main" val="11514818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3"/>
        <p:cNvGrpSpPr/>
        <p:nvPr/>
      </p:nvGrpSpPr>
      <p:grpSpPr>
        <a:xfrm>
          <a:off x="0" y="0"/>
          <a:ext cx="0" cy="0"/>
          <a:chOff x="0" y="0"/>
          <a:chExt cx="0" cy="0"/>
        </a:xfrm>
      </p:grpSpPr>
      <p:sp>
        <p:nvSpPr>
          <p:cNvPr id="54" name="Google Shape;54;p11"/>
          <p:cNvSpPr txBox="1">
            <a:spLocks noGrp="1"/>
          </p:cNvSpPr>
          <p:nvPr>
            <p:ph type="title" hasCustomPrompt="1"/>
          </p:nvPr>
        </p:nvSpPr>
        <p:spPr>
          <a:xfrm>
            <a:off x="457200" y="1197526"/>
            <a:ext cx="5554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457200" y="2772226"/>
            <a:ext cx="5554800" cy="624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6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6" name="Google Shape;56;p11"/>
          <p:cNvSpPr/>
          <p:nvPr/>
        </p:nvSpPr>
        <p:spPr>
          <a:xfrm rot="4882985">
            <a:off x="-1124517" y="-2578459"/>
            <a:ext cx="7378882" cy="7482174"/>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46021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35"/>
        <p:cNvGrpSpPr/>
        <p:nvPr/>
      </p:nvGrpSpPr>
      <p:grpSpPr>
        <a:xfrm>
          <a:off x="0" y="0"/>
          <a:ext cx="0" cy="0"/>
          <a:chOff x="0" y="0"/>
          <a:chExt cx="0" cy="0"/>
        </a:xfrm>
      </p:grpSpPr>
      <p:sp>
        <p:nvSpPr>
          <p:cNvPr id="136" name="Google Shape;136;p22"/>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Tree>
    <p:extLst>
      <p:ext uri="{BB962C8B-B14F-4D97-AF65-F5344CB8AC3E}">
        <p14:creationId xmlns:p14="http://schemas.microsoft.com/office/powerpoint/2010/main" val="1568100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457200" y="2259475"/>
            <a:ext cx="1888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143" name="Google Shape;143;p24"/>
          <p:cNvSpPr txBox="1">
            <a:spLocks noGrp="1"/>
          </p:cNvSpPr>
          <p:nvPr>
            <p:ph type="title" idx="2"/>
          </p:nvPr>
        </p:nvSpPr>
        <p:spPr>
          <a:xfrm>
            <a:off x="2302750" y="3648183"/>
            <a:ext cx="14907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4" name="Google Shape;144;p24"/>
          <p:cNvSpPr txBox="1">
            <a:spLocks noGrp="1"/>
          </p:cNvSpPr>
          <p:nvPr>
            <p:ph type="subTitle" idx="1"/>
          </p:nvPr>
        </p:nvSpPr>
        <p:spPr>
          <a:xfrm>
            <a:off x="2302750" y="4016933"/>
            <a:ext cx="14907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24"/>
          <p:cNvSpPr txBox="1">
            <a:spLocks noGrp="1"/>
          </p:cNvSpPr>
          <p:nvPr>
            <p:ph type="title" idx="3"/>
          </p:nvPr>
        </p:nvSpPr>
        <p:spPr>
          <a:xfrm>
            <a:off x="3566623" y="488950"/>
            <a:ext cx="14907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6" name="Google Shape;146;p24"/>
          <p:cNvSpPr txBox="1">
            <a:spLocks noGrp="1"/>
          </p:cNvSpPr>
          <p:nvPr>
            <p:ph type="subTitle" idx="4"/>
          </p:nvPr>
        </p:nvSpPr>
        <p:spPr>
          <a:xfrm>
            <a:off x="3566623" y="830095"/>
            <a:ext cx="14907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24"/>
          <p:cNvSpPr txBox="1">
            <a:spLocks noGrp="1"/>
          </p:cNvSpPr>
          <p:nvPr>
            <p:ph type="title" idx="5"/>
          </p:nvPr>
        </p:nvSpPr>
        <p:spPr>
          <a:xfrm>
            <a:off x="4749702" y="3647822"/>
            <a:ext cx="14907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8" name="Google Shape;148;p24"/>
          <p:cNvSpPr txBox="1">
            <a:spLocks noGrp="1"/>
          </p:cNvSpPr>
          <p:nvPr>
            <p:ph type="subTitle" idx="6"/>
          </p:nvPr>
        </p:nvSpPr>
        <p:spPr>
          <a:xfrm>
            <a:off x="4749702" y="3988966"/>
            <a:ext cx="14907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4"/>
          <p:cNvSpPr txBox="1">
            <a:spLocks noGrp="1"/>
          </p:cNvSpPr>
          <p:nvPr>
            <p:ph type="title" idx="7"/>
          </p:nvPr>
        </p:nvSpPr>
        <p:spPr>
          <a:xfrm>
            <a:off x="5998592" y="488949"/>
            <a:ext cx="14907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0" name="Google Shape;150;p24"/>
          <p:cNvSpPr txBox="1">
            <a:spLocks noGrp="1"/>
          </p:cNvSpPr>
          <p:nvPr>
            <p:ph type="subTitle" idx="8"/>
          </p:nvPr>
        </p:nvSpPr>
        <p:spPr>
          <a:xfrm>
            <a:off x="5853850" y="830095"/>
            <a:ext cx="17802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4"/>
          <p:cNvSpPr txBox="1">
            <a:spLocks noGrp="1"/>
          </p:cNvSpPr>
          <p:nvPr>
            <p:ph type="title" idx="9"/>
          </p:nvPr>
        </p:nvSpPr>
        <p:spPr>
          <a:xfrm>
            <a:off x="7196642" y="3647817"/>
            <a:ext cx="14907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2" name="Google Shape;152;p24"/>
          <p:cNvSpPr txBox="1">
            <a:spLocks noGrp="1"/>
          </p:cNvSpPr>
          <p:nvPr>
            <p:ph type="subTitle" idx="13"/>
          </p:nvPr>
        </p:nvSpPr>
        <p:spPr>
          <a:xfrm>
            <a:off x="7196642" y="3988963"/>
            <a:ext cx="14907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39802159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59"/>
        <p:cNvGrpSpPr/>
        <p:nvPr/>
      </p:nvGrpSpPr>
      <p:grpSpPr>
        <a:xfrm>
          <a:off x="0" y="0"/>
          <a:ext cx="0" cy="0"/>
          <a:chOff x="0" y="0"/>
          <a:chExt cx="0" cy="0"/>
        </a:xfrm>
      </p:grpSpPr>
      <p:sp>
        <p:nvSpPr>
          <p:cNvPr id="160" name="Google Shape;160;p27"/>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61" name="Google Shape;161;p27"/>
          <p:cNvSpPr txBox="1">
            <a:spLocks noGrp="1"/>
          </p:cNvSpPr>
          <p:nvPr>
            <p:ph type="title" idx="2"/>
          </p:nvPr>
        </p:nvSpPr>
        <p:spPr>
          <a:xfrm>
            <a:off x="3397188" y="2891208"/>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2" name="Google Shape;162;p27"/>
          <p:cNvSpPr txBox="1">
            <a:spLocks noGrp="1"/>
          </p:cNvSpPr>
          <p:nvPr>
            <p:ph type="subTitle" idx="1"/>
          </p:nvPr>
        </p:nvSpPr>
        <p:spPr>
          <a:xfrm>
            <a:off x="3397188" y="3250467"/>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7"/>
          <p:cNvSpPr txBox="1">
            <a:spLocks noGrp="1"/>
          </p:cNvSpPr>
          <p:nvPr>
            <p:ph type="title" idx="3"/>
          </p:nvPr>
        </p:nvSpPr>
        <p:spPr>
          <a:xfrm>
            <a:off x="778718" y="2891210"/>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4" name="Google Shape;164;p27"/>
          <p:cNvSpPr txBox="1">
            <a:spLocks noGrp="1"/>
          </p:cNvSpPr>
          <p:nvPr>
            <p:ph type="subTitle" idx="4"/>
          </p:nvPr>
        </p:nvSpPr>
        <p:spPr>
          <a:xfrm>
            <a:off x="778718" y="3250468"/>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7"/>
          <p:cNvSpPr txBox="1">
            <a:spLocks noGrp="1"/>
          </p:cNvSpPr>
          <p:nvPr>
            <p:ph type="title" idx="5"/>
          </p:nvPr>
        </p:nvSpPr>
        <p:spPr>
          <a:xfrm>
            <a:off x="6124185" y="2891207"/>
            <a:ext cx="23496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6" name="Google Shape;166;p27"/>
          <p:cNvSpPr txBox="1">
            <a:spLocks noGrp="1"/>
          </p:cNvSpPr>
          <p:nvPr>
            <p:ph type="subTitle" idx="6"/>
          </p:nvPr>
        </p:nvSpPr>
        <p:spPr>
          <a:xfrm>
            <a:off x="6124185" y="3250466"/>
            <a:ext cx="23496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95686835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169" name="Google Shape;169;p28"/>
          <p:cNvSpPr txBox="1">
            <a:spLocks noGrp="1"/>
          </p:cNvSpPr>
          <p:nvPr>
            <p:ph type="title" idx="2"/>
          </p:nvPr>
        </p:nvSpPr>
        <p:spPr>
          <a:xfrm>
            <a:off x="6359302" y="2660600"/>
            <a:ext cx="1705800" cy="442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 name="Google Shape;170;p28"/>
          <p:cNvSpPr txBox="1">
            <a:spLocks noGrp="1"/>
          </p:cNvSpPr>
          <p:nvPr>
            <p:ph type="subTitle" idx="1"/>
          </p:nvPr>
        </p:nvSpPr>
        <p:spPr>
          <a:xfrm>
            <a:off x="6359302" y="3028909"/>
            <a:ext cx="1705800" cy="79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8"/>
          <p:cNvSpPr txBox="1">
            <a:spLocks noGrp="1"/>
          </p:cNvSpPr>
          <p:nvPr>
            <p:ph type="title" idx="3"/>
          </p:nvPr>
        </p:nvSpPr>
        <p:spPr>
          <a:xfrm>
            <a:off x="1064432" y="2658916"/>
            <a:ext cx="1705800" cy="442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28"/>
          <p:cNvSpPr txBox="1">
            <a:spLocks noGrp="1"/>
          </p:cNvSpPr>
          <p:nvPr>
            <p:ph type="subTitle" idx="4"/>
          </p:nvPr>
        </p:nvSpPr>
        <p:spPr>
          <a:xfrm>
            <a:off x="1064432" y="3027227"/>
            <a:ext cx="1705800" cy="7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404600780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
  <p:cSld name="CUSTOM">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a:off x="457200" y="445025"/>
            <a:ext cx="8229600" cy="4845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spcBef>
                <a:spcPts val="0"/>
              </a:spcBef>
              <a:spcAft>
                <a:spcPts val="0"/>
              </a:spcAft>
              <a:buSzPts val="3000"/>
              <a:buNone/>
              <a:defRPr>
                <a:latin typeface="Ubuntu"/>
                <a:ea typeface="Ubuntu"/>
                <a:cs typeface="Ubuntu"/>
                <a:sym typeface="Ubuntu"/>
              </a:defRPr>
            </a:lvl2pPr>
            <a:lvl3pPr lvl="2">
              <a:spcBef>
                <a:spcPts val="0"/>
              </a:spcBef>
              <a:spcAft>
                <a:spcPts val="0"/>
              </a:spcAft>
              <a:buSzPts val="3000"/>
              <a:buNone/>
              <a:defRPr>
                <a:latin typeface="Ubuntu"/>
                <a:ea typeface="Ubuntu"/>
                <a:cs typeface="Ubuntu"/>
                <a:sym typeface="Ubuntu"/>
              </a:defRPr>
            </a:lvl3pPr>
            <a:lvl4pPr lvl="3">
              <a:spcBef>
                <a:spcPts val="0"/>
              </a:spcBef>
              <a:spcAft>
                <a:spcPts val="0"/>
              </a:spcAft>
              <a:buSzPts val="3000"/>
              <a:buNone/>
              <a:defRPr>
                <a:latin typeface="Ubuntu"/>
                <a:ea typeface="Ubuntu"/>
                <a:cs typeface="Ubuntu"/>
                <a:sym typeface="Ubuntu"/>
              </a:defRPr>
            </a:lvl4pPr>
            <a:lvl5pPr lvl="4">
              <a:spcBef>
                <a:spcPts val="0"/>
              </a:spcBef>
              <a:spcAft>
                <a:spcPts val="0"/>
              </a:spcAft>
              <a:buSzPts val="3000"/>
              <a:buNone/>
              <a:defRPr>
                <a:latin typeface="Ubuntu"/>
                <a:ea typeface="Ubuntu"/>
                <a:cs typeface="Ubuntu"/>
                <a:sym typeface="Ubuntu"/>
              </a:defRPr>
            </a:lvl5pPr>
            <a:lvl6pPr lvl="5">
              <a:spcBef>
                <a:spcPts val="0"/>
              </a:spcBef>
              <a:spcAft>
                <a:spcPts val="0"/>
              </a:spcAft>
              <a:buSzPts val="3000"/>
              <a:buNone/>
              <a:defRPr>
                <a:latin typeface="Ubuntu"/>
                <a:ea typeface="Ubuntu"/>
                <a:cs typeface="Ubuntu"/>
                <a:sym typeface="Ubuntu"/>
              </a:defRPr>
            </a:lvl6pPr>
            <a:lvl7pPr lvl="6">
              <a:spcBef>
                <a:spcPts val="0"/>
              </a:spcBef>
              <a:spcAft>
                <a:spcPts val="0"/>
              </a:spcAft>
              <a:buSzPts val="3000"/>
              <a:buNone/>
              <a:defRPr>
                <a:latin typeface="Ubuntu"/>
                <a:ea typeface="Ubuntu"/>
                <a:cs typeface="Ubuntu"/>
                <a:sym typeface="Ubuntu"/>
              </a:defRPr>
            </a:lvl7pPr>
            <a:lvl8pPr lvl="7">
              <a:spcBef>
                <a:spcPts val="0"/>
              </a:spcBef>
              <a:spcAft>
                <a:spcPts val="0"/>
              </a:spcAft>
              <a:buSzPts val="3000"/>
              <a:buNone/>
              <a:defRPr>
                <a:latin typeface="Ubuntu"/>
                <a:ea typeface="Ubuntu"/>
                <a:cs typeface="Ubuntu"/>
                <a:sym typeface="Ubuntu"/>
              </a:defRPr>
            </a:lvl8pPr>
            <a:lvl9pPr lvl="8">
              <a:spcBef>
                <a:spcPts val="0"/>
              </a:spcBef>
              <a:spcAft>
                <a:spcPts val="0"/>
              </a:spcAft>
              <a:buSzPts val="3000"/>
              <a:buNone/>
              <a:defRPr>
                <a:latin typeface="Ubuntu"/>
                <a:ea typeface="Ubuntu"/>
                <a:cs typeface="Ubuntu"/>
                <a:sym typeface="Ubuntu"/>
              </a:defRPr>
            </a:lvl9pPr>
          </a:lstStyle>
          <a:p>
            <a:endParaRPr/>
          </a:p>
        </p:txBody>
      </p:sp>
      <p:sp>
        <p:nvSpPr>
          <p:cNvPr id="61" name="Google Shape;61;p13"/>
          <p:cNvSpPr txBox="1">
            <a:spLocks noGrp="1"/>
          </p:cNvSpPr>
          <p:nvPr>
            <p:ph type="title" idx="2"/>
          </p:nvPr>
        </p:nvSpPr>
        <p:spPr>
          <a:xfrm>
            <a:off x="1120050" y="1827650"/>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2" name="Google Shape;62;p13"/>
          <p:cNvSpPr txBox="1">
            <a:spLocks noGrp="1"/>
          </p:cNvSpPr>
          <p:nvPr>
            <p:ph type="subTitle" idx="1"/>
          </p:nvPr>
        </p:nvSpPr>
        <p:spPr>
          <a:xfrm>
            <a:off x="1136550" y="2208253"/>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3" hasCustomPrompt="1"/>
          </p:nvPr>
        </p:nvSpPr>
        <p:spPr>
          <a:xfrm>
            <a:off x="1136550" y="1261027"/>
            <a:ext cx="2240100" cy="6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64" name="Google Shape;64;p13"/>
          <p:cNvSpPr txBox="1">
            <a:spLocks noGrp="1"/>
          </p:cNvSpPr>
          <p:nvPr>
            <p:ph type="title" idx="4"/>
          </p:nvPr>
        </p:nvSpPr>
        <p:spPr>
          <a:xfrm>
            <a:off x="1051675" y="3604000"/>
            <a:ext cx="24099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 name="Google Shape;65;p13"/>
          <p:cNvSpPr txBox="1">
            <a:spLocks noGrp="1"/>
          </p:cNvSpPr>
          <p:nvPr>
            <p:ph type="subTitle" idx="5"/>
          </p:nvPr>
        </p:nvSpPr>
        <p:spPr>
          <a:xfrm>
            <a:off x="1136550" y="3945148"/>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6" hasCustomPrompt="1"/>
          </p:nvPr>
        </p:nvSpPr>
        <p:spPr>
          <a:xfrm>
            <a:off x="1136550" y="3036281"/>
            <a:ext cx="2240100" cy="63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67" name="Google Shape;67;p13"/>
          <p:cNvSpPr txBox="1">
            <a:spLocks noGrp="1"/>
          </p:cNvSpPr>
          <p:nvPr>
            <p:ph type="title" idx="7"/>
          </p:nvPr>
        </p:nvSpPr>
        <p:spPr>
          <a:xfrm>
            <a:off x="3528725" y="1817425"/>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 name="Google Shape;68;p13"/>
          <p:cNvSpPr txBox="1">
            <a:spLocks noGrp="1"/>
          </p:cNvSpPr>
          <p:nvPr>
            <p:ph type="subTitle" idx="8"/>
          </p:nvPr>
        </p:nvSpPr>
        <p:spPr>
          <a:xfrm>
            <a:off x="3442327" y="2208253"/>
            <a:ext cx="2240100" cy="6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9" hasCustomPrompt="1"/>
          </p:nvPr>
        </p:nvSpPr>
        <p:spPr>
          <a:xfrm>
            <a:off x="3442327" y="1235450"/>
            <a:ext cx="2240100" cy="68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0" name="Google Shape;70;p13"/>
          <p:cNvSpPr txBox="1">
            <a:spLocks noGrp="1"/>
          </p:cNvSpPr>
          <p:nvPr>
            <p:ph type="title" idx="13"/>
          </p:nvPr>
        </p:nvSpPr>
        <p:spPr>
          <a:xfrm>
            <a:off x="3442327" y="3604003"/>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 name="Google Shape;71;p13"/>
          <p:cNvSpPr txBox="1">
            <a:spLocks noGrp="1"/>
          </p:cNvSpPr>
          <p:nvPr>
            <p:ph type="subTitle" idx="14"/>
          </p:nvPr>
        </p:nvSpPr>
        <p:spPr>
          <a:xfrm>
            <a:off x="3442327" y="3945148"/>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5" hasCustomPrompt="1"/>
          </p:nvPr>
        </p:nvSpPr>
        <p:spPr>
          <a:xfrm>
            <a:off x="3442327" y="3012050"/>
            <a:ext cx="2240100" cy="65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3" name="Google Shape;73;p13"/>
          <p:cNvSpPr txBox="1">
            <a:spLocks noGrp="1"/>
          </p:cNvSpPr>
          <p:nvPr>
            <p:ph type="title" idx="16"/>
          </p:nvPr>
        </p:nvSpPr>
        <p:spPr>
          <a:xfrm>
            <a:off x="5682425" y="1826175"/>
            <a:ext cx="24099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 name="Google Shape;74;p13"/>
          <p:cNvSpPr txBox="1">
            <a:spLocks noGrp="1"/>
          </p:cNvSpPr>
          <p:nvPr>
            <p:ph type="subTitle" idx="17"/>
          </p:nvPr>
        </p:nvSpPr>
        <p:spPr>
          <a:xfrm>
            <a:off x="5768952" y="2161277"/>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18" hasCustomPrompt="1"/>
          </p:nvPr>
        </p:nvSpPr>
        <p:spPr>
          <a:xfrm>
            <a:off x="5768951" y="1264506"/>
            <a:ext cx="2240100" cy="6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6" name="Google Shape;76;p13"/>
          <p:cNvSpPr txBox="1">
            <a:spLocks noGrp="1"/>
          </p:cNvSpPr>
          <p:nvPr>
            <p:ph type="title" idx="19"/>
          </p:nvPr>
        </p:nvSpPr>
        <p:spPr>
          <a:xfrm>
            <a:off x="5768952" y="3602543"/>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7" name="Google Shape;77;p13"/>
          <p:cNvSpPr txBox="1">
            <a:spLocks noGrp="1"/>
          </p:cNvSpPr>
          <p:nvPr>
            <p:ph type="subTitle" idx="20"/>
          </p:nvPr>
        </p:nvSpPr>
        <p:spPr>
          <a:xfrm>
            <a:off x="5768952" y="3937632"/>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21" hasCustomPrompt="1"/>
          </p:nvPr>
        </p:nvSpPr>
        <p:spPr>
          <a:xfrm>
            <a:off x="5768951" y="3039614"/>
            <a:ext cx="2240100" cy="63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9" name="Google Shape;79;p13"/>
          <p:cNvSpPr/>
          <p:nvPr/>
        </p:nvSpPr>
        <p:spPr>
          <a:xfrm>
            <a:off x="1715088" y="2937001"/>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1597513" y="1163661"/>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3903264" y="1170188"/>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4056539" y="2937001"/>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295140" y="2937001"/>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229890" y="1163661"/>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lgn="ctr">
              <a:spcBef>
                <a:spcPts val="0"/>
              </a:spcBef>
              <a:spcAft>
                <a:spcPts val="0"/>
              </a:spcAft>
              <a:buSzPts val="3000"/>
              <a:buFont typeface="Roboto Slab"/>
              <a:buNone/>
              <a:defRPr>
                <a:latin typeface="Roboto Slab"/>
                <a:ea typeface="Roboto Slab"/>
                <a:cs typeface="Roboto Slab"/>
                <a:sym typeface="Roboto Slab"/>
              </a:defRPr>
            </a:lvl2pPr>
            <a:lvl3pPr lvl="2" algn="ctr">
              <a:spcBef>
                <a:spcPts val="0"/>
              </a:spcBef>
              <a:spcAft>
                <a:spcPts val="0"/>
              </a:spcAft>
              <a:buSzPts val="3000"/>
              <a:buFont typeface="Roboto Slab"/>
              <a:buNone/>
              <a:defRPr>
                <a:latin typeface="Roboto Slab"/>
                <a:ea typeface="Roboto Slab"/>
                <a:cs typeface="Roboto Slab"/>
                <a:sym typeface="Roboto Slab"/>
              </a:defRPr>
            </a:lvl3pPr>
            <a:lvl4pPr lvl="3" algn="ctr">
              <a:spcBef>
                <a:spcPts val="0"/>
              </a:spcBef>
              <a:spcAft>
                <a:spcPts val="0"/>
              </a:spcAft>
              <a:buSzPts val="3000"/>
              <a:buFont typeface="Roboto Slab"/>
              <a:buNone/>
              <a:defRPr>
                <a:latin typeface="Roboto Slab"/>
                <a:ea typeface="Roboto Slab"/>
                <a:cs typeface="Roboto Slab"/>
                <a:sym typeface="Roboto Slab"/>
              </a:defRPr>
            </a:lvl4pPr>
            <a:lvl5pPr lvl="4" algn="ctr">
              <a:spcBef>
                <a:spcPts val="0"/>
              </a:spcBef>
              <a:spcAft>
                <a:spcPts val="0"/>
              </a:spcAft>
              <a:buSzPts val="3000"/>
              <a:buFont typeface="Roboto Slab"/>
              <a:buNone/>
              <a:defRPr>
                <a:latin typeface="Roboto Slab"/>
                <a:ea typeface="Roboto Slab"/>
                <a:cs typeface="Roboto Slab"/>
                <a:sym typeface="Roboto Slab"/>
              </a:defRPr>
            </a:lvl5pPr>
            <a:lvl6pPr lvl="5" algn="ctr">
              <a:spcBef>
                <a:spcPts val="0"/>
              </a:spcBef>
              <a:spcAft>
                <a:spcPts val="0"/>
              </a:spcAft>
              <a:buSzPts val="3000"/>
              <a:buFont typeface="Roboto Slab"/>
              <a:buNone/>
              <a:defRPr>
                <a:latin typeface="Roboto Slab"/>
                <a:ea typeface="Roboto Slab"/>
                <a:cs typeface="Roboto Slab"/>
                <a:sym typeface="Roboto Slab"/>
              </a:defRPr>
            </a:lvl6pPr>
            <a:lvl7pPr lvl="6" algn="ctr">
              <a:spcBef>
                <a:spcPts val="0"/>
              </a:spcBef>
              <a:spcAft>
                <a:spcPts val="0"/>
              </a:spcAft>
              <a:buSzPts val="3000"/>
              <a:buFont typeface="Roboto Slab"/>
              <a:buNone/>
              <a:defRPr>
                <a:latin typeface="Roboto Slab"/>
                <a:ea typeface="Roboto Slab"/>
                <a:cs typeface="Roboto Slab"/>
                <a:sym typeface="Roboto Slab"/>
              </a:defRPr>
            </a:lvl7pPr>
            <a:lvl8pPr lvl="7" algn="ctr">
              <a:spcBef>
                <a:spcPts val="0"/>
              </a:spcBef>
              <a:spcAft>
                <a:spcPts val="0"/>
              </a:spcAft>
              <a:buSzPts val="3000"/>
              <a:buFont typeface="Roboto Slab"/>
              <a:buNone/>
              <a:defRPr>
                <a:latin typeface="Roboto Slab"/>
                <a:ea typeface="Roboto Slab"/>
                <a:cs typeface="Roboto Slab"/>
                <a:sym typeface="Roboto Slab"/>
              </a:defRPr>
            </a:lvl8pPr>
            <a:lvl9pPr lvl="8" algn="ctr">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87" name="Google Shape;87;p14"/>
          <p:cNvSpPr/>
          <p:nvPr/>
        </p:nvSpPr>
        <p:spPr>
          <a:xfrm rot="-7531753">
            <a:off x="-1055188" y="-2420408"/>
            <a:ext cx="4167357" cy="458637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rot="1432133">
            <a:off x="6060531" y="3892529"/>
            <a:ext cx="3850151" cy="3505814"/>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4815300" y="1598100"/>
            <a:ext cx="387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5" name="Google Shape;95;p16"/>
          <p:cNvSpPr txBox="1">
            <a:spLocks noGrp="1"/>
          </p:cNvSpPr>
          <p:nvPr>
            <p:ph type="subTitle" idx="1"/>
          </p:nvPr>
        </p:nvSpPr>
        <p:spPr>
          <a:xfrm>
            <a:off x="4815300" y="2793300"/>
            <a:ext cx="38715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6" name="Google Shape;96;p16"/>
          <p:cNvSpPr/>
          <p:nvPr/>
        </p:nvSpPr>
        <p:spPr>
          <a:xfrm>
            <a:off x="-3911925" y="-113230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8">
    <p:spTree>
      <p:nvGrpSpPr>
        <p:cNvPr id="1" name="Shape 137"/>
        <p:cNvGrpSpPr/>
        <p:nvPr/>
      </p:nvGrpSpPr>
      <p:grpSpPr>
        <a:xfrm>
          <a:off x="0" y="0"/>
          <a:ext cx="0" cy="0"/>
          <a:chOff x="0" y="0"/>
          <a:chExt cx="0" cy="0"/>
        </a:xfrm>
      </p:grpSpPr>
      <p:sp>
        <p:nvSpPr>
          <p:cNvPr id="138" name="Google Shape;138;p2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9" name="Google Shape;139;p23"/>
          <p:cNvSpPr txBox="1">
            <a:spLocks noGrp="1"/>
          </p:cNvSpPr>
          <p:nvPr>
            <p:ph type="subTitle" idx="1"/>
          </p:nvPr>
        </p:nvSpPr>
        <p:spPr>
          <a:xfrm>
            <a:off x="4815300" y="3159224"/>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40" name="Google Shape;140;p23"/>
          <p:cNvSpPr/>
          <p:nvPr/>
        </p:nvSpPr>
        <p:spPr>
          <a:xfrm>
            <a:off x="4094251" y="285751"/>
            <a:ext cx="8875013" cy="6109795"/>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0" r:id="rId7"/>
    <p:sldLayoutId id="2147483662" r:id="rId8"/>
    <p:sldLayoutId id="2147483669" r:id="rId9"/>
    <p:sldLayoutId id="2147483671" r:id="rId10"/>
    <p:sldLayoutId id="2147483672"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7" r:id="rId20"/>
    <p:sldLayoutId id="2147483688" r:id="rId21"/>
    <p:sldLayoutId id="2147483689" r:id="rId22"/>
    <p:sldLayoutId id="2147483690" r:id="rId23"/>
    <p:sldLayoutId id="2147483691" r:id="rId24"/>
    <p:sldLayoutId id="2147483692" r:id="rId25"/>
    <p:sldLayoutId id="2147483693" r:id="rId26"/>
    <p:sldLayoutId id="2147483694" r:id="rId27"/>
    <p:sldLayoutId id="2147483695" r:id="rId28"/>
    <p:sldLayoutId id="2147483696" r:id="rId29"/>
    <p:sldLayoutId id="2147483697" r:id="rId30"/>
    <p:sldLayoutId id="2147483698" r:id="rId31"/>
    <p:sldLayoutId id="2147483699" r:id="rId32"/>
    <p:sldLayoutId id="2147483700" r:id="rId33"/>
    <p:sldLayoutId id="2147483701" r:id="rId34"/>
    <p:sldLayoutId id="2147483702"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7"/>
        <p:cNvGrpSpPr/>
        <p:nvPr/>
      </p:nvGrpSpPr>
      <p:grpSpPr>
        <a:xfrm>
          <a:off x="0" y="0"/>
          <a:ext cx="0" cy="0"/>
          <a:chOff x="0" y="0"/>
          <a:chExt cx="0" cy="0"/>
        </a:xfrm>
      </p:grpSpPr>
      <p:sp>
        <p:nvSpPr>
          <p:cNvPr id="228" name="Google Shape;228;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9" name="Google Shape;229;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25.xml"/><Relationship Id="rId4" Type="http://schemas.openxmlformats.org/officeDocument/2006/relationships/image" Target="../media/image4.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hyperlink" Target="https://docs.google.com/spreadsheets/d/10Qn48xz3k8UNxkNQzqqw8xMzkLN5zSNd9p44T5Z096w/copy" TargetMode="External"/><Relationship Id="rId2" Type="http://schemas.openxmlformats.org/officeDocument/2006/relationships/notesSlide" Target="../notesSlides/notesSlide38.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vector-premium/concepto-marketing-redes-sociales_6744062.htm/?utm_source=slidesgo_template&amp;utm_medium=referral-link&amp;utm_campaign=sg_resources&amp;utm_content=freepik" TargetMode="External"/><Relationship Id="rId13" Type="http://schemas.openxmlformats.org/officeDocument/2006/relationships/hyperlink" Target="https://www.freepik.com/vector-gratis/ilustracion-analisis-mercado-valores_8924384.htm/?utm_source=slidesgo_template&amp;utm_medium=referral-link&amp;utm_campaign=sg_resources&amp;utm_content=freepik" TargetMode="External"/><Relationship Id="rId3" Type="http://schemas.openxmlformats.org/officeDocument/2006/relationships/hyperlink" Target="https://www.freepik.com/fotos-premium/hombre-negocios-joven-sonriente-que-senala-su-finger-contra-fondo-gris_4513075.htm/?utm_source=slidesgo_template&amp;utm_medium=referral-link&amp;utm_campaign=sg_resources&amp;utm_content=freepik" TargetMode="External"/><Relationship Id="rId7" Type="http://schemas.openxmlformats.org/officeDocument/2006/relationships/hyperlink" Target="https://www.freepik.com/vector-premium/coleccion-botones-redes-sociales_1189916.htm/?utm_source=slidesgo_template&amp;utm_medium=referral-link&amp;utm_campaign=sg_resources&amp;utm_content=freepik" TargetMode="External"/><Relationship Id="rId12" Type="http://schemas.openxmlformats.org/officeDocument/2006/relationships/hyperlink" Target="https://www.freepik.com/vector-gratis/analisis-mercado-valores_8852227.htm/?utm_source=slidesgo_template&amp;utm_medium=referral-link&amp;utm_campaign=sg_resources&amp;utm_content=freepik" TargetMode="External"/><Relationship Id="rId17" Type="http://schemas.openxmlformats.org/officeDocument/2006/relationships/hyperlink" Target="https://www.freepik.com/vector-gratis/concepto-telefono-movil-marketing-redes-sociales_6707567.htm/?utm_source=slidesgo_template&amp;utm_medium=referral-link&amp;utm_campaign=sg_resources&amp;utm_content=freepik" TargetMode="External"/><Relationship Id="rId2" Type="http://schemas.openxmlformats.org/officeDocument/2006/relationships/notesSlide" Target="../notesSlides/notesSlide41.xml"/><Relationship Id="rId16" Type="http://schemas.openxmlformats.org/officeDocument/2006/relationships/hyperlink" Target="https://www.freepik.com/vector-gratis/ilustracion-abstracta-datos-bolsa-valores_9175848.htm/?utm_source=slidesgo_template&amp;utm_medium=referral-link&amp;utm_campaign=sg_resources&amp;utm_content=freepik" TargetMode="External"/><Relationship Id="rId1" Type="http://schemas.openxmlformats.org/officeDocument/2006/relationships/slideLayout" Target="../slideLayouts/slideLayout19.xml"/><Relationship Id="rId6" Type="http://schemas.openxmlformats.org/officeDocument/2006/relationships/hyperlink" Target="https://www.freepik.com/foto-gratis/colegas-felices-mirando-tabla-facebook_2573284.htm/?utm_source=slidesgo_template&amp;utm_medium=referral-link&amp;utm_campaign=sg_resources&amp;utm_content=freepik" TargetMode="External"/><Relationship Id="rId11" Type="http://schemas.openxmlformats.org/officeDocument/2006/relationships/hyperlink" Target="https://www.freepik.com/vector-gratis/fondo-plano-anuncios-facebook_3476496.htm/?utm_source=slidesgo_template&amp;utm_medium=referral-link&amp;utm_campaign=sg_resources&amp;utm_content=freepik" TargetMode="External"/><Relationship Id="rId5" Type="http://schemas.openxmlformats.org/officeDocument/2006/relationships/hyperlink" Target="https://www.freepik.com/fotos-premium/chica_4490828.htm/?utm_source=slidesgo_template&amp;utm_medium=referral-link&amp;utm_campaign=sg_resources&amp;utm_content=freepik" TargetMode="External"/><Relationship Id="rId15" Type="http://schemas.openxmlformats.org/officeDocument/2006/relationships/hyperlink" Target="https://www.freepik.com/vector-gratis/analisis-mercado-valores_8967868.htm/?utm_source=slidesgo_template&amp;utm_medium=referral-link&amp;utm_campaign=sg_resources&amp;utm_content=freepik" TargetMode="External"/><Relationship Id="rId10" Type="http://schemas.openxmlformats.org/officeDocument/2006/relationships/hyperlink" Target="https://www.freepik.com/vector-gratis/gente-joven-buscando-likes-redes-sociales_4201708.htm/?utm_source=slidesgo_template&amp;utm_medium=referral-link&amp;utm_campaign=sg_resources&amp;utm_content=freepik" TargetMode="External"/><Relationship Id="rId4" Type="http://schemas.openxmlformats.org/officeDocument/2006/relationships/hyperlink" Target="https://www.freepik.com/fotos-premium/adulto-joven-hermosos-ojos-azules-mirando-camara_5616786.htm/?utm_source=slidesgo_template&amp;utm_medium=referral-link&amp;utm_campaign=sg_resources&amp;utm_content=freepik" TargetMode="External"/><Relationship Id="rId9" Type="http://schemas.openxmlformats.org/officeDocument/2006/relationships/hyperlink" Target="https://www.freepik.com/vector-gratis/vista-isometrica-movil-notificaciones-facebook_2408656.htm/?utm_source=slidesgo_template&amp;utm_medium=referral-link&amp;utm_campaign=sg_resources&amp;utm_content=freepik" TargetMode="External"/><Relationship Id="rId14" Type="http://schemas.openxmlformats.org/officeDocument/2006/relationships/hyperlink" Target="https://www.freepik.com/vector-gratis/ilustracion-analisis-mercado-valores-personas_8924432.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oto-gratis/mujer-sosteniendo-logo-linkedin-sus-amigos-mostrando-signo-thumbup_2573324.htm/?utm_source=slidesgo_template&amp;utm_medium=referral-link&amp;utm_campaign=sg_resources&amp;utm_content=freepik" TargetMode="External"/><Relationship Id="rId13" Type="http://schemas.openxmlformats.org/officeDocument/2006/relationships/hyperlink" Target="https://www.freepik.com/vector-gratis/recomiende-concepto-amigo-ilustraciones_5494332.htm/?utm_source=slidesgo_template&amp;utm_medium=referral-link&amp;utm_campaign=sg_resources&amp;utm_content=freepik" TargetMode="External"/><Relationship Id="rId18" Type="http://schemas.openxmlformats.org/officeDocument/2006/relationships/hyperlink" Target="https://www.freepik.com/vector-premium/ilustracion-datos-bolsa-valores_8924365.htm/?utm_source=slidesgo_template&amp;utm_medium=referral-link&amp;utm_campaign=sg_resources&amp;utm_content=freepik" TargetMode="External"/><Relationship Id="rId3" Type="http://schemas.openxmlformats.org/officeDocument/2006/relationships/hyperlink" Target="https://www.freepik.com/fotos-premium/retrato-feliz-joven-empresario-dando-presentacion-contra-fondo-gris_4502552.htm/?utm_source=slidesgo_template&amp;utm_medium=referral-link&amp;utm_campaign=sg_resources&amp;utm_content=freepik" TargetMode="External"/><Relationship Id="rId21" Type="http://schemas.openxmlformats.org/officeDocument/2006/relationships/hyperlink" Target="https://www.freepik.com/vector-gratis/ilustracion-marketing-movil_10633071.htm/?utm_source=slidesgo_template&amp;utm_medium=referral-link&amp;utm_campaign=sg_resources&amp;utm_content=freepik" TargetMode="External"/><Relationship Id="rId7" Type="http://schemas.openxmlformats.org/officeDocument/2006/relationships/hyperlink" Target="https://www.freepik.com/foto-gratis/grupo-personas-que-miran-tableta-digital-iconos-redes-sociales-lugar-trabajo_2610628.htm/?utm_source=slidesgo_template&amp;utm_medium=referral-link&amp;utm_campaign=sg_resources&amp;utm_content=freepik" TargetMode="External"/><Relationship Id="rId12" Type="http://schemas.openxmlformats.org/officeDocument/2006/relationships/hyperlink" Target="https://www.freepik.com/vector-gratis/pagina-inicio-plataforma-bolsa_9010574.htm/?utm_source=slidesgo_template&amp;utm_medium=referral-link&amp;utm_campaign=sg_resources&amp;utm_content=freepik" TargetMode="External"/><Relationship Id="rId17" Type="http://schemas.openxmlformats.org/officeDocument/2006/relationships/hyperlink" Target="https://www.freepik.com/vector-gratis/concepto-datos-bolsa_9158927.htm/?utm_source=slidesgo_template&amp;utm_medium=referral-link&amp;utm_campaign=sg_resources&amp;utm_content=freepik" TargetMode="External"/><Relationship Id="rId2" Type="http://schemas.openxmlformats.org/officeDocument/2006/relationships/notesSlide" Target="../notesSlides/notesSlide42.xml"/><Relationship Id="rId16" Type="http://schemas.openxmlformats.org/officeDocument/2006/relationships/hyperlink" Target="https://www.freepik.com/vector-gratis/concepto-analisis-mercado-valores_9032164.htm/?utm_source=slidesgo_template&amp;utm_medium=referral-link&amp;utm_campaign=sg_resources&amp;utm_content=freepik" TargetMode="External"/><Relationship Id="rId20" Type="http://schemas.openxmlformats.org/officeDocument/2006/relationships/hyperlink" Target="https://www.freepik.com/vector-gratis/concepto-telefono-movil-marketing-redes-sociales_6674305.htm/?utm_source=slidesgo_template&amp;utm_medium=referral-link&amp;utm_campaign=sg_resources&amp;utm_content=freepik" TargetMode="External"/><Relationship Id="rId1" Type="http://schemas.openxmlformats.org/officeDocument/2006/relationships/slideLayout" Target="../slideLayouts/slideLayout19.xml"/><Relationship Id="rId6" Type="http://schemas.openxmlformats.org/officeDocument/2006/relationships/hyperlink" Target="https://www.freepik.com/foto-gratis/mujer-bastante-joven-alegre-que-senala-sus-fingeres-contra-fondo-azul_4741216.htm/?utm_source=slidesgo_template&amp;utm_medium=referral-link&amp;utm_campaign=sg_resources&amp;utm_content=freepik" TargetMode="External"/><Relationship Id="rId11" Type="http://schemas.openxmlformats.org/officeDocument/2006/relationships/hyperlink" Target="https://www.freepik.com/vector-gratis/concepto-resenas-landing-page_4660575.htm/?utm_source=slidesgo_template&amp;utm_medium=referral-link&amp;utm_campaign=sg_resources&amp;utm_content=freepik" TargetMode="External"/><Relationship Id="rId5" Type="http://schemas.openxmlformats.org/officeDocument/2006/relationships/hyperlink" Target="https://www.freepik.com/fotos-premium/retrato-mujer-bonita-boton-me-gusta_8919016.htm/?utm_source=slidesgo_template&amp;utm_medium=referral-link&amp;utm_campaign=sg_resources&amp;utm_content=freepik" TargetMode="External"/><Relationship Id="rId15" Type="http://schemas.openxmlformats.org/officeDocument/2006/relationships/hyperlink" Target="https://www.freepik.com/vector-gratis/pagina-inicio-plataforma-bolsa_8852178.htm/?utm_source=slidesgo_template&amp;utm_medium=referral-link&amp;utm_campaign=sg_resources&amp;utm_content=freepik" TargetMode="External"/><Relationship Id="rId10" Type="http://schemas.openxmlformats.org/officeDocument/2006/relationships/hyperlink" Target="https://www.freepik.com/vector-premium/fondo-iconos-facebook-diseno-plano_2338758.htm/?utm_source=slidesgo_template&amp;utm_medium=referral-link&amp;utm_campaign=sg_resources&amp;utm_content=freepik" TargetMode="External"/><Relationship Id="rId19" Type="http://schemas.openxmlformats.org/officeDocument/2006/relationships/hyperlink" Target="https://www.freepik.com/vector-premium/analisis-mercado-valores_9031552.htm/?utm_source=slidesgo_template&amp;utm_medium=referral-link&amp;utm_campaign=sg_resources&amp;utm_content=freepik" TargetMode="External"/><Relationship Id="rId4" Type="http://schemas.openxmlformats.org/officeDocument/2006/relationships/hyperlink" Target="https://www.freepik.com/foto-gratis/joven-amigo-feliz-acostado-piso-logotipos-redes-sociales_2602353.htm/?utm_source=slidesgo_template&amp;utm_medium=referral-link&amp;utm_campaign=sg_resources&amp;utm_content=freepik" TargetMode="External"/><Relationship Id="rId9" Type="http://schemas.openxmlformats.org/officeDocument/2006/relationships/hyperlink" Target="https://www.freepik.com/foto-gratis/equipo-redes-sociales-discutiendo-plan-lugar-trabajo_2573315.htm/?utm_source=slidesgo_template&amp;utm_medium=referral-link&amp;utm_campaign=sg_resources&amp;utm_content=freepik" TargetMode="External"/><Relationship Id="rId14" Type="http://schemas.openxmlformats.org/officeDocument/2006/relationships/hyperlink" Target="https://www.freepik.com/vector-gratis/efecto-degradado-plantilla-pagina-destino_5221921.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fonts.google.com/specimen/Open+Sans" TargetMode="External"/><Relationship Id="rId2" Type="http://schemas.openxmlformats.org/officeDocument/2006/relationships/notesSlide" Target="../notesSlides/notesSlide46.xml"/><Relationship Id="rId1" Type="http://schemas.openxmlformats.org/officeDocument/2006/relationships/slideLayout" Target="../slideLayouts/slideLayout36.xml"/><Relationship Id="rId4" Type="http://schemas.openxmlformats.org/officeDocument/2006/relationships/hyperlink" Target="https://fonts.google.com/specimen/Montserrat?query=mon"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1.gif"/><Relationship Id="rId2" Type="http://schemas.openxmlformats.org/officeDocument/2006/relationships/notesSlide" Target="../notesSlides/notesSlide47.xml"/><Relationship Id="rId1" Type="http://schemas.openxmlformats.org/officeDocument/2006/relationships/slideLayout" Target="../slideLayouts/slideLayout36.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4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3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6.xm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3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sp>
        <p:nvSpPr>
          <p:cNvPr id="235" name="Google Shape;235;p40"/>
          <p:cNvSpPr txBox="1">
            <a:spLocks noGrp="1"/>
          </p:cNvSpPr>
          <p:nvPr>
            <p:ph type="ctrTitle"/>
          </p:nvPr>
        </p:nvSpPr>
        <p:spPr>
          <a:xfrm>
            <a:off x="436875" y="719386"/>
            <a:ext cx="4114800" cy="2334668"/>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altLang="zh-CN" sz="4400" dirty="0">
                <a:latin typeface="Times New Roman" panose="02020603050405020304" pitchFamily="18" charset="0"/>
                <a:ea typeface="Microsoft YaHei" panose="020B0503020204020204" pitchFamily="34" charset="-122"/>
                <a:cs typeface="Times New Roman" panose="02020603050405020304" pitchFamily="18" charset="0"/>
              </a:rPr>
              <a:t>FX Master </a:t>
            </a:r>
            <a:br>
              <a:rPr lang="en-US" altLang="zh-CN" sz="4000" dirty="0"/>
            </a:br>
            <a:r>
              <a:rPr lang="en-US" altLang="zh-CN" sz="2800" b="0" dirty="0">
                <a:solidFill>
                  <a:schemeClr val="accent1">
                    <a:lumMod val="90000"/>
                    <a:lumOff val="10000"/>
                  </a:schemeClr>
                </a:solidFill>
                <a:latin typeface="Microsoft YaHei UI" panose="020B0503020204020204" pitchFamily="34" charset="-122"/>
                <a:ea typeface="Microsoft YaHei UI" panose="020B0503020204020204" pitchFamily="34" charset="-122"/>
              </a:rPr>
              <a:t>–</a:t>
            </a:r>
            <a:r>
              <a:rPr lang="en-US" altLang="zh-CN" sz="2800" dirty="0">
                <a:solidFill>
                  <a:schemeClr val="accent1">
                    <a:lumMod val="90000"/>
                    <a:lumOff val="10000"/>
                  </a:schemeClr>
                </a:solidFill>
                <a:latin typeface="Microsoft YaHei UI" panose="020B0503020204020204" pitchFamily="34" charset="-122"/>
                <a:ea typeface="Microsoft YaHei UI" panose="020B0503020204020204" pitchFamily="34" charset="-122"/>
              </a:rPr>
              <a:t> </a:t>
            </a:r>
            <a:r>
              <a:rPr lang="en-US" altLang="zh-CN" sz="2000" b="0" dirty="0">
                <a:solidFill>
                  <a:schemeClr val="accent1">
                    <a:lumMod val="90000"/>
                    <a:lumOff val="10000"/>
                  </a:schemeClr>
                </a:solidFill>
                <a:latin typeface="Microsoft YaHei UI" panose="020B0503020204020204" pitchFamily="34" charset="-122"/>
                <a:ea typeface="Microsoft YaHei UI" panose="020B0503020204020204" pitchFamily="34" charset="-122"/>
              </a:rPr>
              <a:t>Machine Learning &amp; </a:t>
            </a:r>
            <a:br>
              <a:rPr lang="en-US" altLang="zh-CN" sz="2000" b="0" dirty="0">
                <a:solidFill>
                  <a:schemeClr val="accent1">
                    <a:lumMod val="90000"/>
                    <a:lumOff val="10000"/>
                  </a:schemeClr>
                </a:solidFill>
                <a:latin typeface="Microsoft YaHei UI" panose="020B0503020204020204" pitchFamily="34" charset="-122"/>
                <a:ea typeface="Microsoft YaHei UI" panose="020B0503020204020204" pitchFamily="34" charset="-122"/>
              </a:rPr>
            </a:br>
            <a:r>
              <a:rPr lang="en-US" altLang="zh-CN" sz="2000" b="0" dirty="0">
                <a:solidFill>
                  <a:schemeClr val="accent1">
                    <a:lumMod val="90000"/>
                    <a:lumOff val="10000"/>
                  </a:schemeClr>
                </a:solidFill>
                <a:latin typeface="Microsoft YaHei UI" panose="020B0503020204020204" pitchFamily="34" charset="-122"/>
                <a:ea typeface="Microsoft YaHei UI" panose="020B0503020204020204" pitchFamily="34" charset="-122"/>
              </a:rPr>
              <a:t>Algo Trading Practice</a:t>
            </a:r>
            <a:endParaRPr sz="3200" b="0" dirty="0">
              <a:solidFill>
                <a:schemeClr val="accent1">
                  <a:lumMod val="90000"/>
                  <a:lumOff val="10000"/>
                </a:schemeClr>
              </a:solidFill>
              <a:latin typeface="Microsoft YaHei UI" panose="020B0503020204020204" pitchFamily="34" charset="-122"/>
              <a:ea typeface="Microsoft YaHei UI" panose="020B0503020204020204" pitchFamily="34" charset="-122"/>
            </a:endParaRPr>
          </a:p>
        </p:txBody>
      </p:sp>
      <p:sp>
        <p:nvSpPr>
          <p:cNvPr id="236" name="Google Shape;236;p40"/>
          <p:cNvSpPr txBox="1">
            <a:spLocks noGrp="1"/>
          </p:cNvSpPr>
          <p:nvPr>
            <p:ph type="subTitle" idx="1"/>
          </p:nvPr>
        </p:nvSpPr>
        <p:spPr>
          <a:xfrm>
            <a:off x="449175" y="3542250"/>
            <a:ext cx="326366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solidFill>
                  <a:schemeClr val="accent1">
                    <a:lumMod val="90000"/>
                    <a:lumOff val="10000"/>
                  </a:schemeClr>
                </a:solidFill>
                <a:latin typeface="Microsoft YaHei" panose="020B0503020204020204" pitchFamily="34" charset="-122"/>
                <a:ea typeface="Microsoft YaHei" panose="020B0503020204020204" pitchFamily="34" charset="-122"/>
                <a:cs typeface="Times New Roman" panose="02020603050405020304" pitchFamily="18" charset="0"/>
              </a:rPr>
              <a:t>Team 3: Pauline, Flora, MD</a:t>
            </a:r>
          </a:p>
          <a:p>
            <a:pPr marL="0" lvl="0" indent="0" algn="l" rtl="0">
              <a:spcBef>
                <a:spcPts val="0"/>
              </a:spcBef>
              <a:spcAft>
                <a:spcPts val="0"/>
              </a:spcAft>
              <a:buNone/>
            </a:pPr>
            <a:r>
              <a:rPr lang="en-AU" dirty="0">
                <a:solidFill>
                  <a:schemeClr val="accent1">
                    <a:lumMod val="90000"/>
                    <a:lumOff val="10000"/>
                  </a:schemeClr>
                </a:solidFill>
                <a:latin typeface="Microsoft YaHei" panose="020B0503020204020204" pitchFamily="34" charset="-122"/>
                <a:ea typeface="Microsoft YaHei" panose="020B0503020204020204" pitchFamily="34" charset="-122"/>
                <a:cs typeface="Times New Roman" panose="02020603050405020304" pitchFamily="18" charset="0"/>
              </a:rPr>
              <a:t>Dec-2022</a:t>
            </a:r>
            <a:endParaRPr dirty="0">
              <a:solidFill>
                <a:schemeClr val="accent1">
                  <a:lumMod val="90000"/>
                  <a:lumOff val="10000"/>
                </a:schemeClr>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lvl="0" indent="0" algn="l" rtl="0">
              <a:spcBef>
                <a:spcPts val="0"/>
              </a:spcBef>
              <a:spcAft>
                <a:spcPts val="0"/>
              </a:spcAft>
              <a:buNone/>
            </a:pPr>
            <a:endParaRPr dirty="0"/>
          </a:p>
        </p:txBody>
      </p:sp>
      <p:sp>
        <p:nvSpPr>
          <p:cNvPr id="237" name="Google Shape;237;p40"/>
          <p:cNvSpPr/>
          <p:nvPr/>
        </p:nvSpPr>
        <p:spPr>
          <a:xfrm>
            <a:off x="8964223" y="2608744"/>
            <a:ext cx="120227" cy="161505"/>
          </a:xfrm>
          <a:custGeom>
            <a:avLst/>
            <a:gdLst/>
            <a:ahLst/>
            <a:cxnLst/>
            <a:rect l="l" t="t" r="r" b="b"/>
            <a:pathLst>
              <a:path w="1733" h="2328" extrusionOk="0">
                <a:moveTo>
                  <a:pt x="871" y="1"/>
                </a:moveTo>
                <a:lnTo>
                  <a:pt x="636" y="923"/>
                </a:lnTo>
                <a:lnTo>
                  <a:pt x="0" y="1159"/>
                </a:lnTo>
                <a:lnTo>
                  <a:pt x="615" y="1395"/>
                </a:lnTo>
                <a:lnTo>
                  <a:pt x="861" y="2328"/>
                </a:lnTo>
                <a:lnTo>
                  <a:pt x="1097" y="1416"/>
                </a:lnTo>
                <a:lnTo>
                  <a:pt x="1733" y="1180"/>
                </a:lnTo>
                <a:lnTo>
                  <a:pt x="1117" y="944"/>
                </a:lnTo>
                <a:lnTo>
                  <a:pt x="871"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40"/>
          <p:cNvGrpSpPr/>
          <p:nvPr/>
        </p:nvGrpSpPr>
        <p:grpSpPr>
          <a:xfrm>
            <a:off x="4384025" y="753975"/>
            <a:ext cx="4561734" cy="3321225"/>
            <a:chOff x="4384025" y="753975"/>
            <a:chExt cx="4561734" cy="3321225"/>
          </a:xfrm>
        </p:grpSpPr>
        <p:sp>
          <p:nvSpPr>
            <p:cNvPr id="239" name="Google Shape;239;p40"/>
            <p:cNvSpPr/>
            <p:nvPr/>
          </p:nvSpPr>
          <p:spPr>
            <a:xfrm>
              <a:off x="5131531" y="3948106"/>
              <a:ext cx="109315" cy="84899"/>
            </a:xfrm>
            <a:custGeom>
              <a:avLst/>
              <a:gdLst/>
              <a:ahLst/>
              <a:cxnLst/>
              <a:rect l="l" t="t" r="r" b="b"/>
              <a:pathLst>
                <a:path w="1499" h="1164" extrusionOk="0">
                  <a:moveTo>
                    <a:pt x="682" y="1"/>
                  </a:moveTo>
                  <a:cubicBezTo>
                    <a:pt x="579" y="1"/>
                    <a:pt x="468" y="22"/>
                    <a:pt x="371" y="35"/>
                  </a:cubicBezTo>
                  <a:cubicBezTo>
                    <a:pt x="279" y="45"/>
                    <a:pt x="207" y="127"/>
                    <a:pt x="207" y="219"/>
                  </a:cubicBezTo>
                  <a:cubicBezTo>
                    <a:pt x="207" y="230"/>
                    <a:pt x="207" y="240"/>
                    <a:pt x="207" y="250"/>
                  </a:cubicBezTo>
                  <a:cubicBezTo>
                    <a:pt x="207" y="271"/>
                    <a:pt x="207" y="291"/>
                    <a:pt x="207" y="312"/>
                  </a:cubicBezTo>
                  <a:cubicBezTo>
                    <a:pt x="197" y="486"/>
                    <a:pt x="156" y="650"/>
                    <a:pt x="94" y="814"/>
                  </a:cubicBezTo>
                  <a:cubicBezTo>
                    <a:pt x="0" y="1105"/>
                    <a:pt x="293" y="1164"/>
                    <a:pt x="800" y="1164"/>
                  </a:cubicBezTo>
                  <a:cubicBezTo>
                    <a:pt x="847" y="1164"/>
                    <a:pt x="895" y="1163"/>
                    <a:pt x="945" y="1162"/>
                  </a:cubicBezTo>
                  <a:cubicBezTo>
                    <a:pt x="1499" y="1152"/>
                    <a:pt x="1345" y="927"/>
                    <a:pt x="1263" y="804"/>
                  </a:cubicBezTo>
                  <a:cubicBezTo>
                    <a:pt x="1181" y="691"/>
                    <a:pt x="1037" y="629"/>
                    <a:pt x="1017" y="486"/>
                  </a:cubicBezTo>
                  <a:cubicBezTo>
                    <a:pt x="1007" y="383"/>
                    <a:pt x="996" y="281"/>
                    <a:pt x="986" y="189"/>
                  </a:cubicBezTo>
                  <a:cubicBezTo>
                    <a:pt x="986" y="178"/>
                    <a:pt x="986" y="178"/>
                    <a:pt x="986" y="178"/>
                  </a:cubicBezTo>
                  <a:cubicBezTo>
                    <a:pt x="939" y="38"/>
                    <a:pt x="819" y="1"/>
                    <a:pt x="6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0"/>
            <p:cNvSpPr/>
            <p:nvPr/>
          </p:nvSpPr>
          <p:spPr>
            <a:xfrm>
              <a:off x="5151804" y="3907261"/>
              <a:ext cx="46453" cy="64841"/>
            </a:xfrm>
            <a:custGeom>
              <a:avLst/>
              <a:gdLst/>
              <a:ahLst/>
              <a:cxnLst/>
              <a:rect l="l" t="t" r="r" b="b"/>
              <a:pathLst>
                <a:path w="637" h="889" extrusionOk="0">
                  <a:moveTo>
                    <a:pt x="636" y="0"/>
                  </a:moveTo>
                  <a:lnTo>
                    <a:pt x="1" y="62"/>
                  </a:lnTo>
                  <a:cubicBezTo>
                    <a:pt x="1" y="62"/>
                    <a:pt x="1" y="636"/>
                    <a:pt x="1" y="769"/>
                  </a:cubicBezTo>
                  <a:cubicBezTo>
                    <a:pt x="1" y="816"/>
                    <a:pt x="135" y="888"/>
                    <a:pt x="294" y="888"/>
                  </a:cubicBezTo>
                  <a:cubicBezTo>
                    <a:pt x="380" y="888"/>
                    <a:pt x="472" y="867"/>
                    <a:pt x="554" y="810"/>
                  </a:cubicBezTo>
                  <a:cubicBezTo>
                    <a:pt x="575" y="800"/>
                    <a:pt x="585" y="779"/>
                    <a:pt x="595" y="749"/>
                  </a:cubicBezTo>
                  <a:cubicBezTo>
                    <a:pt x="606" y="677"/>
                    <a:pt x="626" y="226"/>
                    <a:pt x="636" y="0"/>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0"/>
            <p:cNvSpPr/>
            <p:nvPr/>
          </p:nvSpPr>
          <p:spPr>
            <a:xfrm>
              <a:off x="5545100" y="3905000"/>
              <a:ext cx="50902" cy="71843"/>
            </a:xfrm>
            <a:custGeom>
              <a:avLst/>
              <a:gdLst/>
              <a:ahLst/>
              <a:cxnLst/>
              <a:rect l="l" t="t" r="r" b="b"/>
              <a:pathLst>
                <a:path w="698" h="985" extrusionOk="0">
                  <a:moveTo>
                    <a:pt x="554" y="0"/>
                  </a:moveTo>
                  <a:lnTo>
                    <a:pt x="0" y="72"/>
                  </a:lnTo>
                  <a:lnTo>
                    <a:pt x="144" y="985"/>
                  </a:lnTo>
                  <a:lnTo>
                    <a:pt x="697" y="933"/>
                  </a:lnTo>
                  <a:lnTo>
                    <a:pt x="554" y="0"/>
                  </a:ln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0"/>
            <p:cNvSpPr/>
            <p:nvPr/>
          </p:nvSpPr>
          <p:spPr>
            <a:xfrm>
              <a:off x="5547360" y="3954962"/>
              <a:ext cx="160727" cy="62507"/>
            </a:xfrm>
            <a:custGeom>
              <a:avLst/>
              <a:gdLst/>
              <a:ahLst/>
              <a:cxnLst/>
              <a:rect l="l" t="t" r="r" b="b"/>
              <a:pathLst>
                <a:path w="2204" h="857" extrusionOk="0">
                  <a:moveTo>
                    <a:pt x="585" y="1"/>
                  </a:moveTo>
                  <a:cubicBezTo>
                    <a:pt x="552" y="1"/>
                    <a:pt x="500" y="43"/>
                    <a:pt x="482" y="136"/>
                  </a:cubicBezTo>
                  <a:cubicBezTo>
                    <a:pt x="460" y="200"/>
                    <a:pt x="360" y="249"/>
                    <a:pt x="249" y="249"/>
                  </a:cubicBezTo>
                  <a:cubicBezTo>
                    <a:pt x="200" y="249"/>
                    <a:pt x="149" y="239"/>
                    <a:pt x="102" y="218"/>
                  </a:cubicBezTo>
                  <a:cubicBezTo>
                    <a:pt x="51" y="300"/>
                    <a:pt x="20" y="392"/>
                    <a:pt x="20" y="494"/>
                  </a:cubicBezTo>
                  <a:cubicBezTo>
                    <a:pt x="3" y="778"/>
                    <a:pt x="0" y="838"/>
                    <a:pt x="187" y="838"/>
                  </a:cubicBezTo>
                  <a:cubicBezTo>
                    <a:pt x="223" y="838"/>
                    <a:pt x="266" y="836"/>
                    <a:pt x="318" y="833"/>
                  </a:cubicBezTo>
                  <a:cubicBezTo>
                    <a:pt x="420" y="822"/>
                    <a:pt x="525" y="817"/>
                    <a:pt x="630" y="817"/>
                  </a:cubicBezTo>
                  <a:cubicBezTo>
                    <a:pt x="735" y="817"/>
                    <a:pt x="841" y="822"/>
                    <a:pt x="943" y="833"/>
                  </a:cubicBezTo>
                  <a:cubicBezTo>
                    <a:pt x="1038" y="842"/>
                    <a:pt x="1174" y="856"/>
                    <a:pt x="1326" y="856"/>
                  </a:cubicBezTo>
                  <a:cubicBezTo>
                    <a:pt x="1503" y="856"/>
                    <a:pt x="1700" y="837"/>
                    <a:pt x="1876" y="771"/>
                  </a:cubicBezTo>
                  <a:cubicBezTo>
                    <a:pt x="2204" y="638"/>
                    <a:pt x="1599" y="617"/>
                    <a:pt x="1302" y="515"/>
                  </a:cubicBezTo>
                  <a:cubicBezTo>
                    <a:pt x="1087" y="453"/>
                    <a:pt x="892" y="330"/>
                    <a:pt x="738" y="166"/>
                  </a:cubicBezTo>
                  <a:cubicBezTo>
                    <a:pt x="697" y="95"/>
                    <a:pt x="646" y="13"/>
                    <a:pt x="594" y="2"/>
                  </a:cubicBezTo>
                  <a:cubicBezTo>
                    <a:pt x="591" y="1"/>
                    <a:pt x="588" y="1"/>
                    <a:pt x="5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0"/>
            <p:cNvSpPr/>
            <p:nvPr/>
          </p:nvSpPr>
          <p:spPr>
            <a:xfrm>
              <a:off x="5156691" y="3957296"/>
              <a:ext cx="51631" cy="25674"/>
            </a:xfrm>
            <a:custGeom>
              <a:avLst/>
              <a:gdLst/>
              <a:ahLst/>
              <a:cxnLst/>
              <a:rect l="l" t="t" r="r" b="b"/>
              <a:pathLst>
                <a:path w="708" h="352" extrusionOk="0">
                  <a:moveTo>
                    <a:pt x="288" y="1"/>
                  </a:moveTo>
                  <a:cubicBezTo>
                    <a:pt x="262" y="1"/>
                    <a:pt x="234" y="1"/>
                    <a:pt x="205" y="3"/>
                  </a:cubicBezTo>
                  <a:cubicBezTo>
                    <a:pt x="93" y="3"/>
                    <a:pt x="0" y="95"/>
                    <a:pt x="0" y="208"/>
                  </a:cubicBezTo>
                  <a:lnTo>
                    <a:pt x="82" y="310"/>
                  </a:lnTo>
                  <a:lnTo>
                    <a:pt x="308" y="351"/>
                  </a:lnTo>
                  <a:cubicBezTo>
                    <a:pt x="308" y="351"/>
                    <a:pt x="708" y="341"/>
                    <a:pt x="646" y="177"/>
                  </a:cubicBezTo>
                  <a:cubicBezTo>
                    <a:pt x="584" y="35"/>
                    <a:pt x="460" y="1"/>
                    <a:pt x="288" y="1"/>
                  </a:cubicBez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0"/>
            <p:cNvSpPr/>
            <p:nvPr/>
          </p:nvSpPr>
          <p:spPr>
            <a:xfrm>
              <a:off x="5530948" y="1003944"/>
              <a:ext cx="377955" cy="177947"/>
            </a:xfrm>
            <a:custGeom>
              <a:avLst/>
              <a:gdLst/>
              <a:ahLst/>
              <a:cxnLst/>
              <a:rect l="l" t="t" r="r" b="b"/>
              <a:pathLst>
                <a:path w="5448" h="2565" extrusionOk="0">
                  <a:moveTo>
                    <a:pt x="3817" y="0"/>
                  </a:moveTo>
                  <a:cubicBezTo>
                    <a:pt x="2165" y="0"/>
                    <a:pt x="1" y="1052"/>
                    <a:pt x="1470" y="2292"/>
                  </a:cubicBezTo>
                  <a:cubicBezTo>
                    <a:pt x="1706" y="2489"/>
                    <a:pt x="1978" y="2565"/>
                    <a:pt x="2268" y="2565"/>
                  </a:cubicBezTo>
                  <a:cubicBezTo>
                    <a:pt x="3078" y="2565"/>
                    <a:pt x="4025" y="1979"/>
                    <a:pt x="4689" y="1820"/>
                  </a:cubicBezTo>
                  <a:cubicBezTo>
                    <a:pt x="4904" y="1779"/>
                    <a:pt x="5099" y="1666"/>
                    <a:pt x="5232" y="1492"/>
                  </a:cubicBezTo>
                  <a:cubicBezTo>
                    <a:pt x="5396" y="1277"/>
                    <a:pt x="5448" y="990"/>
                    <a:pt x="5386" y="733"/>
                  </a:cubicBezTo>
                  <a:cubicBezTo>
                    <a:pt x="5325" y="549"/>
                    <a:pt x="5202" y="405"/>
                    <a:pt x="5048" y="303"/>
                  </a:cubicBezTo>
                  <a:cubicBezTo>
                    <a:pt x="4756" y="93"/>
                    <a:pt x="4309" y="0"/>
                    <a:pt x="38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0"/>
            <p:cNvSpPr/>
            <p:nvPr/>
          </p:nvSpPr>
          <p:spPr>
            <a:xfrm>
              <a:off x="5071055" y="3718270"/>
              <a:ext cx="663641" cy="130217"/>
            </a:xfrm>
            <a:custGeom>
              <a:avLst/>
              <a:gdLst/>
              <a:ahLst/>
              <a:cxnLst/>
              <a:rect l="l" t="t" r="r" b="b"/>
              <a:pathLst>
                <a:path w="9566" h="1877" extrusionOk="0">
                  <a:moveTo>
                    <a:pt x="0" y="0"/>
                  </a:moveTo>
                  <a:lnTo>
                    <a:pt x="0" y="1148"/>
                  </a:lnTo>
                  <a:cubicBezTo>
                    <a:pt x="0" y="1548"/>
                    <a:pt x="2133" y="1876"/>
                    <a:pt x="4778" y="1876"/>
                  </a:cubicBezTo>
                  <a:cubicBezTo>
                    <a:pt x="7422" y="1876"/>
                    <a:pt x="9565" y="1558"/>
                    <a:pt x="9565" y="1159"/>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0"/>
            <p:cNvSpPr/>
            <p:nvPr/>
          </p:nvSpPr>
          <p:spPr>
            <a:xfrm>
              <a:off x="5078131"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0"/>
            <p:cNvSpPr/>
            <p:nvPr/>
          </p:nvSpPr>
          <p:spPr>
            <a:xfrm>
              <a:off x="5118716"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0"/>
            <p:cNvSpPr/>
            <p:nvPr/>
          </p:nvSpPr>
          <p:spPr>
            <a:xfrm>
              <a:off x="5164920" y="3684831"/>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0"/>
            <p:cNvSpPr/>
            <p:nvPr/>
          </p:nvSpPr>
          <p:spPr>
            <a:xfrm>
              <a:off x="5223265"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0"/>
            <p:cNvSpPr/>
            <p:nvPr/>
          </p:nvSpPr>
          <p:spPr>
            <a:xfrm>
              <a:off x="5287230"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0"/>
            <p:cNvSpPr/>
            <p:nvPr/>
          </p:nvSpPr>
          <p:spPr>
            <a:xfrm>
              <a:off x="5566052"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0"/>
            <p:cNvSpPr/>
            <p:nvPr/>
          </p:nvSpPr>
          <p:spPr>
            <a:xfrm>
              <a:off x="5070361" y="3666308"/>
              <a:ext cx="664335" cy="100386"/>
            </a:xfrm>
            <a:custGeom>
              <a:avLst/>
              <a:gdLst/>
              <a:ahLst/>
              <a:cxnLst/>
              <a:rect l="l" t="t" r="r" b="b"/>
              <a:pathLst>
                <a:path w="9576" h="1447" extrusionOk="0">
                  <a:moveTo>
                    <a:pt x="4788" y="1"/>
                  </a:moveTo>
                  <a:cubicBezTo>
                    <a:pt x="2143" y="1"/>
                    <a:pt x="0" y="329"/>
                    <a:pt x="0" y="729"/>
                  </a:cubicBezTo>
                  <a:cubicBezTo>
                    <a:pt x="0" y="1128"/>
                    <a:pt x="2143" y="1446"/>
                    <a:pt x="4788" y="1446"/>
                  </a:cubicBezTo>
                  <a:cubicBezTo>
                    <a:pt x="7432" y="1446"/>
                    <a:pt x="9575" y="1128"/>
                    <a:pt x="9575" y="729"/>
                  </a:cubicBezTo>
                  <a:cubicBezTo>
                    <a:pt x="9575" y="319"/>
                    <a:pt x="7432" y="1"/>
                    <a:pt x="478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0"/>
            <p:cNvSpPr/>
            <p:nvPr/>
          </p:nvSpPr>
          <p:spPr>
            <a:xfrm>
              <a:off x="5138627" y="3687676"/>
              <a:ext cx="527736" cy="46967"/>
            </a:xfrm>
            <a:custGeom>
              <a:avLst/>
              <a:gdLst/>
              <a:ahLst/>
              <a:cxnLst/>
              <a:rect l="l" t="t" r="r" b="b"/>
              <a:pathLst>
                <a:path w="7607" h="677" extrusionOk="0">
                  <a:moveTo>
                    <a:pt x="3804" y="0"/>
                  </a:moveTo>
                  <a:cubicBezTo>
                    <a:pt x="1702" y="0"/>
                    <a:pt x="0" y="154"/>
                    <a:pt x="0" y="339"/>
                  </a:cubicBezTo>
                  <a:cubicBezTo>
                    <a:pt x="0" y="523"/>
                    <a:pt x="1702" y="677"/>
                    <a:pt x="3804" y="677"/>
                  </a:cubicBezTo>
                  <a:cubicBezTo>
                    <a:pt x="5905" y="677"/>
                    <a:pt x="7607" y="523"/>
                    <a:pt x="7607" y="339"/>
                  </a:cubicBezTo>
                  <a:cubicBezTo>
                    <a:pt x="7607" y="15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0"/>
            <p:cNvSpPr/>
            <p:nvPr/>
          </p:nvSpPr>
          <p:spPr>
            <a:xfrm>
              <a:off x="5138627" y="3687676"/>
              <a:ext cx="527736" cy="30664"/>
            </a:xfrm>
            <a:custGeom>
              <a:avLst/>
              <a:gdLst/>
              <a:ahLst/>
              <a:cxnLst/>
              <a:rect l="l" t="t" r="r" b="b"/>
              <a:pathLst>
                <a:path w="7607" h="442" extrusionOk="0">
                  <a:moveTo>
                    <a:pt x="3804" y="0"/>
                  </a:moveTo>
                  <a:cubicBezTo>
                    <a:pt x="1702" y="0"/>
                    <a:pt x="0" y="154"/>
                    <a:pt x="0" y="339"/>
                  </a:cubicBezTo>
                  <a:cubicBezTo>
                    <a:pt x="0" y="380"/>
                    <a:pt x="62" y="410"/>
                    <a:pt x="164" y="441"/>
                  </a:cubicBezTo>
                  <a:cubicBezTo>
                    <a:pt x="636" y="298"/>
                    <a:pt x="2092" y="195"/>
                    <a:pt x="3804" y="195"/>
                  </a:cubicBezTo>
                  <a:cubicBezTo>
                    <a:pt x="5526" y="195"/>
                    <a:pt x="6971" y="298"/>
                    <a:pt x="7443" y="441"/>
                  </a:cubicBezTo>
                  <a:cubicBezTo>
                    <a:pt x="7545" y="410"/>
                    <a:pt x="7607" y="380"/>
                    <a:pt x="7607" y="339"/>
                  </a:cubicBezTo>
                  <a:cubicBezTo>
                    <a:pt x="7607" y="15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0"/>
            <p:cNvSpPr/>
            <p:nvPr/>
          </p:nvSpPr>
          <p:spPr>
            <a:xfrm>
              <a:off x="5023393" y="3627180"/>
              <a:ext cx="663641" cy="130980"/>
            </a:xfrm>
            <a:custGeom>
              <a:avLst/>
              <a:gdLst/>
              <a:ahLst/>
              <a:cxnLst/>
              <a:rect l="l" t="t" r="r" b="b"/>
              <a:pathLst>
                <a:path w="9566" h="1888" extrusionOk="0">
                  <a:moveTo>
                    <a:pt x="1" y="1"/>
                  </a:moveTo>
                  <a:lnTo>
                    <a:pt x="1" y="1159"/>
                  </a:lnTo>
                  <a:cubicBezTo>
                    <a:pt x="1" y="1559"/>
                    <a:pt x="2143" y="1887"/>
                    <a:pt x="4778" y="1887"/>
                  </a:cubicBezTo>
                  <a:cubicBezTo>
                    <a:pt x="7423" y="188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0"/>
            <p:cNvSpPr/>
            <p:nvPr/>
          </p:nvSpPr>
          <p:spPr>
            <a:xfrm>
              <a:off x="5029776"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0"/>
            <p:cNvSpPr/>
            <p:nvPr/>
          </p:nvSpPr>
          <p:spPr>
            <a:xfrm>
              <a:off x="5070361"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0"/>
            <p:cNvSpPr/>
            <p:nvPr/>
          </p:nvSpPr>
          <p:spPr>
            <a:xfrm>
              <a:off x="5117259"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0"/>
            <p:cNvSpPr/>
            <p:nvPr/>
          </p:nvSpPr>
          <p:spPr>
            <a:xfrm>
              <a:off x="5174910"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0"/>
            <p:cNvSpPr/>
            <p:nvPr/>
          </p:nvSpPr>
          <p:spPr>
            <a:xfrm>
              <a:off x="5238875"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0"/>
            <p:cNvSpPr/>
            <p:nvPr/>
          </p:nvSpPr>
          <p:spPr>
            <a:xfrm>
              <a:off x="5308598" y="3593810"/>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0"/>
            <p:cNvSpPr/>
            <p:nvPr/>
          </p:nvSpPr>
          <p:spPr>
            <a:xfrm>
              <a:off x="5575973"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0"/>
            <p:cNvSpPr/>
            <p:nvPr/>
          </p:nvSpPr>
          <p:spPr>
            <a:xfrm>
              <a:off x="5517697" y="3593810"/>
              <a:ext cx="16442" cy="184260"/>
            </a:xfrm>
            <a:custGeom>
              <a:avLst/>
              <a:gdLst/>
              <a:ahLst/>
              <a:cxnLst/>
              <a:rect l="l" t="t" r="r" b="b"/>
              <a:pathLst>
                <a:path w="237"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0"/>
            <p:cNvSpPr/>
            <p:nvPr/>
          </p:nvSpPr>
          <p:spPr>
            <a:xfrm>
              <a:off x="5023393" y="3575981"/>
              <a:ext cx="662878" cy="100386"/>
            </a:xfrm>
            <a:custGeom>
              <a:avLst/>
              <a:gdLst/>
              <a:ahLst/>
              <a:cxnLst/>
              <a:rect l="l" t="t" r="r" b="b"/>
              <a:pathLst>
                <a:path w="9555" h="1447" extrusionOk="0">
                  <a:moveTo>
                    <a:pt x="4778" y="1"/>
                  </a:moveTo>
                  <a:cubicBezTo>
                    <a:pt x="2143" y="1"/>
                    <a:pt x="1" y="329"/>
                    <a:pt x="1" y="729"/>
                  </a:cubicBezTo>
                  <a:cubicBezTo>
                    <a:pt x="1" y="1118"/>
                    <a:pt x="2133" y="1446"/>
                    <a:pt x="4778" y="1446"/>
                  </a:cubicBezTo>
                  <a:cubicBezTo>
                    <a:pt x="7412" y="1446"/>
                    <a:pt x="9555" y="1128"/>
                    <a:pt x="9555" y="729"/>
                  </a:cubicBezTo>
                  <a:cubicBezTo>
                    <a:pt x="9555" y="31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0"/>
            <p:cNvSpPr/>
            <p:nvPr/>
          </p:nvSpPr>
          <p:spPr>
            <a:xfrm>
              <a:off x="5090965" y="3597348"/>
              <a:ext cx="527805" cy="46967"/>
            </a:xfrm>
            <a:custGeom>
              <a:avLst/>
              <a:gdLst/>
              <a:ahLst/>
              <a:cxnLst/>
              <a:rect l="l" t="t" r="r" b="b"/>
              <a:pathLst>
                <a:path w="7608" h="677" extrusionOk="0">
                  <a:moveTo>
                    <a:pt x="3804" y="0"/>
                  </a:moveTo>
                  <a:cubicBezTo>
                    <a:pt x="1702" y="0"/>
                    <a:pt x="0" y="154"/>
                    <a:pt x="0" y="339"/>
                  </a:cubicBezTo>
                  <a:cubicBezTo>
                    <a:pt x="0" y="523"/>
                    <a:pt x="1702" y="677"/>
                    <a:pt x="3804" y="677"/>
                  </a:cubicBezTo>
                  <a:cubicBezTo>
                    <a:pt x="5905" y="677"/>
                    <a:pt x="7607" y="523"/>
                    <a:pt x="7607" y="339"/>
                  </a:cubicBezTo>
                  <a:cubicBezTo>
                    <a:pt x="7607" y="15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0"/>
            <p:cNvSpPr/>
            <p:nvPr/>
          </p:nvSpPr>
          <p:spPr>
            <a:xfrm>
              <a:off x="5090965" y="3597348"/>
              <a:ext cx="527042" cy="29901"/>
            </a:xfrm>
            <a:custGeom>
              <a:avLst/>
              <a:gdLst/>
              <a:ahLst/>
              <a:cxnLst/>
              <a:rect l="l" t="t" r="r" b="b"/>
              <a:pathLst>
                <a:path w="7597" h="431" extrusionOk="0">
                  <a:moveTo>
                    <a:pt x="3793" y="0"/>
                  </a:moveTo>
                  <a:cubicBezTo>
                    <a:pt x="1702" y="0"/>
                    <a:pt x="0" y="154"/>
                    <a:pt x="0" y="339"/>
                  </a:cubicBezTo>
                  <a:cubicBezTo>
                    <a:pt x="0" y="369"/>
                    <a:pt x="52" y="400"/>
                    <a:pt x="164" y="431"/>
                  </a:cubicBezTo>
                  <a:cubicBezTo>
                    <a:pt x="636" y="298"/>
                    <a:pt x="2082" y="195"/>
                    <a:pt x="3804" y="195"/>
                  </a:cubicBezTo>
                  <a:cubicBezTo>
                    <a:pt x="5516" y="195"/>
                    <a:pt x="6961" y="298"/>
                    <a:pt x="7443" y="431"/>
                  </a:cubicBezTo>
                  <a:cubicBezTo>
                    <a:pt x="7546" y="400"/>
                    <a:pt x="7597" y="369"/>
                    <a:pt x="7597" y="339"/>
                  </a:cubicBezTo>
                  <a:cubicBezTo>
                    <a:pt x="7597" y="154"/>
                    <a:pt x="5895" y="0"/>
                    <a:pt x="3793"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0"/>
            <p:cNvSpPr/>
            <p:nvPr/>
          </p:nvSpPr>
          <p:spPr>
            <a:xfrm>
              <a:off x="5076743" y="3536159"/>
              <a:ext cx="663641" cy="130217"/>
            </a:xfrm>
            <a:custGeom>
              <a:avLst/>
              <a:gdLst/>
              <a:ahLst/>
              <a:cxnLst/>
              <a:rect l="l" t="t" r="r" b="b"/>
              <a:pathLst>
                <a:path w="9566" h="1877" extrusionOk="0">
                  <a:moveTo>
                    <a:pt x="0" y="1"/>
                  </a:moveTo>
                  <a:lnTo>
                    <a:pt x="0" y="1149"/>
                  </a:lnTo>
                  <a:cubicBezTo>
                    <a:pt x="0" y="1559"/>
                    <a:pt x="2133" y="1877"/>
                    <a:pt x="4778" y="1877"/>
                  </a:cubicBezTo>
                  <a:cubicBezTo>
                    <a:pt x="7422" y="1877"/>
                    <a:pt x="9565" y="155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0"/>
            <p:cNvSpPr/>
            <p:nvPr/>
          </p:nvSpPr>
          <p:spPr>
            <a:xfrm>
              <a:off x="5083820"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0"/>
            <p:cNvSpPr/>
            <p:nvPr/>
          </p:nvSpPr>
          <p:spPr>
            <a:xfrm>
              <a:off x="5124405"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0"/>
            <p:cNvSpPr/>
            <p:nvPr/>
          </p:nvSpPr>
          <p:spPr>
            <a:xfrm>
              <a:off x="5171303"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0"/>
            <p:cNvSpPr/>
            <p:nvPr/>
          </p:nvSpPr>
          <p:spPr>
            <a:xfrm>
              <a:off x="5228954"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0"/>
            <p:cNvSpPr/>
            <p:nvPr/>
          </p:nvSpPr>
          <p:spPr>
            <a:xfrm>
              <a:off x="5292919"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0"/>
            <p:cNvSpPr/>
            <p:nvPr/>
          </p:nvSpPr>
          <p:spPr>
            <a:xfrm>
              <a:off x="5571741"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0"/>
            <p:cNvSpPr/>
            <p:nvPr/>
          </p:nvSpPr>
          <p:spPr>
            <a:xfrm>
              <a:off x="5508470"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0"/>
            <p:cNvSpPr/>
            <p:nvPr/>
          </p:nvSpPr>
          <p:spPr>
            <a:xfrm>
              <a:off x="5076743" y="3484266"/>
              <a:ext cx="663641" cy="101079"/>
            </a:xfrm>
            <a:custGeom>
              <a:avLst/>
              <a:gdLst/>
              <a:ahLst/>
              <a:cxnLst/>
              <a:rect l="l" t="t" r="r" b="b"/>
              <a:pathLst>
                <a:path w="9566" h="1457" extrusionOk="0">
                  <a:moveTo>
                    <a:pt x="4778" y="0"/>
                  </a:moveTo>
                  <a:cubicBezTo>
                    <a:pt x="2143" y="0"/>
                    <a:pt x="0" y="328"/>
                    <a:pt x="0" y="728"/>
                  </a:cubicBezTo>
                  <a:cubicBezTo>
                    <a:pt x="0" y="1128"/>
                    <a:pt x="2143" y="1456"/>
                    <a:pt x="4778" y="1456"/>
                  </a:cubicBezTo>
                  <a:cubicBezTo>
                    <a:pt x="7422" y="1456"/>
                    <a:pt x="9565" y="1128"/>
                    <a:pt x="9565" y="728"/>
                  </a:cubicBezTo>
                  <a:cubicBezTo>
                    <a:pt x="9565" y="328"/>
                    <a:pt x="7422"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0"/>
            <p:cNvSpPr/>
            <p:nvPr/>
          </p:nvSpPr>
          <p:spPr>
            <a:xfrm>
              <a:off x="5144316" y="3506327"/>
              <a:ext cx="527736" cy="46273"/>
            </a:xfrm>
            <a:custGeom>
              <a:avLst/>
              <a:gdLst/>
              <a:ahLst/>
              <a:cxnLst/>
              <a:rect l="l" t="t" r="r" b="b"/>
              <a:pathLst>
                <a:path w="7607" h="667" extrusionOk="0">
                  <a:moveTo>
                    <a:pt x="3804" y="0"/>
                  </a:moveTo>
                  <a:cubicBezTo>
                    <a:pt x="1702" y="0"/>
                    <a:pt x="0" y="144"/>
                    <a:pt x="0" y="328"/>
                  </a:cubicBezTo>
                  <a:cubicBezTo>
                    <a:pt x="0" y="523"/>
                    <a:pt x="1702" y="667"/>
                    <a:pt x="3804" y="667"/>
                  </a:cubicBezTo>
                  <a:cubicBezTo>
                    <a:pt x="5905" y="667"/>
                    <a:pt x="7607" y="523"/>
                    <a:pt x="7607" y="328"/>
                  </a:cubicBezTo>
                  <a:cubicBezTo>
                    <a:pt x="7607" y="14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0"/>
            <p:cNvSpPr/>
            <p:nvPr/>
          </p:nvSpPr>
          <p:spPr>
            <a:xfrm>
              <a:off x="5144316" y="3506327"/>
              <a:ext cx="528499" cy="29901"/>
            </a:xfrm>
            <a:custGeom>
              <a:avLst/>
              <a:gdLst/>
              <a:ahLst/>
              <a:cxnLst/>
              <a:rect l="l" t="t" r="r" b="b"/>
              <a:pathLst>
                <a:path w="7618" h="431" extrusionOk="0">
                  <a:moveTo>
                    <a:pt x="3814" y="0"/>
                  </a:moveTo>
                  <a:cubicBezTo>
                    <a:pt x="1712" y="0"/>
                    <a:pt x="11" y="144"/>
                    <a:pt x="11" y="328"/>
                  </a:cubicBezTo>
                  <a:cubicBezTo>
                    <a:pt x="0" y="369"/>
                    <a:pt x="62" y="400"/>
                    <a:pt x="175" y="431"/>
                  </a:cubicBezTo>
                  <a:cubicBezTo>
                    <a:pt x="646" y="287"/>
                    <a:pt x="2102" y="195"/>
                    <a:pt x="3814" y="195"/>
                  </a:cubicBezTo>
                  <a:cubicBezTo>
                    <a:pt x="5536" y="195"/>
                    <a:pt x="6982" y="287"/>
                    <a:pt x="7453" y="431"/>
                  </a:cubicBezTo>
                  <a:cubicBezTo>
                    <a:pt x="7556" y="400"/>
                    <a:pt x="7617" y="369"/>
                    <a:pt x="7617" y="328"/>
                  </a:cubicBezTo>
                  <a:cubicBezTo>
                    <a:pt x="7617" y="144"/>
                    <a:pt x="5915" y="0"/>
                    <a:pt x="381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0"/>
            <p:cNvSpPr/>
            <p:nvPr/>
          </p:nvSpPr>
          <p:spPr>
            <a:xfrm>
              <a:off x="5100192" y="3443751"/>
              <a:ext cx="663641" cy="130217"/>
            </a:xfrm>
            <a:custGeom>
              <a:avLst/>
              <a:gdLst/>
              <a:ahLst/>
              <a:cxnLst/>
              <a:rect l="l" t="t" r="r" b="b"/>
              <a:pathLst>
                <a:path w="9566" h="1877" extrusionOk="0">
                  <a:moveTo>
                    <a:pt x="1" y="0"/>
                  </a:moveTo>
                  <a:lnTo>
                    <a:pt x="1" y="1158"/>
                  </a:lnTo>
                  <a:cubicBezTo>
                    <a:pt x="1" y="1558"/>
                    <a:pt x="2143" y="1876"/>
                    <a:pt x="4778" y="1876"/>
                  </a:cubicBezTo>
                  <a:cubicBezTo>
                    <a:pt x="7423" y="1876"/>
                    <a:pt x="9565" y="1558"/>
                    <a:pt x="9565" y="1158"/>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0"/>
            <p:cNvSpPr/>
            <p:nvPr/>
          </p:nvSpPr>
          <p:spPr>
            <a:xfrm>
              <a:off x="5107338"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0"/>
            <p:cNvSpPr/>
            <p:nvPr/>
          </p:nvSpPr>
          <p:spPr>
            <a:xfrm>
              <a:off x="5147854"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0"/>
            <p:cNvSpPr/>
            <p:nvPr/>
          </p:nvSpPr>
          <p:spPr>
            <a:xfrm>
              <a:off x="5194058" y="3410311"/>
              <a:ext cx="16442" cy="184260"/>
            </a:xfrm>
            <a:custGeom>
              <a:avLst/>
              <a:gdLst/>
              <a:ahLst/>
              <a:cxnLst/>
              <a:rect l="l" t="t" r="r" b="b"/>
              <a:pathLst>
                <a:path w="237" h="2656" extrusionOk="0">
                  <a:moveTo>
                    <a:pt x="1" y="0"/>
                  </a:moveTo>
                  <a:lnTo>
                    <a:pt x="1" y="2655"/>
                  </a:lnTo>
                  <a:lnTo>
                    <a:pt x="237" y="2655"/>
                  </a:lnTo>
                  <a:lnTo>
                    <a:pt x="23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0"/>
            <p:cNvSpPr/>
            <p:nvPr/>
          </p:nvSpPr>
          <p:spPr>
            <a:xfrm>
              <a:off x="5252403"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a:off x="5316437"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0"/>
            <p:cNvSpPr/>
            <p:nvPr/>
          </p:nvSpPr>
          <p:spPr>
            <a:xfrm>
              <a:off x="5531225" y="3410311"/>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p:nvPr/>
          </p:nvSpPr>
          <p:spPr>
            <a:xfrm>
              <a:off x="5462196"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0"/>
            <p:cNvSpPr/>
            <p:nvPr/>
          </p:nvSpPr>
          <p:spPr>
            <a:xfrm>
              <a:off x="5100192" y="3391788"/>
              <a:ext cx="663641" cy="101079"/>
            </a:xfrm>
            <a:custGeom>
              <a:avLst/>
              <a:gdLst/>
              <a:ahLst/>
              <a:cxnLst/>
              <a:rect l="l" t="t" r="r" b="b"/>
              <a:pathLst>
                <a:path w="9566" h="1457" extrusionOk="0">
                  <a:moveTo>
                    <a:pt x="4778" y="1"/>
                  </a:moveTo>
                  <a:cubicBezTo>
                    <a:pt x="2143" y="1"/>
                    <a:pt x="1" y="329"/>
                    <a:pt x="1" y="729"/>
                  </a:cubicBezTo>
                  <a:cubicBezTo>
                    <a:pt x="1" y="1128"/>
                    <a:pt x="2133" y="1456"/>
                    <a:pt x="4778" y="1456"/>
                  </a:cubicBezTo>
                  <a:cubicBezTo>
                    <a:pt x="7423" y="1456"/>
                    <a:pt x="9565" y="1128"/>
                    <a:pt x="9565" y="729"/>
                  </a:cubicBezTo>
                  <a:cubicBezTo>
                    <a:pt x="9565" y="32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0"/>
            <p:cNvSpPr/>
            <p:nvPr/>
          </p:nvSpPr>
          <p:spPr>
            <a:xfrm>
              <a:off x="5167765" y="3413850"/>
              <a:ext cx="527805" cy="46273"/>
            </a:xfrm>
            <a:custGeom>
              <a:avLst/>
              <a:gdLst/>
              <a:ahLst/>
              <a:cxnLst/>
              <a:rect l="l" t="t" r="r" b="b"/>
              <a:pathLst>
                <a:path w="7608" h="667" extrusionOk="0">
                  <a:moveTo>
                    <a:pt x="3804" y="0"/>
                  </a:moveTo>
                  <a:cubicBezTo>
                    <a:pt x="1702" y="0"/>
                    <a:pt x="1" y="144"/>
                    <a:pt x="1" y="329"/>
                  </a:cubicBezTo>
                  <a:cubicBezTo>
                    <a:pt x="1" y="523"/>
                    <a:pt x="1702" y="667"/>
                    <a:pt x="3804" y="667"/>
                  </a:cubicBezTo>
                  <a:cubicBezTo>
                    <a:pt x="5905" y="667"/>
                    <a:pt x="7607" y="523"/>
                    <a:pt x="7607" y="329"/>
                  </a:cubicBezTo>
                  <a:cubicBezTo>
                    <a:pt x="7607" y="14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0"/>
            <p:cNvSpPr/>
            <p:nvPr/>
          </p:nvSpPr>
          <p:spPr>
            <a:xfrm>
              <a:off x="5167765" y="3413850"/>
              <a:ext cx="527805" cy="29970"/>
            </a:xfrm>
            <a:custGeom>
              <a:avLst/>
              <a:gdLst/>
              <a:ahLst/>
              <a:cxnLst/>
              <a:rect l="l" t="t" r="r" b="b"/>
              <a:pathLst>
                <a:path w="7608" h="432" extrusionOk="0">
                  <a:moveTo>
                    <a:pt x="3804" y="0"/>
                  </a:moveTo>
                  <a:cubicBezTo>
                    <a:pt x="1702" y="0"/>
                    <a:pt x="1" y="144"/>
                    <a:pt x="1" y="329"/>
                  </a:cubicBezTo>
                  <a:cubicBezTo>
                    <a:pt x="1" y="370"/>
                    <a:pt x="62" y="400"/>
                    <a:pt x="165" y="431"/>
                  </a:cubicBezTo>
                  <a:cubicBezTo>
                    <a:pt x="636" y="298"/>
                    <a:pt x="2092" y="195"/>
                    <a:pt x="3804" y="195"/>
                  </a:cubicBezTo>
                  <a:cubicBezTo>
                    <a:pt x="5526" y="195"/>
                    <a:pt x="6972" y="298"/>
                    <a:pt x="7443" y="431"/>
                  </a:cubicBezTo>
                  <a:cubicBezTo>
                    <a:pt x="7556" y="400"/>
                    <a:pt x="7607" y="370"/>
                    <a:pt x="7607" y="329"/>
                  </a:cubicBezTo>
                  <a:cubicBezTo>
                    <a:pt x="7607" y="14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0"/>
            <p:cNvSpPr/>
            <p:nvPr/>
          </p:nvSpPr>
          <p:spPr>
            <a:xfrm>
              <a:off x="5020549" y="3352660"/>
              <a:ext cx="663641" cy="130217"/>
            </a:xfrm>
            <a:custGeom>
              <a:avLst/>
              <a:gdLst/>
              <a:ahLst/>
              <a:cxnLst/>
              <a:rect l="l" t="t" r="r" b="b"/>
              <a:pathLst>
                <a:path w="9566" h="1877" extrusionOk="0">
                  <a:moveTo>
                    <a:pt x="1" y="1"/>
                  </a:moveTo>
                  <a:lnTo>
                    <a:pt x="1" y="1149"/>
                  </a:lnTo>
                  <a:cubicBezTo>
                    <a:pt x="1" y="1549"/>
                    <a:pt x="2143" y="1877"/>
                    <a:pt x="4788" y="1877"/>
                  </a:cubicBezTo>
                  <a:cubicBezTo>
                    <a:pt x="7423" y="1877"/>
                    <a:pt x="9565" y="154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p:nvPr/>
          </p:nvSpPr>
          <p:spPr>
            <a:xfrm>
              <a:off x="5027695"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0"/>
            <p:cNvSpPr/>
            <p:nvPr/>
          </p:nvSpPr>
          <p:spPr>
            <a:xfrm>
              <a:off x="5068904"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0"/>
            <p:cNvSpPr/>
            <p:nvPr/>
          </p:nvSpPr>
          <p:spPr>
            <a:xfrm>
              <a:off x="5115108" y="3319290"/>
              <a:ext cx="15748" cy="183497"/>
            </a:xfrm>
            <a:custGeom>
              <a:avLst/>
              <a:gdLst/>
              <a:ahLst/>
              <a:cxnLst/>
              <a:rect l="l" t="t" r="r" b="b"/>
              <a:pathLst>
                <a:path w="227" h="2645" extrusionOk="0">
                  <a:moveTo>
                    <a:pt x="1" y="0"/>
                  </a:moveTo>
                  <a:lnTo>
                    <a:pt x="1" y="2645"/>
                  </a:lnTo>
                  <a:lnTo>
                    <a:pt x="227" y="2645"/>
                  </a:lnTo>
                  <a:lnTo>
                    <a:pt x="22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0"/>
            <p:cNvSpPr/>
            <p:nvPr/>
          </p:nvSpPr>
          <p:spPr>
            <a:xfrm>
              <a:off x="5173453"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0"/>
            <p:cNvSpPr/>
            <p:nvPr/>
          </p:nvSpPr>
          <p:spPr>
            <a:xfrm>
              <a:off x="5236794"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0"/>
            <p:cNvSpPr/>
            <p:nvPr/>
          </p:nvSpPr>
          <p:spPr>
            <a:xfrm>
              <a:off x="5306447"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0"/>
            <p:cNvSpPr/>
            <p:nvPr/>
          </p:nvSpPr>
          <p:spPr>
            <a:xfrm>
              <a:off x="5573891"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0"/>
            <p:cNvSpPr/>
            <p:nvPr/>
          </p:nvSpPr>
          <p:spPr>
            <a:xfrm>
              <a:off x="5516240"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0"/>
            <p:cNvSpPr/>
            <p:nvPr/>
          </p:nvSpPr>
          <p:spPr>
            <a:xfrm>
              <a:off x="5020549" y="3300073"/>
              <a:ext cx="663641" cy="101010"/>
            </a:xfrm>
            <a:custGeom>
              <a:avLst/>
              <a:gdLst/>
              <a:ahLst/>
              <a:cxnLst/>
              <a:rect l="l" t="t" r="r" b="b"/>
              <a:pathLst>
                <a:path w="9566" h="1456" extrusionOk="0">
                  <a:moveTo>
                    <a:pt x="4788" y="0"/>
                  </a:moveTo>
                  <a:cubicBezTo>
                    <a:pt x="2143" y="0"/>
                    <a:pt x="1" y="328"/>
                    <a:pt x="1" y="728"/>
                  </a:cubicBezTo>
                  <a:cubicBezTo>
                    <a:pt x="1" y="1128"/>
                    <a:pt x="2143" y="1456"/>
                    <a:pt x="4788" y="1456"/>
                  </a:cubicBezTo>
                  <a:cubicBezTo>
                    <a:pt x="7423" y="1456"/>
                    <a:pt x="9565" y="1128"/>
                    <a:pt x="9565" y="728"/>
                  </a:cubicBezTo>
                  <a:cubicBezTo>
                    <a:pt x="9565" y="32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0"/>
            <p:cNvSpPr/>
            <p:nvPr/>
          </p:nvSpPr>
          <p:spPr>
            <a:xfrm>
              <a:off x="5088815" y="3322135"/>
              <a:ext cx="527805" cy="46967"/>
            </a:xfrm>
            <a:custGeom>
              <a:avLst/>
              <a:gdLst/>
              <a:ahLst/>
              <a:cxnLst/>
              <a:rect l="l" t="t" r="r" b="b"/>
              <a:pathLst>
                <a:path w="7608" h="677" extrusionOk="0">
                  <a:moveTo>
                    <a:pt x="3804" y="0"/>
                  </a:moveTo>
                  <a:cubicBezTo>
                    <a:pt x="1702" y="0"/>
                    <a:pt x="1" y="154"/>
                    <a:pt x="1" y="338"/>
                  </a:cubicBezTo>
                  <a:cubicBezTo>
                    <a:pt x="1" y="523"/>
                    <a:pt x="1702" y="677"/>
                    <a:pt x="3804" y="677"/>
                  </a:cubicBezTo>
                  <a:cubicBezTo>
                    <a:pt x="5906" y="677"/>
                    <a:pt x="7607" y="523"/>
                    <a:pt x="7607" y="338"/>
                  </a:cubicBezTo>
                  <a:cubicBezTo>
                    <a:pt x="7607" y="15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0"/>
            <p:cNvSpPr/>
            <p:nvPr/>
          </p:nvSpPr>
          <p:spPr>
            <a:xfrm>
              <a:off x="5088815" y="3322135"/>
              <a:ext cx="527805" cy="30594"/>
            </a:xfrm>
            <a:custGeom>
              <a:avLst/>
              <a:gdLst/>
              <a:ahLst/>
              <a:cxnLst/>
              <a:rect l="l" t="t" r="r" b="b"/>
              <a:pathLst>
                <a:path w="7608" h="441" extrusionOk="0">
                  <a:moveTo>
                    <a:pt x="3804" y="0"/>
                  </a:moveTo>
                  <a:cubicBezTo>
                    <a:pt x="1702" y="0"/>
                    <a:pt x="1" y="154"/>
                    <a:pt x="1" y="338"/>
                  </a:cubicBezTo>
                  <a:cubicBezTo>
                    <a:pt x="1" y="369"/>
                    <a:pt x="62" y="410"/>
                    <a:pt x="165" y="441"/>
                  </a:cubicBezTo>
                  <a:cubicBezTo>
                    <a:pt x="636" y="297"/>
                    <a:pt x="2082" y="195"/>
                    <a:pt x="3804" y="195"/>
                  </a:cubicBezTo>
                  <a:cubicBezTo>
                    <a:pt x="5516" y="195"/>
                    <a:pt x="6972" y="297"/>
                    <a:pt x="7443" y="441"/>
                  </a:cubicBezTo>
                  <a:cubicBezTo>
                    <a:pt x="7546" y="410"/>
                    <a:pt x="7607" y="369"/>
                    <a:pt x="7607" y="338"/>
                  </a:cubicBezTo>
                  <a:cubicBezTo>
                    <a:pt x="7607"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0"/>
            <p:cNvSpPr/>
            <p:nvPr/>
          </p:nvSpPr>
          <p:spPr>
            <a:xfrm>
              <a:off x="5084583" y="3261639"/>
              <a:ext cx="663572" cy="130217"/>
            </a:xfrm>
            <a:custGeom>
              <a:avLst/>
              <a:gdLst/>
              <a:ahLst/>
              <a:cxnLst/>
              <a:rect l="l" t="t" r="r" b="b"/>
              <a:pathLst>
                <a:path w="9565" h="1877" extrusionOk="0">
                  <a:moveTo>
                    <a:pt x="0" y="1"/>
                  </a:moveTo>
                  <a:lnTo>
                    <a:pt x="0" y="1159"/>
                  </a:lnTo>
                  <a:cubicBezTo>
                    <a:pt x="0" y="1559"/>
                    <a:pt x="2143" y="1877"/>
                    <a:pt x="4788" y="1877"/>
                  </a:cubicBezTo>
                  <a:cubicBezTo>
                    <a:pt x="7433" y="187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0"/>
            <p:cNvSpPr/>
            <p:nvPr/>
          </p:nvSpPr>
          <p:spPr>
            <a:xfrm>
              <a:off x="5091659"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0"/>
            <p:cNvSpPr/>
            <p:nvPr/>
          </p:nvSpPr>
          <p:spPr>
            <a:xfrm>
              <a:off x="5132938"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0"/>
            <p:cNvSpPr/>
            <p:nvPr/>
          </p:nvSpPr>
          <p:spPr>
            <a:xfrm>
              <a:off x="5179142"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0"/>
            <p:cNvSpPr/>
            <p:nvPr/>
          </p:nvSpPr>
          <p:spPr>
            <a:xfrm>
              <a:off x="5237487"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p:nvPr/>
          </p:nvSpPr>
          <p:spPr>
            <a:xfrm>
              <a:off x="5300758"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0"/>
            <p:cNvSpPr/>
            <p:nvPr/>
          </p:nvSpPr>
          <p:spPr>
            <a:xfrm>
              <a:off x="5725339"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0"/>
            <p:cNvSpPr/>
            <p:nvPr/>
          </p:nvSpPr>
          <p:spPr>
            <a:xfrm>
              <a:off x="5684823"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0"/>
            <p:cNvSpPr/>
            <p:nvPr/>
          </p:nvSpPr>
          <p:spPr>
            <a:xfrm>
              <a:off x="5638619"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0"/>
            <p:cNvSpPr/>
            <p:nvPr/>
          </p:nvSpPr>
          <p:spPr>
            <a:xfrm>
              <a:off x="5580274" y="3228200"/>
              <a:ext cx="15748" cy="183566"/>
            </a:xfrm>
            <a:custGeom>
              <a:avLst/>
              <a:gdLst/>
              <a:ahLst/>
              <a:cxnLst/>
              <a:rect l="l" t="t" r="r" b="b"/>
              <a:pathLst>
                <a:path w="227"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0"/>
            <p:cNvSpPr/>
            <p:nvPr/>
          </p:nvSpPr>
          <p:spPr>
            <a:xfrm>
              <a:off x="5516240"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0"/>
            <p:cNvSpPr/>
            <p:nvPr/>
          </p:nvSpPr>
          <p:spPr>
            <a:xfrm>
              <a:off x="5084583" y="3209052"/>
              <a:ext cx="664335" cy="101010"/>
            </a:xfrm>
            <a:custGeom>
              <a:avLst/>
              <a:gdLst/>
              <a:ahLst/>
              <a:cxnLst/>
              <a:rect l="l" t="t" r="r" b="b"/>
              <a:pathLst>
                <a:path w="9576" h="1456" extrusionOk="0">
                  <a:moveTo>
                    <a:pt x="4788" y="0"/>
                  </a:moveTo>
                  <a:cubicBezTo>
                    <a:pt x="2143" y="0"/>
                    <a:pt x="0" y="328"/>
                    <a:pt x="0" y="728"/>
                  </a:cubicBezTo>
                  <a:cubicBezTo>
                    <a:pt x="0" y="1128"/>
                    <a:pt x="2143" y="1456"/>
                    <a:pt x="4788" y="1456"/>
                  </a:cubicBezTo>
                  <a:cubicBezTo>
                    <a:pt x="7433" y="1456"/>
                    <a:pt x="9575" y="1128"/>
                    <a:pt x="9575" y="728"/>
                  </a:cubicBezTo>
                  <a:cubicBezTo>
                    <a:pt x="9575" y="328"/>
                    <a:pt x="743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0"/>
            <p:cNvSpPr/>
            <p:nvPr/>
          </p:nvSpPr>
          <p:spPr>
            <a:xfrm>
              <a:off x="5152849" y="3231044"/>
              <a:ext cx="527736" cy="47036"/>
            </a:xfrm>
            <a:custGeom>
              <a:avLst/>
              <a:gdLst/>
              <a:ahLst/>
              <a:cxnLst/>
              <a:rect l="l" t="t" r="r" b="b"/>
              <a:pathLst>
                <a:path w="7607" h="678" extrusionOk="0">
                  <a:moveTo>
                    <a:pt x="3804" y="1"/>
                  </a:moveTo>
                  <a:cubicBezTo>
                    <a:pt x="1702" y="1"/>
                    <a:pt x="0" y="155"/>
                    <a:pt x="0" y="339"/>
                  </a:cubicBezTo>
                  <a:cubicBezTo>
                    <a:pt x="0" y="524"/>
                    <a:pt x="1702" y="677"/>
                    <a:pt x="3804" y="677"/>
                  </a:cubicBezTo>
                  <a:cubicBezTo>
                    <a:pt x="5905" y="677"/>
                    <a:pt x="7607" y="524"/>
                    <a:pt x="7607" y="339"/>
                  </a:cubicBezTo>
                  <a:cubicBezTo>
                    <a:pt x="7607" y="155"/>
                    <a:pt x="590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0"/>
            <p:cNvSpPr/>
            <p:nvPr/>
          </p:nvSpPr>
          <p:spPr>
            <a:xfrm>
              <a:off x="5152849" y="3231808"/>
              <a:ext cx="527736" cy="29901"/>
            </a:xfrm>
            <a:custGeom>
              <a:avLst/>
              <a:gdLst/>
              <a:ahLst/>
              <a:cxnLst/>
              <a:rect l="l" t="t" r="r" b="b"/>
              <a:pathLst>
                <a:path w="7607" h="431" extrusionOk="0">
                  <a:moveTo>
                    <a:pt x="3804" y="0"/>
                  </a:moveTo>
                  <a:cubicBezTo>
                    <a:pt x="1702" y="0"/>
                    <a:pt x="0" y="144"/>
                    <a:pt x="0" y="328"/>
                  </a:cubicBezTo>
                  <a:cubicBezTo>
                    <a:pt x="0" y="359"/>
                    <a:pt x="52" y="390"/>
                    <a:pt x="164" y="431"/>
                  </a:cubicBezTo>
                  <a:cubicBezTo>
                    <a:pt x="636" y="297"/>
                    <a:pt x="2081" y="195"/>
                    <a:pt x="3804" y="195"/>
                  </a:cubicBezTo>
                  <a:cubicBezTo>
                    <a:pt x="5516" y="195"/>
                    <a:pt x="6971" y="297"/>
                    <a:pt x="7443" y="431"/>
                  </a:cubicBezTo>
                  <a:cubicBezTo>
                    <a:pt x="7545" y="400"/>
                    <a:pt x="7607" y="369"/>
                    <a:pt x="7607" y="328"/>
                  </a:cubicBezTo>
                  <a:cubicBezTo>
                    <a:pt x="7607" y="14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0"/>
            <p:cNvSpPr/>
            <p:nvPr/>
          </p:nvSpPr>
          <p:spPr>
            <a:xfrm>
              <a:off x="5026931" y="3169924"/>
              <a:ext cx="664335" cy="130217"/>
            </a:xfrm>
            <a:custGeom>
              <a:avLst/>
              <a:gdLst/>
              <a:ahLst/>
              <a:cxnLst/>
              <a:rect l="l" t="t" r="r" b="b"/>
              <a:pathLst>
                <a:path w="9576" h="1877" extrusionOk="0">
                  <a:moveTo>
                    <a:pt x="1" y="0"/>
                  </a:moveTo>
                  <a:lnTo>
                    <a:pt x="1" y="1159"/>
                  </a:lnTo>
                  <a:cubicBezTo>
                    <a:pt x="1" y="1558"/>
                    <a:pt x="2143" y="1876"/>
                    <a:pt x="4788" y="1876"/>
                  </a:cubicBezTo>
                  <a:cubicBezTo>
                    <a:pt x="7433" y="1876"/>
                    <a:pt x="9576" y="1558"/>
                    <a:pt x="9576" y="1159"/>
                  </a:cubicBezTo>
                  <a:lnTo>
                    <a:pt x="9576"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0"/>
            <p:cNvSpPr/>
            <p:nvPr/>
          </p:nvSpPr>
          <p:spPr>
            <a:xfrm>
              <a:off x="5121560"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0"/>
            <p:cNvSpPr/>
            <p:nvPr/>
          </p:nvSpPr>
          <p:spPr>
            <a:xfrm>
              <a:off x="5179836"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0"/>
            <p:cNvSpPr/>
            <p:nvPr/>
          </p:nvSpPr>
          <p:spPr>
            <a:xfrm>
              <a:off x="5243870"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0"/>
            <p:cNvSpPr/>
            <p:nvPr/>
          </p:nvSpPr>
          <p:spPr>
            <a:xfrm>
              <a:off x="5312830" y="3136485"/>
              <a:ext cx="16442" cy="184260"/>
            </a:xfrm>
            <a:custGeom>
              <a:avLst/>
              <a:gdLst/>
              <a:ahLst/>
              <a:cxnLst/>
              <a:rect l="l" t="t" r="r" b="b"/>
              <a:pathLst>
                <a:path w="237" h="2656" extrusionOk="0">
                  <a:moveTo>
                    <a:pt x="1" y="0"/>
                  </a:moveTo>
                  <a:lnTo>
                    <a:pt x="1" y="2656"/>
                  </a:lnTo>
                  <a:lnTo>
                    <a:pt x="237" y="2656"/>
                  </a:lnTo>
                  <a:lnTo>
                    <a:pt x="23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0"/>
            <p:cNvSpPr/>
            <p:nvPr/>
          </p:nvSpPr>
          <p:spPr>
            <a:xfrm>
              <a:off x="5667757"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0"/>
            <p:cNvSpPr/>
            <p:nvPr/>
          </p:nvSpPr>
          <p:spPr>
            <a:xfrm>
              <a:off x="5627241"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0"/>
            <p:cNvSpPr/>
            <p:nvPr/>
          </p:nvSpPr>
          <p:spPr>
            <a:xfrm>
              <a:off x="5580968"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0"/>
            <p:cNvSpPr/>
            <p:nvPr/>
          </p:nvSpPr>
          <p:spPr>
            <a:xfrm>
              <a:off x="5522692"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p:nvPr/>
          </p:nvSpPr>
          <p:spPr>
            <a:xfrm>
              <a:off x="5458658"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0"/>
            <p:cNvSpPr/>
            <p:nvPr/>
          </p:nvSpPr>
          <p:spPr>
            <a:xfrm>
              <a:off x="5026931" y="3117962"/>
              <a:ext cx="664335" cy="101079"/>
            </a:xfrm>
            <a:custGeom>
              <a:avLst/>
              <a:gdLst/>
              <a:ahLst/>
              <a:cxnLst/>
              <a:rect l="l" t="t" r="r" b="b"/>
              <a:pathLst>
                <a:path w="9576" h="1457" extrusionOk="0">
                  <a:moveTo>
                    <a:pt x="4788" y="1"/>
                  </a:moveTo>
                  <a:cubicBezTo>
                    <a:pt x="2143" y="1"/>
                    <a:pt x="1" y="329"/>
                    <a:pt x="1" y="729"/>
                  </a:cubicBezTo>
                  <a:cubicBezTo>
                    <a:pt x="1" y="1129"/>
                    <a:pt x="2143" y="1457"/>
                    <a:pt x="4788" y="1457"/>
                  </a:cubicBezTo>
                  <a:cubicBezTo>
                    <a:pt x="7433" y="1457"/>
                    <a:pt x="9576" y="1129"/>
                    <a:pt x="9576" y="729"/>
                  </a:cubicBezTo>
                  <a:cubicBezTo>
                    <a:pt x="9576" y="329"/>
                    <a:pt x="7433" y="1"/>
                    <a:pt x="478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0"/>
            <p:cNvSpPr/>
            <p:nvPr/>
          </p:nvSpPr>
          <p:spPr>
            <a:xfrm>
              <a:off x="5095197" y="3140023"/>
              <a:ext cx="527805" cy="46342"/>
            </a:xfrm>
            <a:custGeom>
              <a:avLst/>
              <a:gdLst/>
              <a:ahLst/>
              <a:cxnLst/>
              <a:rect l="l" t="t" r="r" b="b"/>
              <a:pathLst>
                <a:path w="7608" h="668" extrusionOk="0">
                  <a:moveTo>
                    <a:pt x="3804" y="1"/>
                  </a:moveTo>
                  <a:cubicBezTo>
                    <a:pt x="1703" y="1"/>
                    <a:pt x="1" y="144"/>
                    <a:pt x="1" y="339"/>
                  </a:cubicBezTo>
                  <a:cubicBezTo>
                    <a:pt x="1" y="523"/>
                    <a:pt x="1703" y="667"/>
                    <a:pt x="3804" y="667"/>
                  </a:cubicBezTo>
                  <a:cubicBezTo>
                    <a:pt x="5906" y="667"/>
                    <a:pt x="7608" y="523"/>
                    <a:pt x="7608" y="339"/>
                  </a:cubicBezTo>
                  <a:cubicBezTo>
                    <a:pt x="7608" y="144"/>
                    <a:pt x="5906"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0"/>
            <p:cNvSpPr/>
            <p:nvPr/>
          </p:nvSpPr>
          <p:spPr>
            <a:xfrm>
              <a:off x="5095197" y="3140023"/>
              <a:ext cx="527805" cy="29970"/>
            </a:xfrm>
            <a:custGeom>
              <a:avLst/>
              <a:gdLst/>
              <a:ahLst/>
              <a:cxnLst/>
              <a:rect l="l" t="t" r="r" b="b"/>
              <a:pathLst>
                <a:path w="7608" h="432" extrusionOk="0">
                  <a:moveTo>
                    <a:pt x="3804" y="1"/>
                  </a:moveTo>
                  <a:cubicBezTo>
                    <a:pt x="1703" y="1"/>
                    <a:pt x="1" y="144"/>
                    <a:pt x="1" y="339"/>
                  </a:cubicBezTo>
                  <a:cubicBezTo>
                    <a:pt x="1" y="370"/>
                    <a:pt x="62" y="400"/>
                    <a:pt x="165" y="431"/>
                  </a:cubicBezTo>
                  <a:cubicBezTo>
                    <a:pt x="637" y="298"/>
                    <a:pt x="2092" y="195"/>
                    <a:pt x="3804" y="195"/>
                  </a:cubicBezTo>
                  <a:cubicBezTo>
                    <a:pt x="5516" y="195"/>
                    <a:pt x="6972" y="298"/>
                    <a:pt x="7444" y="431"/>
                  </a:cubicBezTo>
                  <a:cubicBezTo>
                    <a:pt x="7546" y="400"/>
                    <a:pt x="7608" y="370"/>
                    <a:pt x="7608" y="339"/>
                  </a:cubicBezTo>
                  <a:cubicBezTo>
                    <a:pt x="7608" y="144"/>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0"/>
            <p:cNvSpPr/>
            <p:nvPr/>
          </p:nvSpPr>
          <p:spPr>
            <a:xfrm>
              <a:off x="5078131"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0"/>
            <p:cNvSpPr/>
            <p:nvPr/>
          </p:nvSpPr>
          <p:spPr>
            <a:xfrm>
              <a:off x="5118716"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0"/>
            <p:cNvSpPr/>
            <p:nvPr/>
          </p:nvSpPr>
          <p:spPr>
            <a:xfrm>
              <a:off x="5164920" y="3684831"/>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0"/>
            <p:cNvSpPr/>
            <p:nvPr/>
          </p:nvSpPr>
          <p:spPr>
            <a:xfrm>
              <a:off x="5223265"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0"/>
            <p:cNvSpPr/>
            <p:nvPr/>
          </p:nvSpPr>
          <p:spPr>
            <a:xfrm>
              <a:off x="5287230"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0"/>
            <p:cNvSpPr/>
            <p:nvPr/>
          </p:nvSpPr>
          <p:spPr>
            <a:xfrm>
              <a:off x="5566052"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5029776"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5070361"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0"/>
            <p:cNvSpPr/>
            <p:nvPr/>
          </p:nvSpPr>
          <p:spPr>
            <a:xfrm>
              <a:off x="5117259"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5174910"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5238875"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0"/>
            <p:cNvSpPr/>
            <p:nvPr/>
          </p:nvSpPr>
          <p:spPr>
            <a:xfrm>
              <a:off x="5308598" y="3593810"/>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p:nvPr/>
          </p:nvSpPr>
          <p:spPr>
            <a:xfrm>
              <a:off x="5575973"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5517697" y="3593810"/>
              <a:ext cx="16442" cy="184260"/>
            </a:xfrm>
            <a:custGeom>
              <a:avLst/>
              <a:gdLst/>
              <a:ahLst/>
              <a:cxnLst/>
              <a:rect l="l" t="t" r="r" b="b"/>
              <a:pathLst>
                <a:path w="237"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5083820"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5124405"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5171303"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228954"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5292919"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5571741"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5508470"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0"/>
            <p:cNvSpPr/>
            <p:nvPr/>
          </p:nvSpPr>
          <p:spPr>
            <a:xfrm>
              <a:off x="5107338"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0"/>
            <p:cNvSpPr/>
            <p:nvPr/>
          </p:nvSpPr>
          <p:spPr>
            <a:xfrm>
              <a:off x="5147854"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p:nvPr/>
          </p:nvSpPr>
          <p:spPr>
            <a:xfrm>
              <a:off x="5194058" y="3410311"/>
              <a:ext cx="16442" cy="184260"/>
            </a:xfrm>
            <a:custGeom>
              <a:avLst/>
              <a:gdLst/>
              <a:ahLst/>
              <a:cxnLst/>
              <a:rect l="l" t="t" r="r" b="b"/>
              <a:pathLst>
                <a:path w="237" h="2656" extrusionOk="0">
                  <a:moveTo>
                    <a:pt x="1" y="0"/>
                  </a:moveTo>
                  <a:lnTo>
                    <a:pt x="1" y="2655"/>
                  </a:lnTo>
                  <a:lnTo>
                    <a:pt x="237" y="2655"/>
                  </a:lnTo>
                  <a:lnTo>
                    <a:pt x="2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0"/>
            <p:cNvSpPr/>
            <p:nvPr/>
          </p:nvSpPr>
          <p:spPr>
            <a:xfrm>
              <a:off x="5252403"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5531225" y="3410311"/>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0"/>
            <p:cNvSpPr/>
            <p:nvPr/>
          </p:nvSpPr>
          <p:spPr>
            <a:xfrm>
              <a:off x="5027695"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5068904"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0"/>
            <p:cNvSpPr/>
            <p:nvPr/>
          </p:nvSpPr>
          <p:spPr>
            <a:xfrm>
              <a:off x="5115108" y="3319290"/>
              <a:ext cx="15748" cy="183497"/>
            </a:xfrm>
            <a:custGeom>
              <a:avLst/>
              <a:gdLst/>
              <a:ahLst/>
              <a:cxnLst/>
              <a:rect l="l" t="t" r="r" b="b"/>
              <a:pathLst>
                <a:path w="227" h="2645" extrusionOk="0">
                  <a:moveTo>
                    <a:pt x="1" y="0"/>
                  </a:moveTo>
                  <a:lnTo>
                    <a:pt x="1" y="2645"/>
                  </a:lnTo>
                  <a:lnTo>
                    <a:pt x="227" y="2645"/>
                  </a:lnTo>
                  <a:lnTo>
                    <a:pt x="2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0"/>
            <p:cNvSpPr/>
            <p:nvPr/>
          </p:nvSpPr>
          <p:spPr>
            <a:xfrm>
              <a:off x="5173453"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5236794"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5306447"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5573891"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0"/>
            <p:cNvSpPr/>
            <p:nvPr/>
          </p:nvSpPr>
          <p:spPr>
            <a:xfrm>
              <a:off x="5516240"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0"/>
            <p:cNvSpPr/>
            <p:nvPr/>
          </p:nvSpPr>
          <p:spPr>
            <a:xfrm>
              <a:off x="5091659"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0"/>
            <p:cNvSpPr/>
            <p:nvPr/>
          </p:nvSpPr>
          <p:spPr>
            <a:xfrm>
              <a:off x="5132938"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0"/>
            <p:cNvSpPr/>
            <p:nvPr/>
          </p:nvSpPr>
          <p:spPr>
            <a:xfrm>
              <a:off x="5179142"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5237487"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5300758"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5725339"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5684823"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5638619"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5580274" y="3228200"/>
              <a:ext cx="15748" cy="183566"/>
            </a:xfrm>
            <a:custGeom>
              <a:avLst/>
              <a:gdLst/>
              <a:ahLst/>
              <a:cxnLst/>
              <a:rect l="l" t="t" r="r" b="b"/>
              <a:pathLst>
                <a:path w="227"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5516240"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5243870"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p:nvPr/>
          </p:nvSpPr>
          <p:spPr>
            <a:xfrm>
              <a:off x="5312830" y="3136485"/>
              <a:ext cx="16442" cy="184260"/>
            </a:xfrm>
            <a:custGeom>
              <a:avLst/>
              <a:gdLst/>
              <a:ahLst/>
              <a:cxnLst/>
              <a:rect l="l" t="t" r="r" b="b"/>
              <a:pathLst>
                <a:path w="237" h="2656" extrusionOk="0">
                  <a:moveTo>
                    <a:pt x="1" y="0"/>
                  </a:moveTo>
                  <a:lnTo>
                    <a:pt x="1" y="2656"/>
                  </a:lnTo>
                  <a:lnTo>
                    <a:pt x="237" y="2656"/>
                  </a:lnTo>
                  <a:lnTo>
                    <a:pt x="2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p:nvPr/>
          </p:nvSpPr>
          <p:spPr>
            <a:xfrm>
              <a:off x="5667757"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0"/>
            <p:cNvSpPr/>
            <p:nvPr/>
          </p:nvSpPr>
          <p:spPr>
            <a:xfrm>
              <a:off x="5627241"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0"/>
            <p:cNvSpPr/>
            <p:nvPr/>
          </p:nvSpPr>
          <p:spPr>
            <a:xfrm>
              <a:off x="5580968"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0"/>
            <p:cNvSpPr/>
            <p:nvPr/>
          </p:nvSpPr>
          <p:spPr>
            <a:xfrm>
              <a:off x="5522692"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a:off x="5458658"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4693372" y="3762324"/>
              <a:ext cx="663641" cy="130217"/>
            </a:xfrm>
            <a:custGeom>
              <a:avLst/>
              <a:gdLst/>
              <a:ahLst/>
              <a:cxnLst/>
              <a:rect l="l" t="t" r="r" b="b"/>
              <a:pathLst>
                <a:path w="9566" h="1877" extrusionOk="0">
                  <a:moveTo>
                    <a:pt x="1" y="1"/>
                  </a:moveTo>
                  <a:lnTo>
                    <a:pt x="1" y="1149"/>
                  </a:lnTo>
                  <a:cubicBezTo>
                    <a:pt x="1" y="1549"/>
                    <a:pt x="2143" y="1877"/>
                    <a:pt x="4778" y="1877"/>
                  </a:cubicBezTo>
                  <a:cubicBezTo>
                    <a:pt x="7423" y="1877"/>
                    <a:pt x="9566" y="1549"/>
                    <a:pt x="9566" y="1149"/>
                  </a:cubicBezTo>
                  <a:lnTo>
                    <a:pt x="9566"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0"/>
            <p:cNvSpPr/>
            <p:nvPr/>
          </p:nvSpPr>
          <p:spPr>
            <a:xfrm>
              <a:off x="5188369" y="3728885"/>
              <a:ext cx="16442" cy="183566"/>
            </a:xfrm>
            <a:custGeom>
              <a:avLst/>
              <a:gdLst/>
              <a:ahLst/>
              <a:cxnLst/>
              <a:rect l="l" t="t" r="r" b="b"/>
              <a:pathLst>
                <a:path w="237" h="2646" extrusionOk="0">
                  <a:moveTo>
                    <a:pt x="1" y="1"/>
                  </a:moveTo>
                  <a:lnTo>
                    <a:pt x="1" y="2646"/>
                  </a:lnTo>
                  <a:lnTo>
                    <a:pt x="237" y="2646"/>
                  </a:lnTo>
                  <a:lnTo>
                    <a:pt x="237"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a:off x="4741033"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4788001" y="3728885"/>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4845583"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p:nvPr/>
          </p:nvSpPr>
          <p:spPr>
            <a:xfrm>
              <a:off x="4909617" y="3728885"/>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0"/>
            <p:cNvSpPr/>
            <p:nvPr/>
          </p:nvSpPr>
          <p:spPr>
            <a:xfrm>
              <a:off x="4979270"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p:nvPr/>
          </p:nvSpPr>
          <p:spPr>
            <a:xfrm>
              <a:off x="4693372" y="3710431"/>
              <a:ext cx="663641" cy="100316"/>
            </a:xfrm>
            <a:custGeom>
              <a:avLst/>
              <a:gdLst/>
              <a:ahLst/>
              <a:cxnLst/>
              <a:rect l="l" t="t" r="r" b="b"/>
              <a:pathLst>
                <a:path w="9566" h="1446" extrusionOk="0">
                  <a:moveTo>
                    <a:pt x="4778" y="0"/>
                  </a:moveTo>
                  <a:cubicBezTo>
                    <a:pt x="2143" y="0"/>
                    <a:pt x="1" y="328"/>
                    <a:pt x="1" y="718"/>
                  </a:cubicBezTo>
                  <a:cubicBezTo>
                    <a:pt x="1" y="1128"/>
                    <a:pt x="2143" y="1446"/>
                    <a:pt x="4778" y="1446"/>
                  </a:cubicBezTo>
                  <a:cubicBezTo>
                    <a:pt x="7423" y="1446"/>
                    <a:pt x="9566" y="1128"/>
                    <a:pt x="9566" y="718"/>
                  </a:cubicBezTo>
                  <a:cubicBezTo>
                    <a:pt x="9566" y="31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0"/>
            <p:cNvSpPr/>
            <p:nvPr/>
          </p:nvSpPr>
          <p:spPr>
            <a:xfrm>
              <a:off x="4760944" y="3731729"/>
              <a:ext cx="527805" cy="47036"/>
            </a:xfrm>
            <a:custGeom>
              <a:avLst/>
              <a:gdLst/>
              <a:ahLst/>
              <a:cxnLst/>
              <a:rect l="l" t="t" r="r" b="b"/>
              <a:pathLst>
                <a:path w="7608" h="678" extrusionOk="0">
                  <a:moveTo>
                    <a:pt x="3804" y="1"/>
                  </a:moveTo>
                  <a:cubicBezTo>
                    <a:pt x="1703" y="1"/>
                    <a:pt x="1" y="155"/>
                    <a:pt x="1" y="339"/>
                  </a:cubicBezTo>
                  <a:cubicBezTo>
                    <a:pt x="1" y="524"/>
                    <a:pt x="1713" y="677"/>
                    <a:pt x="3804" y="677"/>
                  </a:cubicBezTo>
                  <a:cubicBezTo>
                    <a:pt x="5906" y="677"/>
                    <a:pt x="7607" y="524"/>
                    <a:pt x="7607" y="339"/>
                  </a:cubicBezTo>
                  <a:cubicBezTo>
                    <a:pt x="7607" y="155"/>
                    <a:pt x="5906"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0"/>
            <p:cNvSpPr/>
            <p:nvPr/>
          </p:nvSpPr>
          <p:spPr>
            <a:xfrm>
              <a:off x="4760944" y="3731729"/>
              <a:ext cx="527805" cy="30664"/>
            </a:xfrm>
            <a:custGeom>
              <a:avLst/>
              <a:gdLst/>
              <a:ahLst/>
              <a:cxnLst/>
              <a:rect l="l" t="t" r="r" b="b"/>
              <a:pathLst>
                <a:path w="7608" h="442" extrusionOk="0">
                  <a:moveTo>
                    <a:pt x="3804" y="1"/>
                  </a:moveTo>
                  <a:cubicBezTo>
                    <a:pt x="1703" y="1"/>
                    <a:pt x="1" y="155"/>
                    <a:pt x="1" y="339"/>
                  </a:cubicBezTo>
                  <a:cubicBezTo>
                    <a:pt x="1" y="370"/>
                    <a:pt x="62" y="411"/>
                    <a:pt x="165" y="442"/>
                  </a:cubicBezTo>
                  <a:cubicBezTo>
                    <a:pt x="647" y="298"/>
                    <a:pt x="2092" y="196"/>
                    <a:pt x="3804" y="196"/>
                  </a:cubicBezTo>
                  <a:cubicBezTo>
                    <a:pt x="5526" y="196"/>
                    <a:pt x="6972" y="298"/>
                    <a:pt x="7443" y="442"/>
                  </a:cubicBezTo>
                  <a:cubicBezTo>
                    <a:pt x="7556" y="401"/>
                    <a:pt x="7607" y="370"/>
                    <a:pt x="7607" y="339"/>
                  </a:cubicBezTo>
                  <a:cubicBezTo>
                    <a:pt x="7607" y="155"/>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4741727" y="3671303"/>
              <a:ext cx="663641" cy="130217"/>
            </a:xfrm>
            <a:custGeom>
              <a:avLst/>
              <a:gdLst/>
              <a:ahLst/>
              <a:cxnLst/>
              <a:rect l="l" t="t" r="r" b="b"/>
              <a:pathLst>
                <a:path w="9566" h="1877" extrusionOk="0">
                  <a:moveTo>
                    <a:pt x="1" y="0"/>
                  </a:moveTo>
                  <a:lnTo>
                    <a:pt x="1" y="1159"/>
                  </a:lnTo>
                  <a:cubicBezTo>
                    <a:pt x="1" y="1559"/>
                    <a:pt x="2144" y="1877"/>
                    <a:pt x="4778" y="1877"/>
                  </a:cubicBezTo>
                  <a:cubicBezTo>
                    <a:pt x="7423" y="1877"/>
                    <a:pt x="9566" y="1559"/>
                    <a:pt x="9566" y="1159"/>
                  </a:cubicBezTo>
                  <a:lnTo>
                    <a:pt x="9566"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0"/>
            <p:cNvSpPr/>
            <p:nvPr/>
          </p:nvSpPr>
          <p:spPr>
            <a:xfrm>
              <a:off x="5172760" y="3637864"/>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0"/>
            <p:cNvSpPr/>
            <p:nvPr/>
          </p:nvSpPr>
          <p:spPr>
            <a:xfrm>
              <a:off x="4748179" y="3637864"/>
              <a:ext cx="16442" cy="184260"/>
            </a:xfrm>
            <a:custGeom>
              <a:avLst/>
              <a:gdLst/>
              <a:ahLst/>
              <a:cxnLst/>
              <a:rect l="l" t="t" r="r" b="b"/>
              <a:pathLst>
                <a:path w="237" h="2656" extrusionOk="0">
                  <a:moveTo>
                    <a:pt x="0" y="1"/>
                  </a:moveTo>
                  <a:lnTo>
                    <a:pt x="0" y="2656"/>
                  </a:lnTo>
                  <a:lnTo>
                    <a:pt x="236" y="265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p:cNvSpPr/>
            <p:nvPr/>
          </p:nvSpPr>
          <p:spPr>
            <a:xfrm>
              <a:off x="4789388"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0"/>
            <p:cNvSpPr/>
            <p:nvPr/>
          </p:nvSpPr>
          <p:spPr>
            <a:xfrm>
              <a:off x="4835662" y="3637864"/>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0"/>
            <p:cNvSpPr/>
            <p:nvPr/>
          </p:nvSpPr>
          <p:spPr>
            <a:xfrm>
              <a:off x="4893938"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0"/>
            <p:cNvSpPr/>
            <p:nvPr/>
          </p:nvSpPr>
          <p:spPr>
            <a:xfrm>
              <a:off x="4957278" y="3637864"/>
              <a:ext cx="16372" cy="184260"/>
            </a:xfrm>
            <a:custGeom>
              <a:avLst/>
              <a:gdLst/>
              <a:ahLst/>
              <a:cxnLst/>
              <a:rect l="l" t="t" r="r" b="b"/>
              <a:pathLst>
                <a:path w="236" h="2656" extrusionOk="0">
                  <a:moveTo>
                    <a:pt x="0" y="1"/>
                  </a:moveTo>
                  <a:lnTo>
                    <a:pt x="0" y="2656"/>
                  </a:lnTo>
                  <a:lnTo>
                    <a:pt x="236" y="265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0"/>
            <p:cNvSpPr/>
            <p:nvPr/>
          </p:nvSpPr>
          <p:spPr>
            <a:xfrm>
              <a:off x="5026931"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p:cNvSpPr/>
            <p:nvPr/>
          </p:nvSpPr>
          <p:spPr>
            <a:xfrm>
              <a:off x="4741033" y="3619410"/>
              <a:ext cx="664335" cy="101010"/>
            </a:xfrm>
            <a:custGeom>
              <a:avLst/>
              <a:gdLst/>
              <a:ahLst/>
              <a:cxnLst/>
              <a:rect l="l" t="t" r="r" b="b"/>
              <a:pathLst>
                <a:path w="9576" h="1456" extrusionOk="0">
                  <a:moveTo>
                    <a:pt x="4788" y="0"/>
                  </a:moveTo>
                  <a:cubicBezTo>
                    <a:pt x="2154" y="0"/>
                    <a:pt x="1" y="328"/>
                    <a:pt x="1" y="728"/>
                  </a:cubicBezTo>
                  <a:cubicBezTo>
                    <a:pt x="1" y="1128"/>
                    <a:pt x="2143" y="1456"/>
                    <a:pt x="4788" y="1456"/>
                  </a:cubicBezTo>
                  <a:cubicBezTo>
                    <a:pt x="7433" y="1456"/>
                    <a:pt x="9576" y="1128"/>
                    <a:pt x="9576" y="728"/>
                  </a:cubicBezTo>
                  <a:cubicBezTo>
                    <a:pt x="9576" y="328"/>
                    <a:pt x="743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p:cNvSpPr/>
            <p:nvPr/>
          </p:nvSpPr>
          <p:spPr>
            <a:xfrm>
              <a:off x="4810062" y="3641402"/>
              <a:ext cx="527042" cy="46343"/>
            </a:xfrm>
            <a:custGeom>
              <a:avLst/>
              <a:gdLst/>
              <a:ahLst/>
              <a:cxnLst/>
              <a:rect l="l" t="t" r="r" b="b"/>
              <a:pathLst>
                <a:path w="7597" h="668" extrusionOk="0">
                  <a:moveTo>
                    <a:pt x="3793" y="1"/>
                  </a:moveTo>
                  <a:cubicBezTo>
                    <a:pt x="1702" y="1"/>
                    <a:pt x="0" y="144"/>
                    <a:pt x="0" y="329"/>
                  </a:cubicBezTo>
                  <a:cubicBezTo>
                    <a:pt x="0" y="524"/>
                    <a:pt x="1702" y="667"/>
                    <a:pt x="3793" y="667"/>
                  </a:cubicBezTo>
                  <a:cubicBezTo>
                    <a:pt x="5895" y="667"/>
                    <a:pt x="7596" y="524"/>
                    <a:pt x="7596" y="329"/>
                  </a:cubicBezTo>
                  <a:cubicBezTo>
                    <a:pt x="7596" y="144"/>
                    <a:pt x="5895" y="1"/>
                    <a:pt x="3793"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4809299" y="3641402"/>
              <a:ext cx="527805" cy="29970"/>
            </a:xfrm>
            <a:custGeom>
              <a:avLst/>
              <a:gdLst/>
              <a:ahLst/>
              <a:cxnLst/>
              <a:rect l="l" t="t" r="r" b="b"/>
              <a:pathLst>
                <a:path w="7608" h="432" extrusionOk="0">
                  <a:moveTo>
                    <a:pt x="3794" y="1"/>
                  </a:moveTo>
                  <a:cubicBezTo>
                    <a:pt x="1703" y="1"/>
                    <a:pt x="1" y="144"/>
                    <a:pt x="1" y="329"/>
                  </a:cubicBezTo>
                  <a:cubicBezTo>
                    <a:pt x="1" y="370"/>
                    <a:pt x="52" y="401"/>
                    <a:pt x="165" y="431"/>
                  </a:cubicBezTo>
                  <a:cubicBezTo>
                    <a:pt x="636" y="298"/>
                    <a:pt x="2082" y="196"/>
                    <a:pt x="3804" y="196"/>
                  </a:cubicBezTo>
                  <a:cubicBezTo>
                    <a:pt x="5516" y="196"/>
                    <a:pt x="6962" y="298"/>
                    <a:pt x="7443" y="431"/>
                  </a:cubicBezTo>
                  <a:cubicBezTo>
                    <a:pt x="7546" y="401"/>
                    <a:pt x="7607" y="370"/>
                    <a:pt x="7597" y="329"/>
                  </a:cubicBezTo>
                  <a:cubicBezTo>
                    <a:pt x="7597" y="144"/>
                    <a:pt x="5895" y="1"/>
                    <a:pt x="379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4687683" y="3580282"/>
              <a:ext cx="663641" cy="130217"/>
            </a:xfrm>
            <a:custGeom>
              <a:avLst/>
              <a:gdLst/>
              <a:ahLst/>
              <a:cxnLst/>
              <a:rect l="l" t="t" r="r" b="b"/>
              <a:pathLst>
                <a:path w="9566" h="1877" extrusionOk="0">
                  <a:moveTo>
                    <a:pt x="1" y="0"/>
                  </a:moveTo>
                  <a:lnTo>
                    <a:pt x="1" y="1148"/>
                  </a:lnTo>
                  <a:cubicBezTo>
                    <a:pt x="1" y="1548"/>
                    <a:pt x="2143" y="1876"/>
                    <a:pt x="4778" y="1876"/>
                  </a:cubicBezTo>
                  <a:cubicBezTo>
                    <a:pt x="7423" y="1876"/>
                    <a:pt x="9565" y="1548"/>
                    <a:pt x="9565" y="1148"/>
                  </a:cubicBezTo>
                  <a:lnTo>
                    <a:pt x="9565"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5241026"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0"/>
            <p:cNvSpPr/>
            <p:nvPr/>
          </p:nvSpPr>
          <p:spPr>
            <a:xfrm>
              <a:off x="5182680"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0"/>
            <p:cNvSpPr/>
            <p:nvPr/>
          </p:nvSpPr>
          <p:spPr>
            <a:xfrm>
              <a:off x="5049687"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0"/>
            <p:cNvSpPr/>
            <p:nvPr/>
          </p:nvSpPr>
          <p:spPr>
            <a:xfrm>
              <a:off x="4735345"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0"/>
            <p:cNvSpPr/>
            <p:nvPr/>
          </p:nvSpPr>
          <p:spPr>
            <a:xfrm>
              <a:off x="4781618" y="3546843"/>
              <a:ext cx="15679" cy="183566"/>
            </a:xfrm>
            <a:custGeom>
              <a:avLst/>
              <a:gdLst/>
              <a:ahLst/>
              <a:cxnLst/>
              <a:rect l="l" t="t" r="r" b="b"/>
              <a:pathLst>
                <a:path w="226" h="2646" extrusionOk="0">
                  <a:moveTo>
                    <a:pt x="0" y="0"/>
                  </a:moveTo>
                  <a:lnTo>
                    <a:pt x="0"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0"/>
            <p:cNvSpPr/>
            <p:nvPr/>
          </p:nvSpPr>
          <p:spPr>
            <a:xfrm>
              <a:off x="4839894"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0"/>
            <p:cNvSpPr/>
            <p:nvPr/>
          </p:nvSpPr>
          <p:spPr>
            <a:xfrm>
              <a:off x="4903928" y="3546843"/>
              <a:ext cx="15679" cy="183566"/>
            </a:xfrm>
            <a:custGeom>
              <a:avLst/>
              <a:gdLst/>
              <a:ahLst/>
              <a:cxnLst/>
              <a:rect l="l" t="t" r="r" b="b"/>
              <a:pathLst>
                <a:path w="226" h="2646" extrusionOk="0">
                  <a:moveTo>
                    <a:pt x="0" y="0"/>
                  </a:moveTo>
                  <a:lnTo>
                    <a:pt x="0"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0"/>
            <p:cNvSpPr/>
            <p:nvPr/>
          </p:nvSpPr>
          <p:spPr>
            <a:xfrm>
              <a:off x="4972888"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4687683" y="3528320"/>
              <a:ext cx="663641" cy="100386"/>
            </a:xfrm>
            <a:custGeom>
              <a:avLst/>
              <a:gdLst/>
              <a:ahLst/>
              <a:cxnLst/>
              <a:rect l="l" t="t" r="r" b="b"/>
              <a:pathLst>
                <a:path w="9566" h="1447" extrusionOk="0">
                  <a:moveTo>
                    <a:pt x="4778" y="1"/>
                  </a:moveTo>
                  <a:cubicBezTo>
                    <a:pt x="2133" y="1"/>
                    <a:pt x="1" y="319"/>
                    <a:pt x="1" y="729"/>
                  </a:cubicBezTo>
                  <a:cubicBezTo>
                    <a:pt x="1" y="1129"/>
                    <a:pt x="2133" y="1446"/>
                    <a:pt x="4778" y="1446"/>
                  </a:cubicBezTo>
                  <a:cubicBezTo>
                    <a:pt x="7423" y="1446"/>
                    <a:pt x="9565" y="1129"/>
                    <a:pt x="9565" y="729"/>
                  </a:cubicBezTo>
                  <a:cubicBezTo>
                    <a:pt x="9565" y="31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4755255" y="3549687"/>
              <a:ext cx="527805" cy="47036"/>
            </a:xfrm>
            <a:custGeom>
              <a:avLst/>
              <a:gdLst/>
              <a:ahLst/>
              <a:cxnLst/>
              <a:rect l="l" t="t" r="r" b="b"/>
              <a:pathLst>
                <a:path w="7608" h="678" extrusionOk="0">
                  <a:moveTo>
                    <a:pt x="3804" y="0"/>
                  </a:moveTo>
                  <a:cubicBezTo>
                    <a:pt x="1702" y="0"/>
                    <a:pt x="1" y="154"/>
                    <a:pt x="1" y="339"/>
                  </a:cubicBezTo>
                  <a:cubicBezTo>
                    <a:pt x="1" y="523"/>
                    <a:pt x="1702" y="677"/>
                    <a:pt x="3804" y="677"/>
                  </a:cubicBezTo>
                  <a:cubicBezTo>
                    <a:pt x="5906" y="677"/>
                    <a:pt x="7607" y="523"/>
                    <a:pt x="7607" y="339"/>
                  </a:cubicBezTo>
                  <a:cubicBezTo>
                    <a:pt x="7607" y="15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4755949" y="3549687"/>
              <a:ext cx="527805" cy="30664"/>
            </a:xfrm>
            <a:custGeom>
              <a:avLst/>
              <a:gdLst/>
              <a:ahLst/>
              <a:cxnLst/>
              <a:rect l="l" t="t" r="r" b="b"/>
              <a:pathLst>
                <a:path w="7608" h="442" extrusionOk="0">
                  <a:moveTo>
                    <a:pt x="3804" y="0"/>
                  </a:moveTo>
                  <a:cubicBezTo>
                    <a:pt x="1703" y="0"/>
                    <a:pt x="1" y="154"/>
                    <a:pt x="1" y="339"/>
                  </a:cubicBezTo>
                  <a:cubicBezTo>
                    <a:pt x="1" y="370"/>
                    <a:pt x="52" y="411"/>
                    <a:pt x="165" y="441"/>
                  </a:cubicBezTo>
                  <a:cubicBezTo>
                    <a:pt x="637" y="298"/>
                    <a:pt x="2082" y="195"/>
                    <a:pt x="3804" y="195"/>
                  </a:cubicBezTo>
                  <a:cubicBezTo>
                    <a:pt x="5516" y="195"/>
                    <a:pt x="6962" y="298"/>
                    <a:pt x="7444" y="441"/>
                  </a:cubicBezTo>
                  <a:cubicBezTo>
                    <a:pt x="7536" y="411"/>
                    <a:pt x="7597" y="370"/>
                    <a:pt x="7608" y="339"/>
                  </a:cubicBezTo>
                  <a:cubicBezTo>
                    <a:pt x="7608"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4664234" y="3487804"/>
              <a:ext cx="663641" cy="130217"/>
            </a:xfrm>
            <a:custGeom>
              <a:avLst/>
              <a:gdLst/>
              <a:ahLst/>
              <a:cxnLst/>
              <a:rect l="l" t="t" r="r" b="b"/>
              <a:pathLst>
                <a:path w="9566" h="1877" extrusionOk="0">
                  <a:moveTo>
                    <a:pt x="1" y="1"/>
                  </a:moveTo>
                  <a:lnTo>
                    <a:pt x="1" y="1149"/>
                  </a:lnTo>
                  <a:cubicBezTo>
                    <a:pt x="1" y="1549"/>
                    <a:pt x="2143" y="1877"/>
                    <a:pt x="4778" y="1877"/>
                  </a:cubicBezTo>
                  <a:cubicBezTo>
                    <a:pt x="7423" y="1877"/>
                    <a:pt x="9565" y="1549"/>
                    <a:pt x="9565" y="1149"/>
                  </a:cubicBezTo>
                  <a:lnTo>
                    <a:pt x="9565"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0"/>
            <p:cNvSpPr/>
            <p:nvPr/>
          </p:nvSpPr>
          <p:spPr>
            <a:xfrm>
              <a:off x="5217577"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0"/>
            <p:cNvSpPr/>
            <p:nvPr/>
          </p:nvSpPr>
          <p:spPr>
            <a:xfrm>
              <a:off x="5159231"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0"/>
            <p:cNvSpPr/>
            <p:nvPr/>
          </p:nvSpPr>
          <p:spPr>
            <a:xfrm>
              <a:off x="5095961"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0"/>
            <p:cNvSpPr/>
            <p:nvPr/>
          </p:nvSpPr>
          <p:spPr>
            <a:xfrm>
              <a:off x="5026238"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0"/>
            <p:cNvSpPr/>
            <p:nvPr/>
          </p:nvSpPr>
          <p:spPr>
            <a:xfrm>
              <a:off x="4442780" y="36067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0"/>
            <p:cNvSpPr/>
            <p:nvPr/>
          </p:nvSpPr>
          <p:spPr>
            <a:xfrm>
              <a:off x="4483295" y="36067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0"/>
            <p:cNvSpPr/>
            <p:nvPr/>
          </p:nvSpPr>
          <p:spPr>
            <a:xfrm>
              <a:off x="4758863"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0"/>
            <p:cNvSpPr/>
            <p:nvPr/>
          </p:nvSpPr>
          <p:spPr>
            <a:xfrm>
              <a:off x="4816445"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0"/>
            <p:cNvSpPr/>
            <p:nvPr/>
          </p:nvSpPr>
          <p:spPr>
            <a:xfrm>
              <a:off x="4880479"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0"/>
            <p:cNvSpPr/>
            <p:nvPr/>
          </p:nvSpPr>
          <p:spPr>
            <a:xfrm>
              <a:off x="4950132"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0"/>
            <p:cNvSpPr/>
            <p:nvPr/>
          </p:nvSpPr>
          <p:spPr>
            <a:xfrm>
              <a:off x="4664234" y="3435911"/>
              <a:ext cx="663641" cy="101010"/>
            </a:xfrm>
            <a:custGeom>
              <a:avLst/>
              <a:gdLst/>
              <a:ahLst/>
              <a:cxnLst/>
              <a:rect l="l" t="t" r="r" b="b"/>
              <a:pathLst>
                <a:path w="9566" h="1456" extrusionOk="0">
                  <a:moveTo>
                    <a:pt x="4778" y="0"/>
                  </a:moveTo>
                  <a:cubicBezTo>
                    <a:pt x="2143" y="0"/>
                    <a:pt x="1" y="328"/>
                    <a:pt x="1" y="728"/>
                  </a:cubicBezTo>
                  <a:cubicBezTo>
                    <a:pt x="1" y="1128"/>
                    <a:pt x="2143" y="1456"/>
                    <a:pt x="4778" y="1456"/>
                  </a:cubicBezTo>
                  <a:cubicBezTo>
                    <a:pt x="7423" y="1456"/>
                    <a:pt x="9565" y="1128"/>
                    <a:pt x="9565" y="728"/>
                  </a:cubicBezTo>
                  <a:cubicBezTo>
                    <a:pt x="9565" y="32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0"/>
            <p:cNvSpPr/>
            <p:nvPr/>
          </p:nvSpPr>
          <p:spPr>
            <a:xfrm>
              <a:off x="4731806" y="3457209"/>
              <a:ext cx="527805" cy="47036"/>
            </a:xfrm>
            <a:custGeom>
              <a:avLst/>
              <a:gdLst/>
              <a:ahLst/>
              <a:cxnLst/>
              <a:rect l="l" t="t" r="r" b="b"/>
              <a:pathLst>
                <a:path w="7608" h="678" extrusionOk="0">
                  <a:moveTo>
                    <a:pt x="3804" y="1"/>
                  </a:moveTo>
                  <a:cubicBezTo>
                    <a:pt x="1702" y="1"/>
                    <a:pt x="0" y="155"/>
                    <a:pt x="0" y="339"/>
                  </a:cubicBezTo>
                  <a:cubicBezTo>
                    <a:pt x="0" y="524"/>
                    <a:pt x="1702" y="677"/>
                    <a:pt x="3804" y="677"/>
                  </a:cubicBezTo>
                  <a:cubicBezTo>
                    <a:pt x="5905" y="677"/>
                    <a:pt x="7607" y="524"/>
                    <a:pt x="7607" y="339"/>
                  </a:cubicBezTo>
                  <a:cubicBezTo>
                    <a:pt x="7607" y="155"/>
                    <a:pt x="590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0"/>
            <p:cNvSpPr/>
            <p:nvPr/>
          </p:nvSpPr>
          <p:spPr>
            <a:xfrm>
              <a:off x="4731806" y="3457209"/>
              <a:ext cx="527805" cy="30664"/>
            </a:xfrm>
            <a:custGeom>
              <a:avLst/>
              <a:gdLst/>
              <a:ahLst/>
              <a:cxnLst/>
              <a:rect l="l" t="t" r="r" b="b"/>
              <a:pathLst>
                <a:path w="7608" h="442" extrusionOk="0">
                  <a:moveTo>
                    <a:pt x="3804" y="1"/>
                  </a:moveTo>
                  <a:cubicBezTo>
                    <a:pt x="1702" y="1"/>
                    <a:pt x="0" y="155"/>
                    <a:pt x="0" y="339"/>
                  </a:cubicBezTo>
                  <a:cubicBezTo>
                    <a:pt x="0" y="380"/>
                    <a:pt x="62" y="411"/>
                    <a:pt x="164" y="442"/>
                  </a:cubicBezTo>
                  <a:cubicBezTo>
                    <a:pt x="646" y="298"/>
                    <a:pt x="2092" y="196"/>
                    <a:pt x="3804" y="196"/>
                  </a:cubicBezTo>
                  <a:cubicBezTo>
                    <a:pt x="5526" y="196"/>
                    <a:pt x="6971" y="298"/>
                    <a:pt x="7443" y="442"/>
                  </a:cubicBezTo>
                  <a:cubicBezTo>
                    <a:pt x="7556" y="411"/>
                    <a:pt x="7607" y="380"/>
                    <a:pt x="7607" y="339"/>
                  </a:cubicBezTo>
                  <a:cubicBezTo>
                    <a:pt x="7607" y="155"/>
                    <a:pt x="5905"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4743184" y="3396783"/>
              <a:ext cx="663641" cy="130217"/>
            </a:xfrm>
            <a:custGeom>
              <a:avLst/>
              <a:gdLst/>
              <a:ahLst/>
              <a:cxnLst/>
              <a:rect l="l" t="t" r="r" b="b"/>
              <a:pathLst>
                <a:path w="9566" h="1877" extrusionOk="0">
                  <a:moveTo>
                    <a:pt x="0" y="0"/>
                  </a:moveTo>
                  <a:lnTo>
                    <a:pt x="0" y="1149"/>
                  </a:lnTo>
                  <a:cubicBezTo>
                    <a:pt x="0" y="1548"/>
                    <a:pt x="2143" y="1876"/>
                    <a:pt x="4788" y="1876"/>
                  </a:cubicBezTo>
                  <a:cubicBezTo>
                    <a:pt x="7423" y="1876"/>
                    <a:pt x="9565" y="1548"/>
                    <a:pt x="9565" y="1149"/>
                  </a:cubicBezTo>
                  <a:lnTo>
                    <a:pt x="9565"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5238875"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5174910" y="3363344"/>
              <a:ext cx="15679" cy="183566"/>
            </a:xfrm>
            <a:custGeom>
              <a:avLst/>
              <a:gdLst/>
              <a:ahLst/>
              <a:cxnLst/>
              <a:rect l="l" t="t" r="r" b="b"/>
              <a:pathLst>
                <a:path w="226" h="2646" extrusionOk="0">
                  <a:moveTo>
                    <a:pt x="0" y="1"/>
                  </a:moveTo>
                  <a:lnTo>
                    <a:pt x="0"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4750260" y="3363344"/>
              <a:ext cx="15748" cy="183566"/>
            </a:xfrm>
            <a:custGeom>
              <a:avLst/>
              <a:gdLst/>
              <a:ahLst/>
              <a:cxnLst/>
              <a:rect l="l" t="t" r="r" b="b"/>
              <a:pathLst>
                <a:path w="227" h="2646" extrusionOk="0">
                  <a:moveTo>
                    <a:pt x="1" y="1"/>
                  </a:moveTo>
                  <a:lnTo>
                    <a:pt x="1" y="2645"/>
                  </a:lnTo>
                  <a:lnTo>
                    <a:pt x="227" y="2645"/>
                  </a:lnTo>
                  <a:lnTo>
                    <a:pt x="227"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4790845" y="3363344"/>
              <a:ext cx="16442" cy="183566"/>
            </a:xfrm>
            <a:custGeom>
              <a:avLst/>
              <a:gdLst/>
              <a:ahLst/>
              <a:cxnLst/>
              <a:rect l="l" t="t" r="r" b="b"/>
              <a:pathLst>
                <a:path w="237" h="2646" extrusionOk="0">
                  <a:moveTo>
                    <a:pt x="0" y="1"/>
                  </a:moveTo>
                  <a:lnTo>
                    <a:pt x="0" y="2645"/>
                  </a:lnTo>
                  <a:lnTo>
                    <a:pt x="236" y="2645"/>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4837743"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4895395" y="3363344"/>
              <a:ext cx="16442" cy="183566"/>
            </a:xfrm>
            <a:custGeom>
              <a:avLst/>
              <a:gdLst/>
              <a:ahLst/>
              <a:cxnLst/>
              <a:rect l="l" t="t" r="r" b="b"/>
              <a:pathLst>
                <a:path w="237" h="2646" extrusionOk="0">
                  <a:moveTo>
                    <a:pt x="0" y="1"/>
                  </a:moveTo>
                  <a:lnTo>
                    <a:pt x="0" y="2645"/>
                  </a:lnTo>
                  <a:lnTo>
                    <a:pt x="236" y="2645"/>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4959359"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5029082"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4743184" y="3344890"/>
              <a:ext cx="663641" cy="100316"/>
            </a:xfrm>
            <a:custGeom>
              <a:avLst/>
              <a:gdLst/>
              <a:ahLst/>
              <a:cxnLst/>
              <a:rect l="l" t="t" r="r" b="b"/>
              <a:pathLst>
                <a:path w="9566" h="1446" extrusionOk="0">
                  <a:moveTo>
                    <a:pt x="4788" y="0"/>
                  </a:moveTo>
                  <a:cubicBezTo>
                    <a:pt x="2143" y="0"/>
                    <a:pt x="0" y="318"/>
                    <a:pt x="0" y="728"/>
                  </a:cubicBezTo>
                  <a:cubicBezTo>
                    <a:pt x="0" y="1128"/>
                    <a:pt x="2143" y="1446"/>
                    <a:pt x="4788" y="1446"/>
                  </a:cubicBezTo>
                  <a:cubicBezTo>
                    <a:pt x="7423" y="1446"/>
                    <a:pt x="9565" y="1128"/>
                    <a:pt x="9565" y="728"/>
                  </a:cubicBezTo>
                  <a:cubicBezTo>
                    <a:pt x="9565" y="31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4811450" y="3366188"/>
              <a:ext cx="527805" cy="47036"/>
            </a:xfrm>
            <a:custGeom>
              <a:avLst/>
              <a:gdLst/>
              <a:ahLst/>
              <a:cxnLst/>
              <a:rect l="l" t="t" r="r" b="b"/>
              <a:pathLst>
                <a:path w="7608" h="678" extrusionOk="0">
                  <a:moveTo>
                    <a:pt x="3804" y="1"/>
                  </a:moveTo>
                  <a:cubicBezTo>
                    <a:pt x="1702" y="1"/>
                    <a:pt x="1" y="154"/>
                    <a:pt x="1" y="339"/>
                  </a:cubicBezTo>
                  <a:cubicBezTo>
                    <a:pt x="1" y="523"/>
                    <a:pt x="1702" y="677"/>
                    <a:pt x="3804" y="677"/>
                  </a:cubicBezTo>
                  <a:cubicBezTo>
                    <a:pt x="5905" y="677"/>
                    <a:pt x="7607" y="523"/>
                    <a:pt x="7607" y="339"/>
                  </a:cubicBezTo>
                  <a:cubicBezTo>
                    <a:pt x="7607" y="154"/>
                    <a:pt x="589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4811450" y="3366188"/>
              <a:ext cx="527805" cy="30664"/>
            </a:xfrm>
            <a:custGeom>
              <a:avLst/>
              <a:gdLst/>
              <a:ahLst/>
              <a:cxnLst/>
              <a:rect l="l" t="t" r="r" b="b"/>
              <a:pathLst>
                <a:path w="7608" h="442" extrusionOk="0">
                  <a:moveTo>
                    <a:pt x="3804" y="1"/>
                  </a:moveTo>
                  <a:cubicBezTo>
                    <a:pt x="1702" y="1"/>
                    <a:pt x="1" y="154"/>
                    <a:pt x="1" y="339"/>
                  </a:cubicBezTo>
                  <a:cubicBezTo>
                    <a:pt x="1" y="370"/>
                    <a:pt x="52" y="400"/>
                    <a:pt x="165" y="441"/>
                  </a:cubicBezTo>
                  <a:cubicBezTo>
                    <a:pt x="636" y="298"/>
                    <a:pt x="2082" y="195"/>
                    <a:pt x="3804" y="195"/>
                  </a:cubicBezTo>
                  <a:cubicBezTo>
                    <a:pt x="5516" y="195"/>
                    <a:pt x="6961" y="298"/>
                    <a:pt x="7443" y="441"/>
                  </a:cubicBezTo>
                  <a:cubicBezTo>
                    <a:pt x="7546" y="400"/>
                    <a:pt x="7607" y="370"/>
                    <a:pt x="7607" y="339"/>
                  </a:cubicBezTo>
                  <a:cubicBezTo>
                    <a:pt x="7607" y="154"/>
                    <a:pt x="5905"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4679150" y="3304999"/>
              <a:ext cx="664335" cy="130980"/>
            </a:xfrm>
            <a:custGeom>
              <a:avLst/>
              <a:gdLst/>
              <a:ahLst/>
              <a:cxnLst/>
              <a:rect l="l" t="t" r="r" b="b"/>
              <a:pathLst>
                <a:path w="9576" h="1888" extrusionOk="0">
                  <a:moveTo>
                    <a:pt x="1" y="1"/>
                  </a:moveTo>
                  <a:lnTo>
                    <a:pt x="1" y="1159"/>
                  </a:lnTo>
                  <a:cubicBezTo>
                    <a:pt x="1" y="1559"/>
                    <a:pt x="2143" y="1887"/>
                    <a:pt x="4788" y="1887"/>
                  </a:cubicBezTo>
                  <a:cubicBezTo>
                    <a:pt x="7433" y="1887"/>
                    <a:pt x="9576" y="1559"/>
                    <a:pt x="9576" y="1159"/>
                  </a:cubicBezTo>
                  <a:lnTo>
                    <a:pt x="9576"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5279460"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5232492" y="3271629"/>
              <a:ext cx="15748" cy="184260"/>
            </a:xfrm>
            <a:custGeom>
              <a:avLst/>
              <a:gdLst/>
              <a:ahLst/>
              <a:cxnLst/>
              <a:rect l="l" t="t" r="r" b="b"/>
              <a:pathLst>
                <a:path w="227"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4498905" y="3424029"/>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4773779"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4831361" y="3271629"/>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4895395"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4965048" y="3271629"/>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4679150" y="3253106"/>
              <a:ext cx="663641" cy="101079"/>
            </a:xfrm>
            <a:custGeom>
              <a:avLst/>
              <a:gdLst/>
              <a:ahLst/>
              <a:cxnLst/>
              <a:rect l="l" t="t" r="r" b="b"/>
              <a:pathLst>
                <a:path w="9566" h="1457" extrusionOk="0">
                  <a:moveTo>
                    <a:pt x="4778" y="1"/>
                  </a:moveTo>
                  <a:cubicBezTo>
                    <a:pt x="2143" y="1"/>
                    <a:pt x="1" y="329"/>
                    <a:pt x="1" y="728"/>
                  </a:cubicBezTo>
                  <a:cubicBezTo>
                    <a:pt x="1" y="1128"/>
                    <a:pt x="2143" y="1456"/>
                    <a:pt x="4778" y="1456"/>
                  </a:cubicBezTo>
                  <a:cubicBezTo>
                    <a:pt x="7423" y="1456"/>
                    <a:pt x="9565" y="1128"/>
                    <a:pt x="9565" y="728"/>
                  </a:cubicBezTo>
                  <a:cubicBezTo>
                    <a:pt x="9565" y="32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4747416" y="3275167"/>
              <a:ext cx="527805" cy="46273"/>
            </a:xfrm>
            <a:custGeom>
              <a:avLst/>
              <a:gdLst/>
              <a:ahLst/>
              <a:cxnLst/>
              <a:rect l="l" t="t" r="r" b="b"/>
              <a:pathLst>
                <a:path w="7608" h="667" extrusionOk="0">
                  <a:moveTo>
                    <a:pt x="3804" y="0"/>
                  </a:moveTo>
                  <a:cubicBezTo>
                    <a:pt x="1703" y="0"/>
                    <a:pt x="1" y="144"/>
                    <a:pt x="1" y="339"/>
                  </a:cubicBezTo>
                  <a:cubicBezTo>
                    <a:pt x="1" y="523"/>
                    <a:pt x="1703" y="667"/>
                    <a:pt x="3804" y="667"/>
                  </a:cubicBezTo>
                  <a:cubicBezTo>
                    <a:pt x="5906" y="667"/>
                    <a:pt x="7608" y="523"/>
                    <a:pt x="7608" y="339"/>
                  </a:cubicBezTo>
                  <a:cubicBezTo>
                    <a:pt x="7608" y="14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4746722" y="3275167"/>
              <a:ext cx="528499" cy="29901"/>
            </a:xfrm>
            <a:custGeom>
              <a:avLst/>
              <a:gdLst/>
              <a:ahLst/>
              <a:cxnLst/>
              <a:rect l="l" t="t" r="r" b="b"/>
              <a:pathLst>
                <a:path w="7618" h="431" extrusionOk="0">
                  <a:moveTo>
                    <a:pt x="3804" y="0"/>
                  </a:moveTo>
                  <a:cubicBezTo>
                    <a:pt x="1702" y="0"/>
                    <a:pt x="1" y="144"/>
                    <a:pt x="1" y="339"/>
                  </a:cubicBezTo>
                  <a:cubicBezTo>
                    <a:pt x="1" y="369"/>
                    <a:pt x="62" y="400"/>
                    <a:pt x="165" y="431"/>
                  </a:cubicBezTo>
                  <a:cubicBezTo>
                    <a:pt x="636" y="298"/>
                    <a:pt x="2092" y="195"/>
                    <a:pt x="3804" y="195"/>
                  </a:cubicBezTo>
                  <a:cubicBezTo>
                    <a:pt x="5526" y="195"/>
                    <a:pt x="6972" y="298"/>
                    <a:pt x="7443" y="431"/>
                  </a:cubicBezTo>
                  <a:cubicBezTo>
                    <a:pt x="7556" y="400"/>
                    <a:pt x="7618" y="369"/>
                    <a:pt x="7607" y="339"/>
                  </a:cubicBezTo>
                  <a:cubicBezTo>
                    <a:pt x="7607" y="14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4736801" y="3213978"/>
              <a:ext cx="663572" cy="130217"/>
            </a:xfrm>
            <a:custGeom>
              <a:avLst/>
              <a:gdLst/>
              <a:ahLst/>
              <a:cxnLst/>
              <a:rect l="l" t="t" r="r" b="b"/>
              <a:pathLst>
                <a:path w="9565" h="1877" extrusionOk="0">
                  <a:moveTo>
                    <a:pt x="0" y="1"/>
                  </a:moveTo>
                  <a:lnTo>
                    <a:pt x="0" y="1149"/>
                  </a:lnTo>
                  <a:cubicBezTo>
                    <a:pt x="0" y="1549"/>
                    <a:pt x="2143" y="1877"/>
                    <a:pt x="4777" y="1877"/>
                  </a:cubicBezTo>
                  <a:cubicBezTo>
                    <a:pt x="7422" y="1877"/>
                    <a:pt x="9565" y="1549"/>
                    <a:pt x="9565" y="1149"/>
                  </a:cubicBezTo>
                  <a:lnTo>
                    <a:pt x="9565"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5290074" y="3180539"/>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5231799" y="3180539"/>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4736801" y="3162085"/>
              <a:ext cx="663572" cy="101079"/>
            </a:xfrm>
            <a:custGeom>
              <a:avLst/>
              <a:gdLst/>
              <a:ahLst/>
              <a:cxnLst/>
              <a:rect l="l" t="t" r="r" b="b"/>
              <a:pathLst>
                <a:path w="9565" h="1457" extrusionOk="0">
                  <a:moveTo>
                    <a:pt x="4777" y="0"/>
                  </a:moveTo>
                  <a:cubicBezTo>
                    <a:pt x="2143" y="0"/>
                    <a:pt x="0" y="329"/>
                    <a:pt x="0" y="728"/>
                  </a:cubicBezTo>
                  <a:cubicBezTo>
                    <a:pt x="0" y="1128"/>
                    <a:pt x="2143" y="1456"/>
                    <a:pt x="4777" y="1456"/>
                  </a:cubicBezTo>
                  <a:cubicBezTo>
                    <a:pt x="7422" y="1456"/>
                    <a:pt x="9565" y="1128"/>
                    <a:pt x="9565" y="728"/>
                  </a:cubicBezTo>
                  <a:cubicBezTo>
                    <a:pt x="9565" y="329"/>
                    <a:pt x="7422" y="0"/>
                    <a:pt x="4777"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4805067" y="3183383"/>
              <a:ext cx="527042" cy="47036"/>
            </a:xfrm>
            <a:custGeom>
              <a:avLst/>
              <a:gdLst/>
              <a:ahLst/>
              <a:cxnLst/>
              <a:rect l="l" t="t" r="r" b="b"/>
              <a:pathLst>
                <a:path w="7597" h="678" extrusionOk="0">
                  <a:moveTo>
                    <a:pt x="3793" y="1"/>
                  </a:moveTo>
                  <a:cubicBezTo>
                    <a:pt x="1702" y="1"/>
                    <a:pt x="0" y="155"/>
                    <a:pt x="0" y="339"/>
                  </a:cubicBezTo>
                  <a:cubicBezTo>
                    <a:pt x="0" y="524"/>
                    <a:pt x="1702" y="678"/>
                    <a:pt x="3793" y="678"/>
                  </a:cubicBezTo>
                  <a:cubicBezTo>
                    <a:pt x="5895" y="678"/>
                    <a:pt x="7597" y="524"/>
                    <a:pt x="7597" y="339"/>
                  </a:cubicBezTo>
                  <a:cubicBezTo>
                    <a:pt x="7597" y="155"/>
                    <a:pt x="5895" y="1"/>
                    <a:pt x="379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0"/>
            <p:cNvSpPr/>
            <p:nvPr/>
          </p:nvSpPr>
          <p:spPr>
            <a:xfrm>
              <a:off x="4804374" y="3183383"/>
              <a:ext cx="527736" cy="30664"/>
            </a:xfrm>
            <a:custGeom>
              <a:avLst/>
              <a:gdLst/>
              <a:ahLst/>
              <a:cxnLst/>
              <a:rect l="l" t="t" r="r" b="b"/>
              <a:pathLst>
                <a:path w="7607" h="442" extrusionOk="0">
                  <a:moveTo>
                    <a:pt x="3803" y="1"/>
                  </a:moveTo>
                  <a:cubicBezTo>
                    <a:pt x="1702" y="1"/>
                    <a:pt x="0" y="155"/>
                    <a:pt x="0" y="339"/>
                  </a:cubicBezTo>
                  <a:cubicBezTo>
                    <a:pt x="0" y="380"/>
                    <a:pt x="62" y="411"/>
                    <a:pt x="164" y="442"/>
                  </a:cubicBezTo>
                  <a:cubicBezTo>
                    <a:pt x="646" y="298"/>
                    <a:pt x="2091" y="206"/>
                    <a:pt x="3803" y="206"/>
                  </a:cubicBezTo>
                  <a:cubicBezTo>
                    <a:pt x="5526" y="206"/>
                    <a:pt x="6971" y="298"/>
                    <a:pt x="7443" y="442"/>
                  </a:cubicBezTo>
                  <a:cubicBezTo>
                    <a:pt x="7555" y="411"/>
                    <a:pt x="7607" y="380"/>
                    <a:pt x="7607" y="339"/>
                  </a:cubicBezTo>
                  <a:cubicBezTo>
                    <a:pt x="7607" y="155"/>
                    <a:pt x="5905" y="1"/>
                    <a:pt x="3803"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4672074" y="3278706"/>
              <a:ext cx="500055" cy="729270"/>
            </a:xfrm>
            <a:custGeom>
              <a:avLst/>
              <a:gdLst/>
              <a:ahLst/>
              <a:cxnLst/>
              <a:rect l="l" t="t" r="r" b="b"/>
              <a:pathLst>
                <a:path w="7208" h="10512" extrusionOk="0">
                  <a:moveTo>
                    <a:pt x="2338" y="1"/>
                  </a:moveTo>
                  <a:lnTo>
                    <a:pt x="0" y="10191"/>
                  </a:lnTo>
                  <a:lnTo>
                    <a:pt x="923" y="10406"/>
                  </a:lnTo>
                  <a:cubicBezTo>
                    <a:pt x="1228" y="10477"/>
                    <a:pt x="1535" y="10511"/>
                    <a:pt x="1839" y="10511"/>
                  </a:cubicBezTo>
                  <a:cubicBezTo>
                    <a:pt x="3981" y="10511"/>
                    <a:pt x="5987" y="8805"/>
                    <a:pt x="6561" y="6336"/>
                  </a:cubicBezTo>
                  <a:cubicBezTo>
                    <a:pt x="7207" y="3527"/>
                    <a:pt x="5721" y="780"/>
                    <a:pt x="3271" y="216"/>
                  </a:cubicBezTo>
                  <a:lnTo>
                    <a:pt x="2338"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4384025" y="3268577"/>
              <a:ext cx="709151" cy="721361"/>
            </a:xfrm>
            <a:custGeom>
              <a:avLst/>
              <a:gdLst/>
              <a:ahLst/>
              <a:cxnLst/>
              <a:rect l="l" t="t" r="r" b="b"/>
              <a:pathLst>
                <a:path w="10222" h="10398" extrusionOk="0">
                  <a:moveTo>
                    <a:pt x="5369" y="0"/>
                  </a:moveTo>
                  <a:cubicBezTo>
                    <a:pt x="3227" y="0"/>
                    <a:pt x="1222" y="1706"/>
                    <a:pt x="657" y="4176"/>
                  </a:cubicBezTo>
                  <a:cubicBezTo>
                    <a:pt x="0" y="6984"/>
                    <a:pt x="1477" y="9732"/>
                    <a:pt x="3937" y="10296"/>
                  </a:cubicBezTo>
                  <a:cubicBezTo>
                    <a:pt x="4240" y="10365"/>
                    <a:pt x="4543" y="10398"/>
                    <a:pt x="4843" y="10398"/>
                  </a:cubicBezTo>
                  <a:cubicBezTo>
                    <a:pt x="6997" y="10398"/>
                    <a:pt x="9009" y="8691"/>
                    <a:pt x="9575" y="6226"/>
                  </a:cubicBezTo>
                  <a:cubicBezTo>
                    <a:pt x="10221" y="3407"/>
                    <a:pt x="8745" y="670"/>
                    <a:pt x="6285" y="106"/>
                  </a:cubicBezTo>
                  <a:cubicBezTo>
                    <a:pt x="5979" y="34"/>
                    <a:pt x="5673" y="0"/>
                    <a:pt x="5369"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4403242" y="3268577"/>
              <a:ext cx="598914" cy="596972"/>
            </a:xfrm>
            <a:custGeom>
              <a:avLst/>
              <a:gdLst/>
              <a:ahLst/>
              <a:cxnLst/>
              <a:rect l="l" t="t" r="r" b="b"/>
              <a:pathLst>
                <a:path w="8633" h="8605" extrusionOk="0">
                  <a:moveTo>
                    <a:pt x="5099" y="0"/>
                  </a:moveTo>
                  <a:cubicBezTo>
                    <a:pt x="2950" y="0"/>
                    <a:pt x="945" y="1706"/>
                    <a:pt x="380" y="4176"/>
                  </a:cubicBezTo>
                  <a:cubicBezTo>
                    <a:pt x="0" y="5816"/>
                    <a:pt x="349" y="7435"/>
                    <a:pt x="1189" y="8604"/>
                  </a:cubicBezTo>
                  <a:cubicBezTo>
                    <a:pt x="400" y="7343"/>
                    <a:pt x="164" y="5816"/>
                    <a:pt x="513" y="4381"/>
                  </a:cubicBezTo>
                  <a:cubicBezTo>
                    <a:pt x="1078" y="1911"/>
                    <a:pt x="3083" y="205"/>
                    <a:pt x="5232" y="205"/>
                  </a:cubicBezTo>
                  <a:cubicBezTo>
                    <a:pt x="5537" y="205"/>
                    <a:pt x="5844" y="239"/>
                    <a:pt x="6151" y="311"/>
                  </a:cubicBezTo>
                  <a:cubicBezTo>
                    <a:pt x="7156" y="547"/>
                    <a:pt x="8048" y="1151"/>
                    <a:pt x="8632" y="2002"/>
                  </a:cubicBezTo>
                  <a:cubicBezTo>
                    <a:pt x="8048" y="1049"/>
                    <a:pt x="7105" y="362"/>
                    <a:pt x="6018" y="106"/>
                  </a:cubicBezTo>
                  <a:cubicBezTo>
                    <a:pt x="5711" y="34"/>
                    <a:pt x="5404" y="0"/>
                    <a:pt x="5099"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4474352" y="3356892"/>
              <a:ext cx="531343" cy="560619"/>
            </a:xfrm>
            <a:custGeom>
              <a:avLst/>
              <a:gdLst/>
              <a:ahLst/>
              <a:cxnLst/>
              <a:rect l="l" t="t" r="r" b="b"/>
              <a:pathLst>
                <a:path w="7659" h="8081" extrusionOk="0">
                  <a:moveTo>
                    <a:pt x="4100" y="0"/>
                  </a:moveTo>
                  <a:cubicBezTo>
                    <a:pt x="2484" y="0"/>
                    <a:pt x="946" y="1344"/>
                    <a:pt x="503" y="3272"/>
                  </a:cubicBezTo>
                  <a:cubicBezTo>
                    <a:pt x="0" y="5465"/>
                    <a:pt x="1087" y="7577"/>
                    <a:pt x="2922" y="8008"/>
                  </a:cubicBezTo>
                  <a:cubicBezTo>
                    <a:pt x="3136" y="8057"/>
                    <a:pt x="3351" y="8080"/>
                    <a:pt x="3565" y="8080"/>
                  </a:cubicBezTo>
                  <a:cubicBezTo>
                    <a:pt x="5181" y="8080"/>
                    <a:pt x="6712" y="6728"/>
                    <a:pt x="7156" y="4799"/>
                  </a:cubicBezTo>
                  <a:cubicBezTo>
                    <a:pt x="7658" y="2615"/>
                    <a:pt x="6582" y="493"/>
                    <a:pt x="4747" y="73"/>
                  </a:cubicBezTo>
                  <a:cubicBezTo>
                    <a:pt x="4531" y="24"/>
                    <a:pt x="4315" y="0"/>
                    <a:pt x="4100"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4472895" y="3349053"/>
              <a:ext cx="531343" cy="560619"/>
            </a:xfrm>
            <a:custGeom>
              <a:avLst/>
              <a:gdLst/>
              <a:ahLst/>
              <a:cxnLst/>
              <a:rect l="l" t="t" r="r" b="b"/>
              <a:pathLst>
                <a:path w="7659" h="8081" extrusionOk="0">
                  <a:moveTo>
                    <a:pt x="4101" y="0"/>
                  </a:moveTo>
                  <a:cubicBezTo>
                    <a:pt x="2484" y="0"/>
                    <a:pt x="947" y="1345"/>
                    <a:pt x="503" y="3272"/>
                  </a:cubicBezTo>
                  <a:cubicBezTo>
                    <a:pt x="1" y="5466"/>
                    <a:pt x="1088" y="7577"/>
                    <a:pt x="2923" y="8008"/>
                  </a:cubicBezTo>
                  <a:cubicBezTo>
                    <a:pt x="3137" y="8057"/>
                    <a:pt x="3352" y="8081"/>
                    <a:pt x="3566" y="8081"/>
                  </a:cubicBezTo>
                  <a:cubicBezTo>
                    <a:pt x="5181" y="8081"/>
                    <a:pt x="6713" y="6728"/>
                    <a:pt x="7156" y="4799"/>
                  </a:cubicBezTo>
                  <a:cubicBezTo>
                    <a:pt x="7659" y="2616"/>
                    <a:pt x="6582" y="494"/>
                    <a:pt x="4747" y="73"/>
                  </a:cubicBezTo>
                  <a:cubicBezTo>
                    <a:pt x="4532" y="24"/>
                    <a:pt x="4316" y="0"/>
                    <a:pt x="4101"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4472895" y="3354811"/>
              <a:ext cx="325091" cy="554861"/>
            </a:xfrm>
            <a:custGeom>
              <a:avLst/>
              <a:gdLst/>
              <a:ahLst/>
              <a:cxnLst/>
              <a:rect l="l" t="t" r="r" b="b"/>
              <a:pathLst>
                <a:path w="4686" h="7998" extrusionOk="0">
                  <a:moveTo>
                    <a:pt x="3384" y="1"/>
                  </a:moveTo>
                  <a:lnTo>
                    <a:pt x="3384" y="1"/>
                  </a:lnTo>
                  <a:cubicBezTo>
                    <a:pt x="2051" y="329"/>
                    <a:pt x="883" y="1549"/>
                    <a:pt x="503" y="3189"/>
                  </a:cubicBezTo>
                  <a:cubicBezTo>
                    <a:pt x="1" y="5383"/>
                    <a:pt x="1088" y="7494"/>
                    <a:pt x="2923" y="7925"/>
                  </a:cubicBezTo>
                  <a:cubicBezTo>
                    <a:pt x="3136" y="7974"/>
                    <a:pt x="3353" y="7998"/>
                    <a:pt x="3570" y="7998"/>
                  </a:cubicBezTo>
                  <a:cubicBezTo>
                    <a:pt x="3949" y="7998"/>
                    <a:pt x="4328" y="7925"/>
                    <a:pt x="4686" y="7781"/>
                  </a:cubicBezTo>
                  <a:lnTo>
                    <a:pt x="4686" y="7781"/>
                  </a:lnTo>
                  <a:cubicBezTo>
                    <a:pt x="4455" y="7839"/>
                    <a:pt x="4221" y="7867"/>
                    <a:pt x="3988" y="7867"/>
                  </a:cubicBezTo>
                  <a:cubicBezTo>
                    <a:pt x="3765" y="7867"/>
                    <a:pt x="3543" y="7842"/>
                    <a:pt x="3322" y="7792"/>
                  </a:cubicBezTo>
                  <a:cubicBezTo>
                    <a:pt x="1487" y="7371"/>
                    <a:pt x="401" y="5249"/>
                    <a:pt x="903" y="3066"/>
                  </a:cubicBezTo>
                  <a:cubicBezTo>
                    <a:pt x="1252" y="1590"/>
                    <a:pt x="2225" y="462"/>
                    <a:pt x="338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4609497" y="3450064"/>
              <a:ext cx="255369" cy="341256"/>
            </a:xfrm>
            <a:custGeom>
              <a:avLst/>
              <a:gdLst/>
              <a:ahLst/>
              <a:cxnLst/>
              <a:rect l="l" t="t" r="r" b="b"/>
              <a:pathLst>
                <a:path w="3681" h="4919" extrusionOk="0">
                  <a:moveTo>
                    <a:pt x="2258" y="0"/>
                  </a:moveTo>
                  <a:cubicBezTo>
                    <a:pt x="2236" y="0"/>
                    <a:pt x="2213" y="9"/>
                    <a:pt x="2194" y="22"/>
                  </a:cubicBezTo>
                  <a:cubicBezTo>
                    <a:pt x="2153" y="32"/>
                    <a:pt x="2132" y="63"/>
                    <a:pt x="2122" y="104"/>
                  </a:cubicBezTo>
                  <a:lnTo>
                    <a:pt x="1989" y="493"/>
                  </a:lnTo>
                  <a:cubicBezTo>
                    <a:pt x="1951" y="491"/>
                    <a:pt x="1911" y="490"/>
                    <a:pt x="1872" y="490"/>
                  </a:cubicBezTo>
                  <a:cubicBezTo>
                    <a:pt x="1754" y="490"/>
                    <a:pt x="1635" y="501"/>
                    <a:pt x="1528" y="524"/>
                  </a:cubicBezTo>
                  <a:cubicBezTo>
                    <a:pt x="1384" y="555"/>
                    <a:pt x="1251" y="596"/>
                    <a:pt x="1118" y="657"/>
                  </a:cubicBezTo>
                  <a:cubicBezTo>
                    <a:pt x="1015" y="719"/>
                    <a:pt x="913" y="791"/>
                    <a:pt x="820" y="873"/>
                  </a:cubicBezTo>
                  <a:cubicBezTo>
                    <a:pt x="749" y="944"/>
                    <a:pt x="687" y="1037"/>
                    <a:pt x="656" y="1129"/>
                  </a:cubicBezTo>
                  <a:cubicBezTo>
                    <a:pt x="646" y="1160"/>
                    <a:pt x="646" y="1201"/>
                    <a:pt x="656" y="1221"/>
                  </a:cubicBezTo>
                  <a:cubicBezTo>
                    <a:pt x="677" y="1252"/>
                    <a:pt x="697" y="1272"/>
                    <a:pt x="728" y="1283"/>
                  </a:cubicBezTo>
                  <a:lnTo>
                    <a:pt x="1415" y="1498"/>
                  </a:lnTo>
                  <a:cubicBezTo>
                    <a:pt x="1456" y="1508"/>
                    <a:pt x="1497" y="1508"/>
                    <a:pt x="1538" y="1508"/>
                  </a:cubicBezTo>
                  <a:cubicBezTo>
                    <a:pt x="1579" y="1498"/>
                    <a:pt x="1610" y="1488"/>
                    <a:pt x="1651" y="1478"/>
                  </a:cubicBezTo>
                  <a:lnTo>
                    <a:pt x="1712" y="1436"/>
                  </a:lnTo>
                  <a:cubicBezTo>
                    <a:pt x="1753" y="1416"/>
                    <a:pt x="1794" y="1395"/>
                    <a:pt x="1835" y="1395"/>
                  </a:cubicBezTo>
                  <a:cubicBezTo>
                    <a:pt x="1897" y="1375"/>
                    <a:pt x="1948" y="1365"/>
                    <a:pt x="2009" y="1365"/>
                  </a:cubicBezTo>
                  <a:cubicBezTo>
                    <a:pt x="2091" y="1375"/>
                    <a:pt x="2174" y="1385"/>
                    <a:pt x="2256" y="1416"/>
                  </a:cubicBezTo>
                  <a:cubicBezTo>
                    <a:pt x="2317" y="1436"/>
                    <a:pt x="2379" y="1457"/>
                    <a:pt x="2440" y="1488"/>
                  </a:cubicBezTo>
                  <a:cubicBezTo>
                    <a:pt x="2491" y="1508"/>
                    <a:pt x="2543" y="1539"/>
                    <a:pt x="2584" y="1570"/>
                  </a:cubicBezTo>
                  <a:cubicBezTo>
                    <a:pt x="2625" y="1611"/>
                    <a:pt x="2655" y="1642"/>
                    <a:pt x="2676" y="1693"/>
                  </a:cubicBezTo>
                  <a:cubicBezTo>
                    <a:pt x="2696" y="1734"/>
                    <a:pt x="2696" y="1785"/>
                    <a:pt x="2676" y="1836"/>
                  </a:cubicBezTo>
                  <a:cubicBezTo>
                    <a:pt x="2666" y="1888"/>
                    <a:pt x="2635" y="1929"/>
                    <a:pt x="2584" y="1949"/>
                  </a:cubicBezTo>
                  <a:cubicBezTo>
                    <a:pt x="2522" y="1980"/>
                    <a:pt x="2461" y="2000"/>
                    <a:pt x="2389" y="2000"/>
                  </a:cubicBezTo>
                  <a:cubicBezTo>
                    <a:pt x="2276" y="2000"/>
                    <a:pt x="2163" y="2000"/>
                    <a:pt x="2050" y="1990"/>
                  </a:cubicBezTo>
                  <a:cubicBezTo>
                    <a:pt x="1917" y="1980"/>
                    <a:pt x="1743" y="1959"/>
                    <a:pt x="1538" y="1939"/>
                  </a:cubicBezTo>
                  <a:cubicBezTo>
                    <a:pt x="1430" y="1927"/>
                    <a:pt x="1325" y="1922"/>
                    <a:pt x="1220" y="1922"/>
                  </a:cubicBezTo>
                  <a:cubicBezTo>
                    <a:pt x="1146" y="1922"/>
                    <a:pt x="1071" y="1924"/>
                    <a:pt x="995" y="1929"/>
                  </a:cubicBezTo>
                  <a:cubicBezTo>
                    <a:pt x="841" y="1939"/>
                    <a:pt x="697" y="1980"/>
                    <a:pt x="564" y="2041"/>
                  </a:cubicBezTo>
                  <a:cubicBezTo>
                    <a:pt x="441" y="2103"/>
                    <a:pt x="338" y="2185"/>
                    <a:pt x="256" y="2287"/>
                  </a:cubicBezTo>
                  <a:cubicBezTo>
                    <a:pt x="164" y="2410"/>
                    <a:pt x="92" y="2554"/>
                    <a:pt x="51" y="2697"/>
                  </a:cubicBezTo>
                  <a:cubicBezTo>
                    <a:pt x="10" y="2831"/>
                    <a:pt x="0" y="2974"/>
                    <a:pt x="10" y="3118"/>
                  </a:cubicBezTo>
                  <a:cubicBezTo>
                    <a:pt x="31" y="3261"/>
                    <a:pt x="82" y="3395"/>
                    <a:pt x="154" y="3518"/>
                  </a:cubicBezTo>
                  <a:cubicBezTo>
                    <a:pt x="226" y="3651"/>
                    <a:pt x="328" y="3764"/>
                    <a:pt x="441" y="3866"/>
                  </a:cubicBezTo>
                  <a:cubicBezTo>
                    <a:pt x="574" y="3979"/>
                    <a:pt x="718" y="4071"/>
                    <a:pt x="872" y="4143"/>
                  </a:cubicBezTo>
                  <a:lnTo>
                    <a:pt x="759" y="4522"/>
                  </a:lnTo>
                  <a:cubicBezTo>
                    <a:pt x="749" y="4553"/>
                    <a:pt x="749" y="4594"/>
                    <a:pt x="769" y="4625"/>
                  </a:cubicBezTo>
                  <a:cubicBezTo>
                    <a:pt x="790" y="4666"/>
                    <a:pt x="820" y="4696"/>
                    <a:pt x="851" y="4707"/>
                  </a:cubicBezTo>
                  <a:lnTo>
                    <a:pt x="1538" y="4912"/>
                  </a:lnTo>
                  <a:cubicBezTo>
                    <a:pt x="1555" y="4916"/>
                    <a:pt x="1572" y="4918"/>
                    <a:pt x="1588" y="4918"/>
                  </a:cubicBezTo>
                  <a:cubicBezTo>
                    <a:pt x="1611" y="4918"/>
                    <a:pt x="1633" y="4913"/>
                    <a:pt x="1651" y="4901"/>
                  </a:cubicBezTo>
                  <a:cubicBezTo>
                    <a:pt x="1692" y="4881"/>
                    <a:pt x="1712" y="4850"/>
                    <a:pt x="1722" y="4819"/>
                  </a:cubicBezTo>
                  <a:lnTo>
                    <a:pt x="1845" y="4430"/>
                  </a:lnTo>
                  <a:cubicBezTo>
                    <a:pt x="1904" y="4437"/>
                    <a:pt x="1963" y="4441"/>
                    <a:pt x="2023" y="4441"/>
                  </a:cubicBezTo>
                  <a:cubicBezTo>
                    <a:pt x="2132" y="4441"/>
                    <a:pt x="2242" y="4429"/>
                    <a:pt x="2348" y="4409"/>
                  </a:cubicBezTo>
                  <a:cubicBezTo>
                    <a:pt x="2491" y="4379"/>
                    <a:pt x="2635" y="4338"/>
                    <a:pt x="2768" y="4266"/>
                  </a:cubicBezTo>
                  <a:cubicBezTo>
                    <a:pt x="2881" y="4215"/>
                    <a:pt x="2983" y="4133"/>
                    <a:pt x="3076" y="4040"/>
                  </a:cubicBezTo>
                  <a:cubicBezTo>
                    <a:pt x="3158" y="3958"/>
                    <a:pt x="3219" y="3856"/>
                    <a:pt x="3260" y="3743"/>
                  </a:cubicBezTo>
                  <a:cubicBezTo>
                    <a:pt x="3270" y="3712"/>
                    <a:pt x="3270" y="3682"/>
                    <a:pt x="3250" y="3651"/>
                  </a:cubicBezTo>
                  <a:cubicBezTo>
                    <a:pt x="3240" y="3630"/>
                    <a:pt x="3219" y="3610"/>
                    <a:pt x="3188" y="3600"/>
                  </a:cubicBezTo>
                  <a:lnTo>
                    <a:pt x="2502" y="3384"/>
                  </a:lnTo>
                  <a:cubicBezTo>
                    <a:pt x="2473" y="3377"/>
                    <a:pt x="2444" y="3370"/>
                    <a:pt x="2415" y="3370"/>
                  </a:cubicBezTo>
                  <a:cubicBezTo>
                    <a:pt x="2403" y="3370"/>
                    <a:pt x="2391" y="3371"/>
                    <a:pt x="2379" y="3374"/>
                  </a:cubicBezTo>
                  <a:cubicBezTo>
                    <a:pt x="2348" y="3374"/>
                    <a:pt x="2317" y="3384"/>
                    <a:pt x="2276" y="3395"/>
                  </a:cubicBezTo>
                  <a:lnTo>
                    <a:pt x="2194" y="3446"/>
                  </a:lnTo>
                  <a:cubicBezTo>
                    <a:pt x="2153" y="3477"/>
                    <a:pt x="2102" y="3497"/>
                    <a:pt x="2050" y="3507"/>
                  </a:cubicBezTo>
                  <a:cubicBezTo>
                    <a:pt x="1989" y="3528"/>
                    <a:pt x="1917" y="3538"/>
                    <a:pt x="1856" y="3538"/>
                  </a:cubicBezTo>
                  <a:cubicBezTo>
                    <a:pt x="1753" y="3538"/>
                    <a:pt x="1661" y="3528"/>
                    <a:pt x="1579" y="3497"/>
                  </a:cubicBezTo>
                  <a:cubicBezTo>
                    <a:pt x="1415" y="3456"/>
                    <a:pt x="1271" y="3384"/>
                    <a:pt x="1128" y="3292"/>
                  </a:cubicBezTo>
                  <a:cubicBezTo>
                    <a:pt x="1036" y="3241"/>
                    <a:pt x="984" y="3128"/>
                    <a:pt x="1015" y="3025"/>
                  </a:cubicBezTo>
                  <a:cubicBezTo>
                    <a:pt x="1025" y="2964"/>
                    <a:pt x="1066" y="2923"/>
                    <a:pt x="1118" y="2913"/>
                  </a:cubicBezTo>
                  <a:cubicBezTo>
                    <a:pt x="1185" y="2896"/>
                    <a:pt x="1245" y="2879"/>
                    <a:pt x="1309" y="2879"/>
                  </a:cubicBezTo>
                  <a:cubicBezTo>
                    <a:pt x="1324" y="2879"/>
                    <a:pt x="1338" y="2880"/>
                    <a:pt x="1353" y="2882"/>
                  </a:cubicBezTo>
                  <a:cubicBezTo>
                    <a:pt x="1386" y="2879"/>
                    <a:pt x="1420" y="2878"/>
                    <a:pt x="1454" y="2878"/>
                  </a:cubicBezTo>
                  <a:cubicBezTo>
                    <a:pt x="1547" y="2878"/>
                    <a:pt x="1643" y="2887"/>
                    <a:pt x="1733" y="2902"/>
                  </a:cubicBezTo>
                  <a:cubicBezTo>
                    <a:pt x="1876" y="2913"/>
                    <a:pt x="2061" y="2933"/>
                    <a:pt x="2256" y="2943"/>
                  </a:cubicBezTo>
                  <a:cubicBezTo>
                    <a:pt x="2343" y="2953"/>
                    <a:pt x="2426" y="2957"/>
                    <a:pt x="2505" y="2957"/>
                  </a:cubicBezTo>
                  <a:cubicBezTo>
                    <a:pt x="2775" y="2957"/>
                    <a:pt x="2993" y="2903"/>
                    <a:pt x="3168" y="2800"/>
                  </a:cubicBezTo>
                  <a:cubicBezTo>
                    <a:pt x="3393" y="2656"/>
                    <a:pt x="3568" y="2431"/>
                    <a:pt x="3629" y="2164"/>
                  </a:cubicBezTo>
                  <a:cubicBezTo>
                    <a:pt x="3670" y="2041"/>
                    <a:pt x="3680" y="1918"/>
                    <a:pt x="3670" y="1785"/>
                  </a:cubicBezTo>
                  <a:cubicBezTo>
                    <a:pt x="3660" y="1662"/>
                    <a:pt x="3629" y="1539"/>
                    <a:pt x="3578" y="1416"/>
                  </a:cubicBezTo>
                  <a:cubicBezTo>
                    <a:pt x="3516" y="1293"/>
                    <a:pt x="3434" y="1180"/>
                    <a:pt x="3332" y="1078"/>
                  </a:cubicBezTo>
                  <a:cubicBezTo>
                    <a:pt x="3229" y="965"/>
                    <a:pt x="3096" y="862"/>
                    <a:pt x="2963" y="791"/>
                  </a:cubicBezTo>
                  <a:lnTo>
                    <a:pt x="3086" y="401"/>
                  </a:lnTo>
                  <a:cubicBezTo>
                    <a:pt x="3096" y="360"/>
                    <a:pt x="3086" y="319"/>
                    <a:pt x="3076" y="288"/>
                  </a:cubicBezTo>
                  <a:cubicBezTo>
                    <a:pt x="3055" y="258"/>
                    <a:pt x="3024" y="227"/>
                    <a:pt x="2983" y="217"/>
                  </a:cubicBezTo>
                  <a:lnTo>
                    <a:pt x="2297" y="12"/>
                  </a:lnTo>
                  <a:cubicBezTo>
                    <a:pt x="2285" y="4"/>
                    <a:pt x="2272" y="0"/>
                    <a:pt x="225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4601657" y="3443265"/>
              <a:ext cx="256063" cy="341464"/>
            </a:xfrm>
            <a:custGeom>
              <a:avLst/>
              <a:gdLst/>
              <a:ahLst/>
              <a:cxnLst/>
              <a:rect l="l" t="t" r="r" b="b"/>
              <a:pathLst>
                <a:path w="3691" h="4922" extrusionOk="0">
                  <a:moveTo>
                    <a:pt x="2257" y="0"/>
                  </a:moveTo>
                  <a:cubicBezTo>
                    <a:pt x="2234" y="0"/>
                    <a:pt x="2212" y="5"/>
                    <a:pt x="2194" y="17"/>
                  </a:cubicBezTo>
                  <a:cubicBezTo>
                    <a:pt x="2153" y="38"/>
                    <a:pt x="2133" y="69"/>
                    <a:pt x="2122" y="110"/>
                  </a:cubicBezTo>
                  <a:lnTo>
                    <a:pt x="1999" y="489"/>
                  </a:lnTo>
                  <a:cubicBezTo>
                    <a:pt x="1961" y="486"/>
                    <a:pt x="1922" y="485"/>
                    <a:pt x="1883" y="485"/>
                  </a:cubicBezTo>
                  <a:cubicBezTo>
                    <a:pt x="1764" y="485"/>
                    <a:pt x="1643" y="497"/>
                    <a:pt x="1528" y="520"/>
                  </a:cubicBezTo>
                  <a:cubicBezTo>
                    <a:pt x="1384" y="550"/>
                    <a:pt x="1251" y="602"/>
                    <a:pt x="1128" y="663"/>
                  </a:cubicBezTo>
                  <a:cubicBezTo>
                    <a:pt x="1015" y="725"/>
                    <a:pt x="913" y="796"/>
                    <a:pt x="821" y="878"/>
                  </a:cubicBezTo>
                  <a:cubicBezTo>
                    <a:pt x="749" y="950"/>
                    <a:pt x="687" y="1042"/>
                    <a:pt x="657" y="1135"/>
                  </a:cubicBezTo>
                  <a:cubicBezTo>
                    <a:pt x="646" y="1165"/>
                    <a:pt x="646" y="1196"/>
                    <a:pt x="667" y="1227"/>
                  </a:cubicBezTo>
                  <a:cubicBezTo>
                    <a:pt x="677" y="1258"/>
                    <a:pt x="698" y="1278"/>
                    <a:pt x="728" y="1278"/>
                  </a:cubicBezTo>
                  <a:lnTo>
                    <a:pt x="1415" y="1493"/>
                  </a:lnTo>
                  <a:cubicBezTo>
                    <a:pt x="1444" y="1501"/>
                    <a:pt x="1473" y="1508"/>
                    <a:pt x="1502" y="1508"/>
                  </a:cubicBezTo>
                  <a:cubicBezTo>
                    <a:pt x="1514" y="1508"/>
                    <a:pt x="1526" y="1507"/>
                    <a:pt x="1538" y="1504"/>
                  </a:cubicBezTo>
                  <a:cubicBezTo>
                    <a:pt x="1579" y="1504"/>
                    <a:pt x="1620" y="1493"/>
                    <a:pt x="1651" y="1473"/>
                  </a:cubicBezTo>
                  <a:lnTo>
                    <a:pt x="1723" y="1432"/>
                  </a:lnTo>
                  <a:cubicBezTo>
                    <a:pt x="1753" y="1411"/>
                    <a:pt x="1794" y="1401"/>
                    <a:pt x="1835" y="1391"/>
                  </a:cubicBezTo>
                  <a:cubicBezTo>
                    <a:pt x="1897" y="1381"/>
                    <a:pt x="1958" y="1370"/>
                    <a:pt x="2020" y="1370"/>
                  </a:cubicBezTo>
                  <a:cubicBezTo>
                    <a:pt x="2102" y="1370"/>
                    <a:pt x="2174" y="1391"/>
                    <a:pt x="2256" y="1411"/>
                  </a:cubicBezTo>
                  <a:cubicBezTo>
                    <a:pt x="2317" y="1432"/>
                    <a:pt x="2379" y="1452"/>
                    <a:pt x="2440" y="1483"/>
                  </a:cubicBezTo>
                  <a:cubicBezTo>
                    <a:pt x="2492" y="1514"/>
                    <a:pt x="2543" y="1545"/>
                    <a:pt x="2594" y="1576"/>
                  </a:cubicBezTo>
                  <a:cubicBezTo>
                    <a:pt x="2635" y="1606"/>
                    <a:pt x="2666" y="1647"/>
                    <a:pt x="2686" y="1688"/>
                  </a:cubicBezTo>
                  <a:cubicBezTo>
                    <a:pt x="2697" y="1740"/>
                    <a:pt x="2697" y="1791"/>
                    <a:pt x="2686" y="1832"/>
                  </a:cubicBezTo>
                  <a:cubicBezTo>
                    <a:pt x="2666" y="1883"/>
                    <a:pt x="2635" y="1924"/>
                    <a:pt x="2594" y="1955"/>
                  </a:cubicBezTo>
                  <a:cubicBezTo>
                    <a:pt x="2533" y="1986"/>
                    <a:pt x="2461" y="1996"/>
                    <a:pt x="2399" y="1996"/>
                  </a:cubicBezTo>
                  <a:cubicBezTo>
                    <a:pt x="2366" y="1999"/>
                    <a:pt x="2333" y="2000"/>
                    <a:pt x="2300" y="2000"/>
                  </a:cubicBezTo>
                  <a:cubicBezTo>
                    <a:pt x="2220" y="2000"/>
                    <a:pt x="2141" y="1993"/>
                    <a:pt x="2061" y="1986"/>
                  </a:cubicBezTo>
                  <a:cubicBezTo>
                    <a:pt x="1917" y="1975"/>
                    <a:pt x="1743" y="1965"/>
                    <a:pt x="1548" y="1934"/>
                  </a:cubicBezTo>
                  <a:cubicBezTo>
                    <a:pt x="1442" y="1928"/>
                    <a:pt x="1335" y="1922"/>
                    <a:pt x="1229" y="1922"/>
                  </a:cubicBezTo>
                  <a:cubicBezTo>
                    <a:pt x="1151" y="1922"/>
                    <a:pt x="1073" y="1926"/>
                    <a:pt x="995" y="1934"/>
                  </a:cubicBezTo>
                  <a:cubicBezTo>
                    <a:pt x="851" y="1945"/>
                    <a:pt x="708" y="1986"/>
                    <a:pt x="575" y="2047"/>
                  </a:cubicBezTo>
                  <a:cubicBezTo>
                    <a:pt x="451" y="2098"/>
                    <a:pt x="339" y="2191"/>
                    <a:pt x="257" y="2293"/>
                  </a:cubicBezTo>
                  <a:cubicBezTo>
                    <a:pt x="164" y="2416"/>
                    <a:pt x="103" y="2549"/>
                    <a:pt x="62" y="2693"/>
                  </a:cubicBezTo>
                  <a:cubicBezTo>
                    <a:pt x="11" y="2836"/>
                    <a:pt x="0" y="2980"/>
                    <a:pt x="21" y="3123"/>
                  </a:cubicBezTo>
                  <a:cubicBezTo>
                    <a:pt x="41" y="3267"/>
                    <a:pt x="82" y="3400"/>
                    <a:pt x="154" y="3523"/>
                  </a:cubicBezTo>
                  <a:cubicBezTo>
                    <a:pt x="236" y="3646"/>
                    <a:pt x="328" y="3769"/>
                    <a:pt x="451" y="3872"/>
                  </a:cubicBezTo>
                  <a:cubicBezTo>
                    <a:pt x="575" y="3974"/>
                    <a:pt x="718" y="4077"/>
                    <a:pt x="882" y="4149"/>
                  </a:cubicBezTo>
                  <a:lnTo>
                    <a:pt x="759" y="4518"/>
                  </a:lnTo>
                  <a:cubicBezTo>
                    <a:pt x="749" y="4559"/>
                    <a:pt x="749" y="4600"/>
                    <a:pt x="769" y="4630"/>
                  </a:cubicBezTo>
                  <a:cubicBezTo>
                    <a:pt x="790" y="4661"/>
                    <a:pt x="821" y="4692"/>
                    <a:pt x="862" y="4702"/>
                  </a:cubicBezTo>
                  <a:lnTo>
                    <a:pt x="1548" y="4917"/>
                  </a:lnTo>
                  <a:cubicBezTo>
                    <a:pt x="1557" y="4920"/>
                    <a:pt x="1566" y="4921"/>
                    <a:pt x="1575" y="4921"/>
                  </a:cubicBezTo>
                  <a:cubicBezTo>
                    <a:pt x="1601" y="4921"/>
                    <a:pt x="1631" y="4912"/>
                    <a:pt x="1661" y="4897"/>
                  </a:cubicBezTo>
                  <a:cubicBezTo>
                    <a:pt x="1692" y="4887"/>
                    <a:pt x="1723" y="4856"/>
                    <a:pt x="1733" y="4815"/>
                  </a:cubicBezTo>
                  <a:lnTo>
                    <a:pt x="1846" y="4436"/>
                  </a:lnTo>
                  <a:cubicBezTo>
                    <a:pt x="1889" y="4438"/>
                    <a:pt x="1932" y="4440"/>
                    <a:pt x="1975" y="4440"/>
                  </a:cubicBezTo>
                  <a:cubicBezTo>
                    <a:pt x="2102" y="4440"/>
                    <a:pt x="2225" y="4428"/>
                    <a:pt x="2348" y="4405"/>
                  </a:cubicBezTo>
                  <a:cubicBezTo>
                    <a:pt x="2492" y="4384"/>
                    <a:pt x="2635" y="4333"/>
                    <a:pt x="2768" y="4272"/>
                  </a:cubicBezTo>
                  <a:cubicBezTo>
                    <a:pt x="2891" y="4210"/>
                    <a:pt x="2994" y="4138"/>
                    <a:pt x="3086" y="4046"/>
                  </a:cubicBezTo>
                  <a:cubicBezTo>
                    <a:pt x="3168" y="3954"/>
                    <a:pt x="3230" y="3862"/>
                    <a:pt x="3271" y="3749"/>
                  </a:cubicBezTo>
                  <a:cubicBezTo>
                    <a:pt x="3271" y="3718"/>
                    <a:pt x="3271" y="3687"/>
                    <a:pt x="3260" y="3657"/>
                  </a:cubicBezTo>
                  <a:cubicBezTo>
                    <a:pt x="3240" y="3626"/>
                    <a:pt x="3219" y="3605"/>
                    <a:pt x="3189" y="3595"/>
                  </a:cubicBezTo>
                  <a:lnTo>
                    <a:pt x="2502" y="3390"/>
                  </a:lnTo>
                  <a:cubicBezTo>
                    <a:pt x="2471" y="3370"/>
                    <a:pt x="2430" y="3370"/>
                    <a:pt x="2389" y="3370"/>
                  </a:cubicBezTo>
                  <a:cubicBezTo>
                    <a:pt x="2348" y="3380"/>
                    <a:pt x="2317" y="3390"/>
                    <a:pt x="2287" y="3400"/>
                  </a:cubicBezTo>
                  <a:cubicBezTo>
                    <a:pt x="2266" y="3411"/>
                    <a:pt x="2235" y="3431"/>
                    <a:pt x="2204" y="3452"/>
                  </a:cubicBezTo>
                  <a:cubicBezTo>
                    <a:pt x="2153" y="3472"/>
                    <a:pt x="2112" y="3493"/>
                    <a:pt x="2061" y="3513"/>
                  </a:cubicBezTo>
                  <a:cubicBezTo>
                    <a:pt x="1989" y="3534"/>
                    <a:pt x="1928" y="3544"/>
                    <a:pt x="1856" y="3544"/>
                  </a:cubicBezTo>
                  <a:cubicBezTo>
                    <a:pt x="1764" y="3544"/>
                    <a:pt x="1671" y="3523"/>
                    <a:pt x="1579" y="3503"/>
                  </a:cubicBezTo>
                  <a:cubicBezTo>
                    <a:pt x="1425" y="3452"/>
                    <a:pt x="1272" y="3390"/>
                    <a:pt x="1138" y="3298"/>
                  </a:cubicBezTo>
                  <a:cubicBezTo>
                    <a:pt x="1036" y="3246"/>
                    <a:pt x="985" y="3134"/>
                    <a:pt x="1015" y="3021"/>
                  </a:cubicBezTo>
                  <a:cubicBezTo>
                    <a:pt x="1036" y="2970"/>
                    <a:pt x="1077" y="2929"/>
                    <a:pt x="1128" y="2908"/>
                  </a:cubicBezTo>
                  <a:cubicBezTo>
                    <a:pt x="1200" y="2888"/>
                    <a:pt x="1282" y="2877"/>
                    <a:pt x="1364" y="2877"/>
                  </a:cubicBezTo>
                  <a:cubicBezTo>
                    <a:pt x="1487" y="2877"/>
                    <a:pt x="1610" y="2888"/>
                    <a:pt x="1733" y="2898"/>
                  </a:cubicBezTo>
                  <a:cubicBezTo>
                    <a:pt x="1876" y="2918"/>
                    <a:pt x="2061" y="2929"/>
                    <a:pt x="2266" y="2949"/>
                  </a:cubicBezTo>
                  <a:cubicBezTo>
                    <a:pt x="2345" y="2956"/>
                    <a:pt x="2421" y="2959"/>
                    <a:pt x="2493" y="2959"/>
                  </a:cubicBezTo>
                  <a:cubicBezTo>
                    <a:pt x="2769" y="2959"/>
                    <a:pt x="2998" y="2911"/>
                    <a:pt x="3168" y="2806"/>
                  </a:cubicBezTo>
                  <a:cubicBezTo>
                    <a:pt x="3404" y="2662"/>
                    <a:pt x="3568" y="2426"/>
                    <a:pt x="3640" y="2160"/>
                  </a:cubicBezTo>
                  <a:cubicBezTo>
                    <a:pt x="3670" y="2047"/>
                    <a:pt x="3691" y="1914"/>
                    <a:pt x="3681" y="1791"/>
                  </a:cubicBezTo>
                  <a:cubicBezTo>
                    <a:pt x="3670" y="1658"/>
                    <a:pt x="3629" y="1534"/>
                    <a:pt x="3578" y="1422"/>
                  </a:cubicBezTo>
                  <a:cubicBezTo>
                    <a:pt x="3517" y="1288"/>
                    <a:pt x="3435" y="1176"/>
                    <a:pt x="3342" y="1083"/>
                  </a:cubicBezTo>
                  <a:cubicBezTo>
                    <a:pt x="3230" y="960"/>
                    <a:pt x="3107" y="868"/>
                    <a:pt x="2973" y="786"/>
                  </a:cubicBezTo>
                  <a:lnTo>
                    <a:pt x="3086" y="407"/>
                  </a:lnTo>
                  <a:cubicBezTo>
                    <a:pt x="3096" y="366"/>
                    <a:pt x="3096" y="325"/>
                    <a:pt x="3076" y="294"/>
                  </a:cubicBezTo>
                  <a:cubicBezTo>
                    <a:pt x="3055" y="253"/>
                    <a:pt x="3025" y="233"/>
                    <a:pt x="2994" y="222"/>
                  </a:cubicBezTo>
                  <a:lnTo>
                    <a:pt x="2307" y="7"/>
                  </a:lnTo>
                  <a:cubicBezTo>
                    <a:pt x="2290" y="3"/>
                    <a:pt x="2273" y="0"/>
                    <a:pt x="2257"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5725339" y="3723196"/>
              <a:ext cx="663641" cy="130217"/>
            </a:xfrm>
            <a:custGeom>
              <a:avLst/>
              <a:gdLst/>
              <a:ahLst/>
              <a:cxnLst/>
              <a:rect l="l" t="t" r="r" b="b"/>
              <a:pathLst>
                <a:path w="9566" h="1877" extrusionOk="0">
                  <a:moveTo>
                    <a:pt x="1" y="1"/>
                  </a:moveTo>
                  <a:lnTo>
                    <a:pt x="1" y="1149"/>
                  </a:lnTo>
                  <a:cubicBezTo>
                    <a:pt x="1" y="1549"/>
                    <a:pt x="2143" y="1877"/>
                    <a:pt x="4788" y="1877"/>
                  </a:cubicBezTo>
                  <a:cubicBezTo>
                    <a:pt x="7423" y="1877"/>
                    <a:pt x="9565" y="154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5725339" y="3671303"/>
              <a:ext cx="663641" cy="100316"/>
            </a:xfrm>
            <a:custGeom>
              <a:avLst/>
              <a:gdLst/>
              <a:ahLst/>
              <a:cxnLst/>
              <a:rect l="l" t="t" r="r" b="b"/>
              <a:pathLst>
                <a:path w="9566" h="1446" extrusionOk="0">
                  <a:moveTo>
                    <a:pt x="4788" y="0"/>
                  </a:moveTo>
                  <a:cubicBezTo>
                    <a:pt x="2143" y="0"/>
                    <a:pt x="1" y="318"/>
                    <a:pt x="1" y="718"/>
                  </a:cubicBezTo>
                  <a:cubicBezTo>
                    <a:pt x="1" y="1128"/>
                    <a:pt x="2143" y="1446"/>
                    <a:pt x="4778" y="1446"/>
                  </a:cubicBezTo>
                  <a:cubicBezTo>
                    <a:pt x="7423" y="1446"/>
                    <a:pt x="9565" y="1128"/>
                    <a:pt x="9565" y="718"/>
                  </a:cubicBezTo>
                  <a:cubicBezTo>
                    <a:pt x="9565" y="31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5793605" y="3692671"/>
              <a:ext cx="527805" cy="46967"/>
            </a:xfrm>
            <a:custGeom>
              <a:avLst/>
              <a:gdLst/>
              <a:ahLst/>
              <a:cxnLst/>
              <a:rect l="l" t="t" r="r" b="b"/>
              <a:pathLst>
                <a:path w="7608" h="677" extrusionOk="0">
                  <a:moveTo>
                    <a:pt x="3804" y="0"/>
                  </a:moveTo>
                  <a:cubicBezTo>
                    <a:pt x="1703" y="0"/>
                    <a:pt x="1" y="154"/>
                    <a:pt x="1" y="338"/>
                  </a:cubicBezTo>
                  <a:cubicBezTo>
                    <a:pt x="1" y="523"/>
                    <a:pt x="1703" y="677"/>
                    <a:pt x="3804" y="677"/>
                  </a:cubicBezTo>
                  <a:cubicBezTo>
                    <a:pt x="5896" y="677"/>
                    <a:pt x="7608" y="523"/>
                    <a:pt x="7608" y="338"/>
                  </a:cubicBezTo>
                  <a:cubicBezTo>
                    <a:pt x="7608" y="154"/>
                    <a:pt x="589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5792911" y="3692671"/>
              <a:ext cx="527805" cy="30594"/>
            </a:xfrm>
            <a:custGeom>
              <a:avLst/>
              <a:gdLst/>
              <a:ahLst/>
              <a:cxnLst/>
              <a:rect l="l" t="t" r="r" b="b"/>
              <a:pathLst>
                <a:path w="7608" h="441" extrusionOk="0">
                  <a:moveTo>
                    <a:pt x="3804" y="0"/>
                  </a:moveTo>
                  <a:cubicBezTo>
                    <a:pt x="1702" y="0"/>
                    <a:pt x="1" y="154"/>
                    <a:pt x="1" y="338"/>
                  </a:cubicBezTo>
                  <a:cubicBezTo>
                    <a:pt x="1" y="369"/>
                    <a:pt x="62" y="410"/>
                    <a:pt x="165" y="441"/>
                  </a:cubicBezTo>
                  <a:cubicBezTo>
                    <a:pt x="636" y="297"/>
                    <a:pt x="2092" y="195"/>
                    <a:pt x="3804" y="195"/>
                  </a:cubicBezTo>
                  <a:cubicBezTo>
                    <a:pt x="5526" y="195"/>
                    <a:pt x="6972" y="297"/>
                    <a:pt x="7443" y="441"/>
                  </a:cubicBezTo>
                  <a:cubicBezTo>
                    <a:pt x="7546" y="410"/>
                    <a:pt x="7607" y="369"/>
                    <a:pt x="7607" y="338"/>
                  </a:cubicBezTo>
                  <a:cubicBezTo>
                    <a:pt x="7607"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5676984" y="3632175"/>
              <a:ext cx="663641" cy="130217"/>
            </a:xfrm>
            <a:custGeom>
              <a:avLst/>
              <a:gdLst/>
              <a:ahLst/>
              <a:cxnLst/>
              <a:rect l="l" t="t" r="r" b="b"/>
              <a:pathLst>
                <a:path w="9566" h="1877" extrusionOk="0">
                  <a:moveTo>
                    <a:pt x="1" y="1"/>
                  </a:moveTo>
                  <a:lnTo>
                    <a:pt x="1" y="1159"/>
                  </a:lnTo>
                  <a:cubicBezTo>
                    <a:pt x="1" y="1559"/>
                    <a:pt x="2143" y="1877"/>
                    <a:pt x="4788" y="1877"/>
                  </a:cubicBezTo>
                  <a:cubicBezTo>
                    <a:pt x="7423" y="187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5676984" y="3580282"/>
              <a:ext cx="663641" cy="101079"/>
            </a:xfrm>
            <a:custGeom>
              <a:avLst/>
              <a:gdLst/>
              <a:ahLst/>
              <a:cxnLst/>
              <a:rect l="l" t="t" r="r" b="b"/>
              <a:pathLst>
                <a:path w="9566" h="1457" extrusionOk="0">
                  <a:moveTo>
                    <a:pt x="4788" y="0"/>
                  </a:moveTo>
                  <a:cubicBezTo>
                    <a:pt x="2143" y="0"/>
                    <a:pt x="1" y="328"/>
                    <a:pt x="1" y="728"/>
                  </a:cubicBezTo>
                  <a:cubicBezTo>
                    <a:pt x="1" y="1128"/>
                    <a:pt x="2143" y="1456"/>
                    <a:pt x="4788" y="1456"/>
                  </a:cubicBezTo>
                  <a:cubicBezTo>
                    <a:pt x="7423" y="1456"/>
                    <a:pt x="9565" y="1128"/>
                    <a:pt x="9565" y="728"/>
                  </a:cubicBezTo>
                  <a:cubicBezTo>
                    <a:pt x="9565" y="32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5745250" y="3602343"/>
              <a:ext cx="527111" cy="46273"/>
            </a:xfrm>
            <a:custGeom>
              <a:avLst/>
              <a:gdLst/>
              <a:ahLst/>
              <a:cxnLst/>
              <a:rect l="l" t="t" r="r" b="b"/>
              <a:pathLst>
                <a:path w="7598" h="667" extrusionOk="0">
                  <a:moveTo>
                    <a:pt x="3804" y="0"/>
                  </a:moveTo>
                  <a:cubicBezTo>
                    <a:pt x="1703" y="0"/>
                    <a:pt x="1" y="144"/>
                    <a:pt x="1" y="338"/>
                  </a:cubicBezTo>
                  <a:cubicBezTo>
                    <a:pt x="1" y="523"/>
                    <a:pt x="1703" y="666"/>
                    <a:pt x="3804" y="666"/>
                  </a:cubicBezTo>
                  <a:cubicBezTo>
                    <a:pt x="5895" y="666"/>
                    <a:pt x="7597" y="523"/>
                    <a:pt x="7597" y="338"/>
                  </a:cubicBezTo>
                  <a:cubicBezTo>
                    <a:pt x="7597" y="144"/>
                    <a:pt x="589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5745250" y="3602343"/>
              <a:ext cx="527111" cy="29901"/>
            </a:xfrm>
            <a:custGeom>
              <a:avLst/>
              <a:gdLst/>
              <a:ahLst/>
              <a:cxnLst/>
              <a:rect l="l" t="t" r="r" b="b"/>
              <a:pathLst>
                <a:path w="7598" h="431" extrusionOk="0">
                  <a:moveTo>
                    <a:pt x="3794" y="0"/>
                  </a:moveTo>
                  <a:cubicBezTo>
                    <a:pt x="1703" y="0"/>
                    <a:pt x="1" y="144"/>
                    <a:pt x="1" y="338"/>
                  </a:cubicBezTo>
                  <a:cubicBezTo>
                    <a:pt x="1" y="369"/>
                    <a:pt x="52" y="400"/>
                    <a:pt x="165" y="431"/>
                  </a:cubicBezTo>
                  <a:cubicBezTo>
                    <a:pt x="636" y="297"/>
                    <a:pt x="2082" y="195"/>
                    <a:pt x="3804" y="195"/>
                  </a:cubicBezTo>
                  <a:cubicBezTo>
                    <a:pt x="5516" y="195"/>
                    <a:pt x="6962" y="297"/>
                    <a:pt x="7443" y="431"/>
                  </a:cubicBezTo>
                  <a:cubicBezTo>
                    <a:pt x="7546" y="400"/>
                    <a:pt x="7597" y="369"/>
                    <a:pt x="7597" y="338"/>
                  </a:cubicBezTo>
                  <a:cubicBezTo>
                    <a:pt x="7597" y="144"/>
                    <a:pt x="5895" y="0"/>
                    <a:pt x="379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5731028" y="3541154"/>
              <a:ext cx="663641" cy="130217"/>
            </a:xfrm>
            <a:custGeom>
              <a:avLst/>
              <a:gdLst/>
              <a:ahLst/>
              <a:cxnLst/>
              <a:rect l="l" t="t" r="r" b="b"/>
              <a:pathLst>
                <a:path w="9566" h="1877" extrusionOk="0">
                  <a:moveTo>
                    <a:pt x="1" y="0"/>
                  </a:moveTo>
                  <a:lnTo>
                    <a:pt x="1" y="1149"/>
                  </a:lnTo>
                  <a:cubicBezTo>
                    <a:pt x="1" y="1548"/>
                    <a:pt x="2143" y="1876"/>
                    <a:pt x="4778" y="1876"/>
                  </a:cubicBezTo>
                  <a:cubicBezTo>
                    <a:pt x="7423" y="1876"/>
                    <a:pt x="9565" y="1548"/>
                    <a:pt x="9565" y="1149"/>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5731028" y="3489261"/>
              <a:ext cx="663641" cy="101010"/>
            </a:xfrm>
            <a:custGeom>
              <a:avLst/>
              <a:gdLst/>
              <a:ahLst/>
              <a:cxnLst/>
              <a:rect l="l" t="t" r="r" b="b"/>
              <a:pathLst>
                <a:path w="9566" h="1456" extrusionOk="0">
                  <a:moveTo>
                    <a:pt x="4778" y="0"/>
                  </a:moveTo>
                  <a:cubicBezTo>
                    <a:pt x="2143" y="0"/>
                    <a:pt x="1" y="328"/>
                    <a:pt x="1" y="728"/>
                  </a:cubicBezTo>
                  <a:cubicBezTo>
                    <a:pt x="1" y="1128"/>
                    <a:pt x="2143" y="1456"/>
                    <a:pt x="4778" y="1456"/>
                  </a:cubicBezTo>
                  <a:cubicBezTo>
                    <a:pt x="7423" y="1456"/>
                    <a:pt x="9565" y="1128"/>
                    <a:pt x="9565" y="728"/>
                  </a:cubicBezTo>
                  <a:cubicBezTo>
                    <a:pt x="9565" y="32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5798600" y="3510559"/>
              <a:ext cx="527805" cy="47036"/>
            </a:xfrm>
            <a:custGeom>
              <a:avLst/>
              <a:gdLst/>
              <a:ahLst/>
              <a:cxnLst/>
              <a:rect l="l" t="t" r="r" b="b"/>
              <a:pathLst>
                <a:path w="7608" h="678" extrusionOk="0">
                  <a:moveTo>
                    <a:pt x="3814" y="1"/>
                  </a:moveTo>
                  <a:cubicBezTo>
                    <a:pt x="1713" y="1"/>
                    <a:pt x="1" y="154"/>
                    <a:pt x="1" y="339"/>
                  </a:cubicBezTo>
                  <a:cubicBezTo>
                    <a:pt x="1" y="523"/>
                    <a:pt x="1713" y="677"/>
                    <a:pt x="3804" y="677"/>
                  </a:cubicBezTo>
                  <a:cubicBezTo>
                    <a:pt x="5906" y="677"/>
                    <a:pt x="7607" y="523"/>
                    <a:pt x="7607" y="339"/>
                  </a:cubicBezTo>
                  <a:cubicBezTo>
                    <a:pt x="7607" y="154"/>
                    <a:pt x="5926" y="1"/>
                    <a:pt x="381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5798600" y="3510559"/>
              <a:ext cx="527805" cy="30664"/>
            </a:xfrm>
            <a:custGeom>
              <a:avLst/>
              <a:gdLst/>
              <a:ahLst/>
              <a:cxnLst/>
              <a:rect l="l" t="t" r="r" b="b"/>
              <a:pathLst>
                <a:path w="7608" h="442" extrusionOk="0">
                  <a:moveTo>
                    <a:pt x="3804" y="1"/>
                  </a:moveTo>
                  <a:cubicBezTo>
                    <a:pt x="1713" y="1"/>
                    <a:pt x="1" y="154"/>
                    <a:pt x="1" y="339"/>
                  </a:cubicBezTo>
                  <a:cubicBezTo>
                    <a:pt x="1" y="380"/>
                    <a:pt x="62" y="411"/>
                    <a:pt x="165" y="441"/>
                  </a:cubicBezTo>
                  <a:cubicBezTo>
                    <a:pt x="647" y="298"/>
                    <a:pt x="2092" y="195"/>
                    <a:pt x="3804" y="195"/>
                  </a:cubicBezTo>
                  <a:cubicBezTo>
                    <a:pt x="5526" y="195"/>
                    <a:pt x="6972" y="298"/>
                    <a:pt x="7443" y="441"/>
                  </a:cubicBezTo>
                  <a:cubicBezTo>
                    <a:pt x="7556" y="411"/>
                    <a:pt x="7607" y="380"/>
                    <a:pt x="7607" y="339"/>
                  </a:cubicBezTo>
                  <a:cubicBezTo>
                    <a:pt x="7607" y="154"/>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6503390" y="1343538"/>
              <a:ext cx="634504" cy="551947"/>
            </a:xfrm>
            <a:custGeom>
              <a:avLst/>
              <a:gdLst/>
              <a:ahLst/>
              <a:cxnLst/>
              <a:rect l="l" t="t" r="r" b="b"/>
              <a:pathLst>
                <a:path w="9146" h="7956" extrusionOk="0">
                  <a:moveTo>
                    <a:pt x="4952" y="1"/>
                  </a:moveTo>
                  <a:lnTo>
                    <a:pt x="636" y="1026"/>
                  </a:lnTo>
                  <a:lnTo>
                    <a:pt x="1" y="2133"/>
                  </a:lnTo>
                  <a:cubicBezTo>
                    <a:pt x="1" y="2133"/>
                    <a:pt x="780" y="2205"/>
                    <a:pt x="1036" y="2543"/>
                  </a:cubicBezTo>
                  <a:cubicBezTo>
                    <a:pt x="1211" y="2758"/>
                    <a:pt x="3661" y="7956"/>
                    <a:pt x="3661" y="7956"/>
                  </a:cubicBezTo>
                  <a:lnTo>
                    <a:pt x="9145" y="6879"/>
                  </a:lnTo>
                  <a:cubicBezTo>
                    <a:pt x="9145" y="6879"/>
                    <a:pt x="7249" y="2502"/>
                    <a:pt x="6388" y="1323"/>
                  </a:cubicBezTo>
                  <a:cubicBezTo>
                    <a:pt x="5526" y="154"/>
                    <a:pt x="4952" y="1"/>
                    <a:pt x="4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6858317" y="1509208"/>
              <a:ext cx="120990" cy="119880"/>
            </a:xfrm>
            <a:custGeom>
              <a:avLst/>
              <a:gdLst/>
              <a:ahLst/>
              <a:cxnLst/>
              <a:rect l="l" t="t" r="r" b="b"/>
              <a:pathLst>
                <a:path w="1744" h="1728" extrusionOk="0">
                  <a:moveTo>
                    <a:pt x="747" y="1"/>
                  </a:moveTo>
                  <a:cubicBezTo>
                    <a:pt x="718" y="1"/>
                    <a:pt x="688" y="4"/>
                    <a:pt x="656" y="11"/>
                  </a:cubicBezTo>
                  <a:cubicBezTo>
                    <a:pt x="359" y="73"/>
                    <a:pt x="216" y="647"/>
                    <a:pt x="93" y="954"/>
                  </a:cubicBezTo>
                  <a:cubicBezTo>
                    <a:pt x="62" y="1026"/>
                    <a:pt x="31" y="1108"/>
                    <a:pt x="0" y="1190"/>
                  </a:cubicBezTo>
                  <a:lnTo>
                    <a:pt x="113" y="1498"/>
                  </a:lnTo>
                  <a:cubicBezTo>
                    <a:pt x="205" y="1662"/>
                    <a:pt x="421" y="1713"/>
                    <a:pt x="615" y="1723"/>
                  </a:cubicBezTo>
                  <a:cubicBezTo>
                    <a:pt x="655" y="1726"/>
                    <a:pt x="693" y="1727"/>
                    <a:pt x="732" y="1727"/>
                  </a:cubicBezTo>
                  <a:cubicBezTo>
                    <a:pt x="998" y="1727"/>
                    <a:pt x="1255" y="1667"/>
                    <a:pt x="1497" y="1559"/>
                  </a:cubicBezTo>
                  <a:cubicBezTo>
                    <a:pt x="1548" y="1539"/>
                    <a:pt x="1600" y="1508"/>
                    <a:pt x="1641" y="1477"/>
                  </a:cubicBezTo>
                  <a:cubicBezTo>
                    <a:pt x="1723" y="1365"/>
                    <a:pt x="1743" y="1211"/>
                    <a:pt x="1692" y="1088"/>
                  </a:cubicBezTo>
                  <a:cubicBezTo>
                    <a:pt x="1589" y="801"/>
                    <a:pt x="1425" y="544"/>
                    <a:pt x="1220" y="339"/>
                  </a:cubicBezTo>
                  <a:cubicBezTo>
                    <a:pt x="1094" y="186"/>
                    <a:pt x="960" y="1"/>
                    <a:pt x="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6745928" y="3369727"/>
              <a:ext cx="426101" cy="293109"/>
            </a:xfrm>
            <a:custGeom>
              <a:avLst/>
              <a:gdLst/>
              <a:ahLst/>
              <a:cxnLst/>
              <a:rect l="l" t="t" r="r" b="b"/>
              <a:pathLst>
                <a:path w="6142" h="4225" extrusionOk="0">
                  <a:moveTo>
                    <a:pt x="1" y="1"/>
                  </a:moveTo>
                  <a:lnTo>
                    <a:pt x="1" y="4224"/>
                  </a:lnTo>
                  <a:lnTo>
                    <a:pt x="6141" y="4224"/>
                  </a:lnTo>
                  <a:lnTo>
                    <a:pt x="61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6745928" y="3369727"/>
              <a:ext cx="426101" cy="120296"/>
            </a:xfrm>
            <a:custGeom>
              <a:avLst/>
              <a:gdLst/>
              <a:ahLst/>
              <a:cxnLst/>
              <a:rect l="l" t="t" r="r" b="b"/>
              <a:pathLst>
                <a:path w="6142" h="1734" extrusionOk="0">
                  <a:moveTo>
                    <a:pt x="1" y="1"/>
                  </a:moveTo>
                  <a:lnTo>
                    <a:pt x="1" y="1118"/>
                  </a:lnTo>
                  <a:lnTo>
                    <a:pt x="6141" y="1733"/>
                  </a:lnTo>
                  <a:lnTo>
                    <a:pt x="6141" y="1"/>
                  </a:lnTo>
                  <a:close/>
                </a:path>
              </a:pathLst>
            </a:custGeom>
            <a:solidFill>
              <a:srgbClr val="8FC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a:off x="6462874" y="3658468"/>
              <a:ext cx="978673" cy="98929"/>
            </a:xfrm>
            <a:custGeom>
              <a:avLst/>
              <a:gdLst/>
              <a:ahLst/>
              <a:cxnLst/>
              <a:rect l="l" t="t" r="r" b="b"/>
              <a:pathLst>
                <a:path w="14107" h="1426" extrusionOk="0">
                  <a:moveTo>
                    <a:pt x="913" y="1"/>
                  </a:moveTo>
                  <a:cubicBezTo>
                    <a:pt x="1" y="42"/>
                    <a:pt x="1" y="1385"/>
                    <a:pt x="913" y="1426"/>
                  </a:cubicBezTo>
                  <a:lnTo>
                    <a:pt x="13389" y="1426"/>
                  </a:lnTo>
                  <a:cubicBezTo>
                    <a:pt x="13779" y="1426"/>
                    <a:pt x="14107" y="1108"/>
                    <a:pt x="14107" y="719"/>
                  </a:cubicBezTo>
                  <a:cubicBezTo>
                    <a:pt x="14107" y="319"/>
                    <a:pt x="13779" y="1"/>
                    <a:pt x="13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0"/>
            <p:cNvSpPr/>
            <p:nvPr/>
          </p:nvSpPr>
          <p:spPr>
            <a:xfrm>
              <a:off x="5573891" y="1566859"/>
              <a:ext cx="2770907" cy="1865563"/>
            </a:xfrm>
            <a:custGeom>
              <a:avLst/>
              <a:gdLst/>
              <a:ahLst/>
              <a:cxnLst/>
              <a:rect l="l" t="t" r="r" b="b"/>
              <a:pathLst>
                <a:path w="39941" h="26891" extrusionOk="0">
                  <a:moveTo>
                    <a:pt x="749" y="0"/>
                  </a:moveTo>
                  <a:cubicBezTo>
                    <a:pt x="328" y="0"/>
                    <a:pt x="0" y="339"/>
                    <a:pt x="0" y="749"/>
                  </a:cubicBezTo>
                  <a:lnTo>
                    <a:pt x="0" y="26142"/>
                  </a:lnTo>
                  <a:cubicBezTo>
                    <a:pt x="0" y="26562"/>
                    <a:pt x="328" y="26890"/>
                    <a:pt x="749" y="26890"/>
                  </a:cubicBezTo>
                  <a:lnTo>
                    <a:pt x="39192" y="26890"/>
                  </a:lnTo>
                  <a:cubicBezTo>
                    <a:pt x="39602" y="26890"/>
                    <a:pt x="39940" y="26562"/>
                    <a:pt x="39940" y="26142"/>
                  </a:cubicBezTo>
                  <a:lnTo>
                    <a:pt x="39940" y="749"/>
                  </a:lnTo>
                  <a:cubicBezTo>
                    <a:pt x="39940" y="339"/>
                    <a:pt x="39602" y="0"/>
                    <a:pt x="39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0"/>
            <p:cNvSpPr/>
            <p:nvPr/>
          </p:nvSpPr>
          <p:spPr>
            <a:xfrm>
              <a:off x="5616557" y="1618752"/>
              <a:ext cx="2684813" cy="1602424"/>
            </a:xfrm>
            <a:custGeom>
              <a:avLst/>
              <a:gdLst/>
              <a:ahLst/>
              <a:cxnLst/>
              <a:rect l="l" t="t" r="r" b="b"/>
              <a:pathLst>
                <a:path w="38700" h="23098" extrusionOk="0">
                  <a:moveTo>
                    <a:pt x="0" y="1"/>
                  </a:moveTo>
                  <a:lnTo>
                    <a:pt x="0" y="23097"/>
                  </a:lnTo>
                  <a:lnTo>
                    <a:pt x="38700" y="23097"/>
                  </a:lnTo>
                  <a:lnTo>
                    <a:pt x="38700" y="1"/>
                  </a:lnTo>
                  <a:close/>
                </a:path>
              </a:pathLst>
            </a:custGeom>
            <a:solidFill>
              <a:srgbClr val="E1ED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5964339" y="1708385"/>
              <a:ext cx="2160684" cy="1462286"/>
            </a:xfrm>
            <a:custGeom>
              <a:avLst/>
              <a:gdLst/>
              <a:ahLst/>
              <a:cxnLst/>
              <a:rect l="l" t="t" r="r" b="b"/>
              <a:pathLst>
                <a:path w="31145" h="21078" extrusionOk="0">
                  <a:moveTo>
                    <a:pt x="523" y="0"/>
                  </a:moveTo>
                  <a:cubicBezTo>
                    <a:pt x="226" y="0"/>
                    <a:pt x="0" y="226"/>
                    <a:pt x="0" y="523"/>
                  </a:cubicBezTo>
                  <a:lnTo>
                    <a:pt x="0" y="20555"/>
                  </a:lnTo>
                  <a:cubicBezTo>
                    <a:pt x="0" y="20842"/>
                    <a:pt x="226" y="21077"/>
                    <a:pt x="523" y="21077"/>
                  </a:cubicBezTo>
                  <a:lnTo>
                    <a:pt x="30621" y="21077"/>
                  </a:lnTo>
                  <a:cubicBezTo>
                    <a:pt x="30909" y="21077"/>
                    <a:pt x="31144" y="20842"/>
                    <a:pt x="31144" y="20555"/>
                  </a:cubicBezTo>
                  <a:lnTo>
                    <a:pt x="31144" y="523"/>
                  </a:lnTo>
                  <a:cubicBezTo>
                    <a:pt x="31144" y="226"/>
                    <a:pt x="30909" y="0"/>
                    <a:pt x="30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5964339" y="1703390"/>
              <a:ext cx="2160684" cy="106074"/>
            </a:xfrm>
            <a:custGeom>
              <a:avLst/>
              <a:gdLst/>
              <a:ahLst/>
              <a:cxnLst/>
              <a:rect l="l" t="t" r="r" b="b"/>
              <a:pathLst>
                <a:path w="31145" h="1529" extrusionOk="0">
                  <a:moveTo>
                    <a:pt x="30396" y="1"/>
                  </a:moveTo>
                  <a:lnTo>
                    <a:pt x="749" y="62"/>
                  </a:lnTo>
                  <a:cubicBezTo>
                    <a:pt x="328" y="62"/>
                    <a:pt x="0" y="401"/>
                    <a:pt x="0" y="821"/>
                  </a:cubicBezTo>
                  <a:lnTo>
                    <a:pt x="0" y="1528"/>
                  </a:lnTo>
                  <a:lnTo>
                    <a:pt x="31144" y="1467"/>
                  </a:lnTo>
                  <a:lnTo>
                    <a:pt x="31144" y="749"/>
                  </a:lnTo>
                  <a:cubicBezTo>
                    <a:pt x="31144" y="339"/>
                    <a:pt x="30806" y="1"/>
                    <a:pt x="30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6041832" y="1751745"/>
              <a:ext cx="42041" cy="35381"/>
            </a:xfrm>
            <a:custGeom>
              <a:avLst/>
              <a:gdLst/>
              <a:ahLst/>
              <a:cxnLst/>
              <a:rect l="l" t="t" r="r" b="b"/>
              <a:pathLst>
                <a:path w="606" h="510" extrusionOk="0">
                  <a:moveTo>
                    <a:pt x="349" y="1"/>
                  </a:moveTo>
                  <a:cubicBezTo>
                    <a:pt x="124" y="1"/>
                    <a:pt x="1" y="278"/>
                    <a:pt x="165" y="431"/>
                  </a:cubicBezTo>
                  <a:cubicBezTo>
                    <a:pt x="219" y="485"/>
                    <a:pt x="285" y="509"/>
                    <a:pt x="349" y="509"/>
                  </a:cubicBezTo>
                  <a:cubicBezTo>
                    <a:pt x="481" y="509"/>
                    <a:pt x="606" y="409"/>
                    <a:pt x="606" y="257"/>
                  </a:cubicBezTo>
                  <a:cubicBezTo>
                    <a:pt x="606" y="114"/>
                    <a:pt x="493"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0"/>
            <p:cNvSpPr/>
            <p:nvPr/>
          </p:nvSpPr>
          <p:spPr>
            <a:xfrm>
              <a:off x="6115787" y="1751745"/>
              <a:ext cx="42041" cy="35381"/>
            </a:xfrm>
            <a:custGeom>
              <a:avLst/>
              <a:gdLst/>
              <a:ahLst/>
              <a:cxnLst/>
              <a:rect l="l" t="t" r="r" b="b"/>
              <a:pathLst>
                <a:path w="606" h="510" extrusionOk="0">
                  <a:moveTo>
                    <a:pt x="349" y="1"/>
                  </a:moveTo>
                  <a:cubicBezTo>
                    <a:pt x="124" y="1"/>
                    <a:pt x="1" y="278"/>
                    <a:pt x="165" y="431"/>
                  </a:cubicBezTo>
                  <a:cubicBezTo>
                    <a:pt x="219" y="485"/>
                    <a:pt x="285" y="509"/>
                    <a:pt x="349" y="509"/>
                  </a:cubicBezTo>
                  <a:cubicBezTo>
                    <a:pt x="481" y="509"/>
                    <a:pt x="606" y="409"/>
                    <a:pt x="606" y="257"/>
                  </a:cubicBezTo>
                  <a:cubicBezTo>
                    <a:pt x="606" y="114"/>
                    <a:pt x="493"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0"/>
            <p:cNvSpPr/>
            <p:nvPr/>
          </p:nvSpPr>
          <p:spPr>
            <a:xfrm>
              <a:off x="6190504" y="1751051"/>
              <a:ext cx="42041" cy="36006"/>
            </a:xfrm>
            <a:custGeom>
              <a:avLst/>
              <a:gdLst/>
              <a:ahLst/>
              <a:cxnLst/>
              <a:rect l="l" t="t" r="r" b="b"/>
              <a:pathLst>
                <a:path w="606" h="519" extrusionOk="0">
                  <a:moveTo>
                    <a:pt x="349" y="1"/>
                  </a:moveTo>
                  <a:cubicBezTo>
                    <a:pt x="113" y="1"/>
                    <a:pt x="0" y="277"/>
                    <a:pt x="164" y="441"/>
                  </a:cubicBezTo>
                  <a:cubicBezTo>
                    <a:pt x="218" y="495"/>
                    <a:pt x="283" y="519"/>
                    <a:pt x="347" y="519"/>
                  </a:cubicBezTo>
                  <a:cubicBezTo>
                    <a:pt x="479" y="519"/>
                    <a:pt x="605" y="416"/>
                    <a:pt x="605" y="257"/>
                  </a:cubicBezTo>
                  <a:cubicBezTo>
                    <a:pt x="605" y="124"/>
                    <a:pt x="482"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0"/>
            <p:cNvSpPr/>
            <p:nvPr/>
          </p:nvSpPr>
          <p:spPr>
            <a:xfrm>
              <a:off x="5792217" y="1684936"/>
              <a:ext cx="2160684" cy="1462980"/>
            </a:xfrm>
            <a:custGeom>
              <a:avLst/>
              <a:gdLst/>
              <a:ahLst/>
              <a:cxnLst/>
              <a:rect l="l" t="t" r="r" b="b"/>
              <a:pathLst>
                <a:path w="31145" h="21088" extrusionOk="0">
                  <a:moveTo>
                    <a:pt x="523" y="0"/>
                  </a:moveTo>
                  <a:cubicBezTo>
                    <a:pt x="226" y="0"/>
                    <a:pt x="0" y="236"/>
                    <a:pt x="0" y="523"/>
                  </a:cubicBezTo>
                  <a:lnTo>
                    <a:pt x="0" y="20565"/>
                  </a:lnTo>
                  <a:cubicBezTo>
                    <a:pt x="0" y="20852"/>
                    <a:pt x="226" y="21087"/>
                    <a:pt x="523" y="21087"/>
                  </a:cubicBezTo>
                  <a:lnTo>
                    <a:pt x="30622" y="21087"/>
                  </a:lnTo>
                  <a:cubicBezTo>
                    <a:pt x="30909" y="21087"/>
                    <a:pt x="31144" y="20852"/>
                    <a:pt x="31144" y="20565"/>
                  </a:cubicBezTo>
                  <a:lnTo>
                    <a:pt x="31144" y="523"/>
                  </a:lnTo>
                  <a:cubicBezTo>
                    <a:pt x="31144" y="236"/>
                    <a:pt x="30909" y="0"/>
                    <a:pt x="30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a:off x="5746013" y="1653648"/>
              <a:ext cx="2161378" cy="1462286"/>
            </a:xfrm>
            <a:custGeom>
              <a:avLst/>
              <a:gdLst/>
              <a:ahLst/>
              <a:cxnLst/>
              <a:rect l="l" t="t" r="r" b="b"/>
              <a:pathLst>
                <a:path w="31155" h="21078" extrusionOk="0">
                  <a:moveTo>
                    <a:pt x="533" y="0"/>
                  </a:moveTo>
                  <a:cubicBezTo>
                    <a:pt x="236" y="0"/>
                    <a:pt x="0" y="236"/>
                    <a:pt x="0" y="523"/>
                  </a:cubicBezTo>
                  <a:lnTo>
                    <a:pt x="0" y="20554"/>
                  </a:lnTo>
                  <a:cubicBezTo>
                    <a:pt x="0" y="20852"/>
                    <a:pt x="236" y="21077"/>
                    <a:pt x="533" y="21077"/>
                  </a:cubicBezTo>
                  <a:lnTo>
                    <a:pt x="30632" y="21077"/>
                  </a:lnTo>
                  <a:cubicBezTo>
                    <a:pt x="30919" y="21077"/>
                    <a:pt x="31154" y="20852"/>
                    <a:pt x="31154" y="20554"/>
                  </a:cubicBezTo>
                  <a:lnTo>
                    <a:pt x="31154" y="523"/>
                  </a:lnTo>
                  <a:cubicBezTo>
                    <a:pt x="31154" y="236"/>
                    <a:pt x="30919" y="0"/>
                    <a:pt x="30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0"/>
            <p:cNvSpPr/>
            <p:nvPr/>
          </p:nvSpPr>
          <p:spPr>
            <a:xfrm>
              <a:off x="5746013" y="1649347"/>
              <a:ext cx="2161378" cy="106074"/>
            </a:xfrm>
            <a:custGeom>
              <a:avLst/>
              <a:gdLst/>
              <a:ahLst/>
              <a:cxnLst/>
              <a:rect l="l" t="t" r="r" b="b"/>
              <a:pathLst>
                <a:path w="31155" h="1529" extrusionOk="0">
                  <a:moveTo>
                    <a:pt x="30406" y="1"/>
                  </a:moveTo>
                  <a:lnTo>
                    <a:pt x="759" y="62"/>
                  </a:lnTo>
                  <a:cubicBezTo>
                    <a:pt x="338" y="62"/>
                    <a:pt x="0" y="400"/>
                    <a:pt x="10" y="810"/>
                  </a:cubicBezTo>
                  <a:lnTo>
                    <a:pt x="10" y="1528"/>
                  </a:lnTo>
                  <a:lnTo>
                    <a:pt x="31154" y="1456"/>
                  </a:lnTo>
                  <a:lnTo>
                    <a:pt x="31154" y="749"/>
                  </a:lnTo>
                  <a:cubicBezTo>
                    <a:pt x="31154" y="339"/>
                    <a:pt x="30816" y="1"/>
                    <a:pt x="30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0"/>
            <p:cNvSpPr/>
            <p:nvPr/>
          </p:nvSpPr>
          <p:spPr>
            <a:xfrm>
              <a:off x="5824200" y="1697008"/>
              <a:ext cx="42041" cy="35589"/>
            </a:xfrm>
            <a:custGeom>
              <a:avLst/>
              <a:gdLst/>
              <a:ahLst/>
              <a:cxnLst/>
              <a:rect l="l" t="t" r="r" b="b"/>
              <a:pathLst>
                <a:path w="606" h="513" extrusionOk="0">
                  <a:moveTo>
                    <a:pt x="349" y="0"/>
                  </a:moveTo>
                  <a:cubicBezTo>
                    <a:pt x="114" y="0"/>
                    <a:pt x="1" y="277"/>
                    <a:pt x="165" y="441"/>
                  </a:cubicBezTo>
                  <a:cubicBezTo>
                    <a:pt x="217" y="490"/>
                    <a:pt x="280" y="512"/>
                    <a:pt x="343" y="512"/>
                  </a:cubicBezTo>
                  <a:cubicBezTo>
                    <a:pt x="477" y="512"/>
                    <a:pt x="606" y="411"/>
                    <a:pt x="606" y="257"/>
                  </a:cubicBezTo>
                  <a:cubicBezTo>
                    <a:pt x="606" y="113"/>
                    <a:pt x="483"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a:off x="5902802" y="1699297"/>
              <a:ext cx="39197" cy="31011"/>
            </a:xfrm>
            <a:custGeom>
              <a:avLst/>
              <a:gdLst/>
              <a:ahLst/>
              <a:cxnLst/>
              <a:rect l="l" t="t" r="r" b="b"/>
              <a:pathLst>
                <a:path w="565" h="447" extrusionOk="0">
                  <a:moveTo>
                    <a:pt x="282" y="1"/>
                  </a:moveTo>
                  <a:cubicBezTo>
                    <a:pt x="141" y="1"/>
                    <a:pt x="1" y="75"/>
                    <a:pt x="26" y="224"/>
                  </a:cubicBezTo>
                  <a:cubicBezTo>
                    <a:pt x="1" y="372"/>
                    <a:pt x="141" y="447"/>
                    <a:pt x="282" y="447"/>
                  </a:cubicBezTo>
                  <a:cubicBezTo>
                    <a:pt x="423" y="447"/>
                    <a:pt x="564" y="372"/>
                    <a:pt x="539" y="224"/>
                  </a:cubicBezTo>
                  <a:cubicBezTo>
                    <a:pt x="564" y="75"/>
                    <a:pt x="423"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a:off x="5972178" y="1697008"/>
              <a:ext cx="41972" cy="35589"/>
            </a:xfrm>
            <a:custGeom>
              <a:avLst/>
              <a:gdLst/>
              <a:ahLst/>
              <a:cxnLst/>
              <a:rect l="l" t="t" r="r" b="b"/>
              <a:pathLst>
                <a:path w="605" h="513" extrusionOk="0">
                  <a:moveTo>
                    <a:pt x="349" y="0"/>
                  </a:moveTo>
                  <a:cubicBezTo>
                    <a:pt x="113" y="0"/>
                    <a:pt x="0" y="277"/>
                    <a:pt x="164" y="441"/>
                  </a:cubicBezTo>
                  <a:cubicBezTo>
                    <a:pt x="216" y="490"/>
                    <a:pt x="280" y="512"/>
                    <a:pt x="342" y="512"/>
                  </a:cubicBezTo>
                  <a:cubicBezTo>
                    <a:pt x="476" y="512"/>
                    <a:pt x="605" y="411"/>
                    <a:pt x="605" y="257"/>
                  </a:cubicBezTo>
                  <a:cubicBezTo>
                    <a:pt x="605" y="113"/>
                    <a:pt x="482"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a:off x="5896767" y="1881894"/>
              <a:ext cx="1913917" cy="1172160"/>
            </a:xfrm>
            <a:custGeom>
              <a:avLst/>
              <a:gdLst/>
              <a:ahLst/>
              <a:cxnLst/>
              <a:rect l="l" t="t" r="r" b="b"/>
              <a:pathLst>
                <a:path w="27588" h="16896" extrusionOk="0">
                  <a:moveTo>
                    <a:pt x="421" y="1"/>
                  </a:moveTo>
                  <a:cubicBezTo>
                    <a:pt x="185" y="1"/>
                    <a:pt x="0" y="196"/>
                    <a:pt x="0" y="431"/>
                  </a:cubicBezTo>
                  <a:lnTo>
                    <a:pt x="0" y="16475"/>
                  </a:lnTo>
                  <a:cubicBezTo>
                    <a:pt x="0" y="16711"/>
                    <a:pt x="185" y="16895"/>
                    <a:pt x="421" y="16895"/>
                  </a:cubicBezTo>
                  <a:lnTo>
                    <a:pt x="27167" y="16895"/>
                  </a:lnTo>
                  <a:cubicBezTo>
                    <a:pt x="27392" y="16895"/>
                    <a:pt x="27587" y="16711"/>
                    <a:pt x="27587" y="16475"/>
                  </a:cubicBezTo>
                  <a:lnTo>
                    <a:pt x="27587" y="431"/>
                  </a:lnTo>
                  <a:cubicBezTo>
                    <a:pt x="27587" y="196"/>
                    <a:pt x="27392" y="1"/>
                    <a:pt x="27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0"/>
            <p:cNvSpPr/>
            <p:nvPr/>
          </p:nvSpPr>
          <p:spPr>
            <a:xfrm>
              <a:off x="5840572" y="1807246"/>
              <a:ext cx="1913918" cy="1171397"/>
            </a:xfrm>
            <a:custGeom>
              <a:avLst/>
              <a:gdLst/>
              <a:ahLst/>
              <a:cxnLst/>
              <a:rect l="l" t="t" r="r" b="b"/>
              <a:pathLst>
                <a:path w="27588" h="16885" extrusionOk="0">
                  <a:moveTo>
                    <a:pt x="421" y="0"/>
                  </a:moveTo>
                  <a:cubicBezTo>
                    <a:pt x="185" y="0"/>
                    <a:pt x="1" y="185"/>
                    <a:pt x="1" y="421"/>
                  </a:cubicBezTo>
                  <a:lnTo>
                    <a:pt x="1" y="16464"/>
                  </a:lnTo>
                  <a:cubicBezTo>
                    <a:pt x="1" y="16700"/>
                    <a:pt x="185" y="16885"/>
                    <a:pt x="421" y="16885"/>
                  </a:cubicBezTo>
                  <a:lnTo>
                    <a:pt x="27167" y="16885"/>
                  </a:lnTo>
                  <a:cubicBezTo>
                    <a:pt x="27392" y="16885"/>
                    <a:pt x="27587" y="16700"/>
                    <a:pt x="27587" y="16464"/>
                  </a:cubicBezTo>
                  <a:lnTo>
                    <a:pt x="27587" y="421"/>
                  </a:lnTo>
                  <a:cubicBezTo>
                    <a:pt x="27587" y="185"/>
                    <a:pt x="27392" y="0"/>
                    <a:pt x="27167" y="0"/>
                  </a:cubicBezTo>
                  <a:close/>
                </a:path>
              </a:pathLst>
            </a:custGeom>
            <a:solidFill>
              <a:srgbClr val="E2F0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a:off x="5962188" y="2226137"/>
              <a:ext cx="1696982" cy="666486"/>
            </a:xfrm>
            <a:custGeom>
              <a:avLst/>
              <a:gdLst/>
              <a:ahLst/>
              <a:cxnLst/>
              <a:rect l="l" t="t" r="r" b="b"/>
              <a:pathLst>
                <a:path w="24461" h="9607" extrusionOk="0">
                  <a:moveTo>
                    <a:pt x="20975" y="1"/>
                  </a:moveTo>
                  <a:cubicBezTo>
                    <a:pt x="19448" y="1"/>
                    <a:pt x="17582" y="5916"/>
                    <a:pt x="16024" y="5916"/>
                  </a:cubicBezTo>
                  <a:cubicBezTo>
                    <a:pt x="14455" y="5916"/>
                    <a:pt x="14086" y="513"/>
                    <a:pt x="12118" y="513"/>
                  </a:cubicBezTo>
                  <a:cubicBezTo>
                    <a:pt x="10149" y="513"/>
                    <a:pt x="7453" y="7833"/>
                    <a:pt x="4583" y="7833"/>
                  </a:cubicBezTo>
                  <a:cubicBezTo>
                    <a:pt x="1713" y="7833"/>
                    <a:pt x="810" y="2574"/>
                    <a:pt x="1" y="2574"/>
                  </a:cubicBezTo>
                  <a:lnTo>
                    <a:pt x="1" y="9606"/>
                  </a:lnTo>
                  <a:lnTo>
                    <a:pt x="24461" y="9606"/>
                  </a:lnTo>
                  <a:lnTo>
                    <a:pt x="24461" y="4357"/>
                  </a:lnTo>
                  <a:cubicBezTo>
                    <a:pt x="24461" y="4357"/>
                    <a:pt x="22492" y="1"/>
                    <a:pt x="20975" y="1"/>
                  </a:cubicBez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0"/>
            <p:cNvSpPr/>
            <p:nvPr/>
          </p:nvSpPr>
          <p:spPr>
            <a:xfrm>
              <a:off x="7334791" y="1913183"/>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0"/>
            <p:cNvSpPr/>
            <p:nvPr/>
          </p:nvSpPr>
          <p:spPr>
            <a:xfrm>
              <a:off x="7334791" y="1946622"/>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0"/>
            <p:cNvSpPr/>
            <p:nvPr/>
          </p:nvSpPr>
          <p:spPr>
            <a:xfrm>
              <a:off x="7334791" y="1980061"/>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0"/>
            <p:cNvSpPr/>
            <p:nvPr/>
          </p:nvSpPr>
          <p:spPr>
            <a:xfrm>
              <a:off x="7175504" y="1913183"/>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0"/>
            <p:cNvSpPr/>
            <p:nvPr/>
          </p:nvSpPr>
          <p:spPr>
            <a:xfrm>
              <a:off x="7175504" y="1946622"/>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0"/>
            <p:cNvSpPr/>
            <p:nvPr/>
          </p:nvSpPr>
          <p:spPr>
            <a:xfrm>
              <a:off x="7175504" y="1980061"/>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0"/>
            <p:cNvSpPr/>
            <p:nvPr/>
          </p:nvSpPr>
          <p:spPr>
            <a:xfrm>
              <a:off x="5968571" y="2040487"/>
              <a:ext cx="1677071" cy="645118"/>
            </a:xfrm>
            <a:custGeom>
              <a:avLst/>
              <a:gdLst/>
              <a:ahLst/>
              <a:cxnLst/>
              <a:rect l="l" t="t" r="r" b="b"/>
              <a:pathLst>
                <a:path w="24174" h="9299" fill="none" extrusionOk="0">
                  <a:moveTo>
                    <a:pt x="1" y="4091"/>
                  </a:moveTo>
                  <a:cubicBezTo>
                    <a:pt x="995" y="4501"/>
                    <a:pt x="1928" y="9299"/>
                    <a:pt x="4552" y="9299"/>
                  </a:cubicBezTo>
                  <a:cubicBezTo>
                    <a:pt x="7187" y="9299"/>
                    <a:pt x="9893" y="1477"/>
                    <a:pt x="11698" y="1477"/>
                  </a:cubicBezTo>
                  <a:cubicBezTo>
                    <a:pt x="13512" y="1477"/>
                    <a:pt x="15276" y="7741"/>
                    <a:pt x="17203" y="7741"/>
                  </a:cubicBezTo>
                  <a:cubicBezTo>
                    <a:pt x="19130" y="7741"/>
                    <a:pt x="24174" y="1"/>
                    <a:pt x="24174" y="1"/>
                  </a:cubicBezTo>
                </a:path>
              </a:pathLst>
            </a:custGeom>
            <a:noFill/>
            <a:ln w="6150" cap="flat" cmpd="sng">
              <a:solidFill>
                <a:srgbClr val="8FCEF9"/>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0"/>
            <p:cNvSpPr/>
            <p:nvPr/>
          </p:nvSpPr>
          <p:spPr>
            <a:xfrm>
              <a:off x="5962188" y="1938088"/>
              <a:ext cx="1713354" cy="955224"/>
            </a:xfrm>
            <a:custGeom>
              <a:avLst/>
              <a:gdLst/>
              <a:ahLst/>
              <a:cxnLst/>
              <a:rect l="l" t="t" r="r" b="b"/>
              <a:pathLst>
                <a:path w="24697" h="13769" fill="none" extrusionOk="0">
                  <a:moveTo>
                    <a:pt x="24696" y="13768"/>
                  </a:moveTo>
                  <a:lnTo>
                    <a:pt x="1" y="13768"/>
                  </a:lnTo>
                  <a:lnTo>
                    <a:pt x="1" y="1"/>
                  </a:lnTo>
                </a:path>
              </a:pathLst>
            </a:custGeom>
            <a:noFill/>
            <a:ln w="6150" cap="flat" cmpd="sng">
              <a:solidFill>
                <a:srgbClr val="8FCEF9"/>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0"/>
            <p:cNvSpPr/>
            <p:nvPr/>
          </p:nvSpPr>
          <p:spPr>
            <a:xfrm>
              <a:off x="5962188" y="2055472"/>
              <a:ext cx="1697676" cy="837148"/>
            </a:xfrm>
            <a:custGeom>
              <a:avLst/>
              <a:gdLst/>
              <a:ahLst/>
              <a:cxnLst/>
              <a:rect l="l" t="t" r="r" b="b"/>
              <a:pathLst>
                <a:path w="24471" h="12067" extrusionOk="0">
                  <a:moveTo>
                    <a:pt x="10273" y="0"/>
                  </a:moveTo>
                  <a:cubicBezTo>
                    <a:pt x="9268" y="0"/>
                    <a:pt x="8089" y="5608"/>
                    <a:pt x="7023" y="5608"/>
                  </a:cubicBezTo>
                  <a:cubicBezTo>
                    <a:pt x="5967" y="5608"/>
                    <a:pt x="5926" y="2840"/>
                    <a:pt x="4665" y="2840"/>
                  </a:cubicBezTo>
                  <a:cubicBezTo>
                    <a:pt x="3096" y="2840"/>
                    <a:pt x="1" y="8150"/>
                    <a:pt x="1" y="8150"/>
                  </a:cubicBezTo>
                  <a:lnTo>
                    <a:pt x="1" y="12066"/>
                  </a:lnTo>
                  <a:lnTo>
                    <a:pt x="24471" y="12066"/>
                  </a:lnTo>
                  <a:lnTo>
                    <a:pt x="24471" y="5505"/>
                  </a:lnTo>
                  <a:cubicBezTo>
                    <a:pt x="24471" y="5505"/>
                    <a:pt x="23333" y="1005"/>
                    <a:pt x="22318" y="1005"/>
                  </a:cubicBezTo>
                  <a:cubicBezTo>
                    <a:pt x="21303" y="1005"/>
                    <a:pt x="19499" y="8376"/>
                    <a:pt x="17684" y="8376"/>
                  </a:cubicBezTo>
                  <a:cubicBezTo>
                    <a:pt x="16751" y="8376"/>
                    <a:pt x="15839" y="2266"/>
                    <a:pt x="14968" y="2266"/>
                  </a:cubicBezTo>
                  <a:cubicBezTo>
                    <a:pt x="14096" y="2266"/>
                    <a:pt x="13789" y="6664"/>
                    <a:pt x="12415" y="6664"/>
                  </a:cubicBezTo>
                  <a:cubicBezTo>
                    <a:pt x="11041" y="6664"/>
                    <a:pt x="11267" y="0"/>
                    <a:pt x="10273" y="0"/>
                  </a:cubicBez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0"/>
            <p:cNvSpPr/>
            <p:nvPr/>
          </p:nvSpPr>
          <p:spPr>
            <a:xfrm>
              <a:off x="5950325" y="2308555"/>
              <a:ext cx="33924" cy="27334"/>
            </a:xfrm>
            <a:custGeom>
              <a:avLst/>
              <a:gdLst/>
              <a:ahLst/>
              <a:cxnLst/>
              <a:rect l="l" t="t" r="r" b="b"/>
              <a:pathLst>
                <a:path w="489" h="394" extrusionOk="0">
                  <a:moveTo>
                    <a:pt x="283" y="1"/>
                  </a:moveTo>
                  <a:cubicBezTo>
                    <a:pt x="277" y="1"/>
                    <a:pt x="270" y="1"/>
                    <a:pt x="264" y="2"/>
                  </a:cubicBezTo>
                  <a:cubicBezTo>
                    <a:pt x="260" y="2"/>
                    <a:pt x="256" y="1"/>
                    <a:pt x="252" y="1"/>
                  </a:cubicBezTo>
                  <a:cubicBezTo>
                    <a:pt x="76" y="1"/>
                    <a:pt x="0" y="230"/>
                    <a:pt x="141" y="350"/>
                  </a:cubicBezTo>
                  <a:cubicBezTo>
                    <a:pt x="179" y="380"/>
                    <a:pt x="222" y="393"/>
                    <a:pt x="264" y="393"/>
                  </a:cubicBezTo>
                  <a:cubicBezTo>
                    <a:pt x="380" y="393"/>
                    <a:pt x="489" y="291"/>
                    <a:pt x="459" y="155"/>
                  </a:cubicBezTo>
                  <a:cubicBezTo>
                    <a:pt x="449" y="69"/>
                    <a:pt x="377" y="1"/>
                    <a:pt x="2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a:off x="6119394" y="2589527"/>
              <a:ext cx="34132" cy="27611"/>
            </a:xfrm>
            <a:custGeom>
              <a:avLst/>
              <a:gdLst/>
              <a:ahLst/>
              <a:cxnLst/>
              <a:rect l="l" t="t" r="r" b="b"/>
              <a:pathLst>
                <a:path w="492" h="398" extrusionOk="0">
                  <a:moveTo>
                    <a:pt x="286" y="0"/>
                  </a:moveTo>
                  <a:cubicBezTo>
                    <a:pt x="280" y="0"/>
                    <a:pt x="273" y="0"/>
                    <a:pt x="267" y="1"/>
                  </a:cubicBezTo>
                  <a:cubicBezTo>
                    <a:pt x="82" y="1"/>
                    <a:pt x="0" y="237"/>
                    <a:pt x="144" y="350"/>
                  </a:cubicBezTo>
                  <a:cubicBezTo>
                    <a:pt x="182" y="383"/>
                    <a:pt x="227" y="397"/>
                    <a:pt x="269" y="397"/>
                  </a:cubicBezTo>
                  <a:cubicBezTo>
                    <a:pt x="385" y="397"/>
                    <a:pt x="491" y="292"/>
                    <a:pt x="461" y="165"/>
                  </a:cubicBezTo>
                  <a:cubicBezTo>
                    <a:pt x="452" y="69"/>
                    <a:pt x="379" y="0"/>
                    <a:pt x="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a:off x="6763688" y="2132202"/>
              <a:ext cx="33647" cy="27334"/>
            </a:xfrm>
            <a:custGeom>
              <a:avLst/>
              <a:gdLst/>
              <a:ahLst/>
              <a:cxnLst/>
              <a:rect l="l" t="t" r="r" b="b"/>
              <a:pathLst>
                <a:path w="485" h="394" extrusionOk="0">
                  <a:moveTo>
                    <a:pt x="285" y="0"/>
                  </a:moveTo>
                  <a:cubicBezTo>
                    <a:pt x="279" y="0"/>
                    <a:pt x="273" y="1"/>
                    <a:pt x="267" y="1"/>
                  </a:cubicBezTo>
                  <a:cubicBezTo>
                    <a:pt x="83" y="1"/>
                    <a:pt x="1" y="227"/>
                    <a:pt x="144" y="350"/>
                  </a:cubicBezTo>
                  <a:cubicBezTo>
                    <a:pt x="180" y="380"/>
                    <a:pt x="221" y="393"/>
                    <a:pt x="262" y="393"/>
                  </a:cubicBezTo>
                  <a:cubicBezTo>
                    <a:pt x="375" y="393"/>
                    <a:pt x="485" y="291"/>
                    <a:pt x="462" y="155"/>
                  </a:cubicBezTo>
                  <a:cubicBezTo>
                    <a:pt x="453" y="69"/>
                    <a:pt x="371" y="0"/>
                    <a:pt x="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0"/>
            <p:cNvSpPr/>
            <p:nvPr/>
          </p:nvSpPr>
          <p:spPr>
            <a:xfrm>
              <a:off x="6595174" y="2310706"/>
              <a:ext cx="34202" cy="27195"/>
            </a:xfrm>
            <a:custGeom>
              <a:avLst/>
              <a:gdLst/>
              <a:ahLst/>
              <a:cxnLst/>
              <a:rect l="l" t="t" r="r" b="b"/>
              <a:pathLst>
                <a:path w="493" h="392" extrusionOk="0">
                  <a:moveTo>
                    <a:pt x="287" y="0"/>
                  </a:moveTo>
                  <a:cubicBezTo>
                    <a:pt x="280" y="0"/>
                    <a:pt x="274" y="1"/>
                    <a:pt x="267" y="1"/>
                  </a:cubicBezTo>
                  <a:cubicBezTo>
                    <a:pt x="82" y="1"/>
                    <a:pt x="0" y="237"/>
                    <a:pt x="144" y="350"/>
                  </a:cubicBezTo>
                  <a:cubicBezTo>
                    <a:pt x="181" y="379"/>
                    <a:pt x="222" y="392"/>
                    <a:pt x="263" y="392"/>
                  </a:cubicBezTo>
                  <a:cubicBezTo>
                    <a:pt x="381" y="392"/>
                    <a:pt x="492" y="285"/>
                    <a:pt x="462" y="155"/>
                  </a:cubicBezTo>
                  <a:cubicBezTo>
                    <a:pt x="452" y="60"/>
                    <a:pt x="372" y="0"/>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0"/>
            <p:cNvSpPr/>
            <p:nvPr/>
          </p:nvSpPr>
          <p:spPr>
            <a:xfrm>
              <a:off x="7455019" y="2273035"/>
              <a:ext cx="34341" cy="27264"/>
            </a:xfrm>
            <a:custGeom>
              <a:avLst/>
              <a:gdLst/>
              <a:ahLst/>
              <a:cxnLst/>
              <a:rect l="l" t="t" r="r" b="b"/>
              <a:pathLst>
                <a:path w="495" h="393" extrusionOk="0">
                  <a:moveTo>
                    <a:pt x="295" y="0"/>
                  </a:moveTo>
                  <a:cubicBezTo>
                    <a:pt x="289" y="0"/>
                    <a:pt x="283" y="0"/>
                    <a:pt x="277" y="1"/>
                  </a:cubicBezTo>
                  <a:cubicBezTo>
                    <a:pt x="82" y="1"/>
                    <a:pt x="0" y="227"/>
                    <a:pt x="144" y="350"/>
                  </a:cubicBezTo>
                  <a:cubicBezTo>
                    <a:pt x="185" y="380"/>
                    <a:pt x="229" y="393"/>
                    <a:pt x="272" y="393"/>
                  </a:cubicBezTo>
                  <a:cubicBezTo>
                    <a:pt x="390" y="393"/>
                    <a:pt x="495" y="291"/>
                    <a:pt x="472" y="155"/>
                  </a:cubicBezTo>
                  <a:cubicBezTo>
                    <a:pt x="462" y="69"/>
                    <a:pt x="381"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0"/>
            <p:cNvSpPr/>
            <p:nvPr/>
          </p:nvSpPr>
          <p:spPr>
            <a:xfrm>
              <a:off x="7627141" y="2029040"/>
              <a:ext cx="34341" cy="27334"/>
            </a:xfrm>
            <a:custGeom>
              <a:avLst/>
              <a:gdLst/>
              <a:ahLst/>
              <a:cxnLst/>
              <a:rect l="l" t="t" r="r" b="b"/>
              <a:pathLst>
                <a:path w="495" h="394" extrusionOk="0">
                  <a:moveTo>
                    <a:pt x="295" y="1"/>
                  </a:moveTo>
                  <a:cubicBezTo>
                    <a:pt x="289" y="1"/>
                    <a:pt x="283" y="1"/>
                    <a:pt x="277" y="2"/>
                  </a:cubicBezTo>
                  <a:cubicBezTo>
                    <a:pt x="82" y="2"/>
                    <a:pt x="0" y="238"/>
                    <a:pt x="144" y="350"/>
                  </a:cubicBezTo>
                  <a:cubicBezTo>
                    <a:pt x="182" y="381"/>
                    <a:pt x="226" y="394"/>
                    <a:pt x="268" y="394"/>
                  </a:cubicBezTo>
                  <a:cubicBezTo>
                    <a:pt x="385" y="394"/>
                    <a:pt x="494" y="294"/>
                    <a:pt x="472" y="166"/>
                  </a:cubicBezTo>
                  <a:cubicBezTo>
                    <a:pt x="462" y="70"/>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0"/>
            <p:cNvSpPr/>
            <p:nvPr/>
          </p:nvSpPr>
          <p:spPr>
            <a:xfrm>
              <a:off x="7148516" y="2564690"/>
              <a:ext cx="27056" cy="22131"/>
            </a:xfrm>
            <a:custGeom>
              <a:avLst/>
              <a:gdLst/>
              <a:ahLst/>
              <a:cxnLst/>
              <a:rect l="l" t="t" r="r" b="b"/>
              <a:pathLst>
                <a:path w="390" h="319" extrusionOk="0">
                  <a:moveTo>
                    <a:pt x="195" y="0"/>
                  </a:moveTo>
                  <a:cubicBezTo>
                    <a:pt x="82" y="0"/>
                    <a:pt x="0" y="72"/>
                    <a:pt x="0" y="164"/>
                  </a:cubicBezTo>
                  <a:cubicBezTo>
                    <a:pt x="0" y="246"/>
                    <a:pt x="82" y="318"/>
                    <a:pt x="195" y="318"/>
                  </a:cubicBezTo>
                  <a:cubicBezTo>
                    <a:pt x="297" y="318"/>
                    <a:pt x="390" y="246"/>
                    <a:pt x="390" y="164"/>
                  </a:cubicBezTo>
                  <a:cubicBezTo>
                    <a:pt x="390" y="72"/>
                    <a:pt x="297" y="0"/>
                    <a:pt x="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0"/>
            <p:cNvSpPr/>
            <p:nvPr/>
          </p:nvSpPr>
          <p:spPr>
            <a:xfrm>
              <a:off x="6473558" y="2495592"/>
              <a:ext cx="34826" cy="27750"/>
            </a:xfrm>
            <a:custGeom>
              <a:avLst/>
              <a:gdLst/>
              <a:ahLst/>
              <a:cxnLst/>
              <a:rect l="l" t="t" r="r" b="b"/>
              <a:pathLst>
                <a:path w="502" h="400" extrusionOk="0">
                  <a:moveTo>
                    <a:pt x="295" y="1"/>
                  </a:moveTo>
                  <a:cubicBezTo>
                    <a:pt x="289" y="1"/>
                    <a:pt x="283" y="1"/>
                    <a:pt x="277" y="2"/>
                  </a:cubicBezTo>
                  <a:cubicBezTo>
                    <a:pt x="93" y="2"/>
                    <a:pt x="0" y="238"/>
                    <a:pt x="154" y="350"/>
                  </a:cubicBezTo>
                  <a:cubicBezTo>
                    <a:pt x="194" y="385"/>
                    <a:pt x="240" y="400"/>
                    <a:pt x="284" y="400"/>
                  </a:cubicBezTo>
                  <a:cubicBezTo>
                    <a:pt x="398" y="400"/>
                    <a:pt x="501" y="299"/>
                    <a:pt x="472" y="166"/>
                  </a:cubicBezTo>
                  <a:cubicBezTo>
                    <a:pt x="462" y="70"/>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0"/>
            <p:cNvSpPr/>
            <p:nvPr/>
          </p:nvSpPr>
          <p:spPr>
            <a:xfrm>
              <a:off x="6994849" y="2430171"/>
              <a:ext cx="34341" cy="27611"/>
            </a:xfrm>
            <a:custGeom>
              <a:avLst/>
              <a:gdLst/>
              <a:ahLst/>
              <a:cxnLst/>
              <a:rect l="l" t="t" r="r" b="b"/>
              <a:pathLst>
                <a:path w="495" h="398" extrusionOk="0">
                  <a:moveTo>
                    <a:pt x="295" y="1"/>
                  </a:moveTo>
                  <a:cubicBezTo>
                    <a:pt x="289" y="1"/>
                    <a:pt x="283" y="1"/>
                    <a:pt x="277" y="2"/>
                  </a:cubicBezTo>
                  <a:cubicBezTo>
                    <a:pt x="93" y="2"/>
                    <a:pt x="1" y="227"/>
                    <a:pt x="144" y="350"/>
                  </a:cubicBezTo>
                  <a:cubicBezTo>
                    <a:pt x="183" y="383"/>
                    <a:pt x="227" y="398"/>
                    <a:pt x="269" y="398"/>
                  </a:cubicBezTo>
                  <a:cubicBezTo>
                    <a:pt x="386" y="398"/>
                    <a:pt x="495" y="290"/>
                    <a:pt x="472" y="155"/>
                  </a:cubicBezTo>
                  <a:cubicBezTo>
                    <a:pt x="463" y="69"/>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0"/>
            <p:cNvSpPr/>
            <p:nvPr/>
          </p:nvSpPr>
          <p:spPr>
            <a:xfrm>
              <a:off x="6104409" y="2292252"/>
              <a:ext cx="74023" cy="182872"/>
            </a:xfrm>
            <a:custGeom>
              <a:avLst/>
              <a:gdLst/>
              <a:ahLst/>
              <a:cxnLst/>
              <a:rect l="l" t="t" r="r" b="b"/>
              <a:pathLst>
                <a:path w="1067" h="2636" extrusionOk="0">
                  <a:moveTo>
                    <a:pt x="1" y="1"/>
                  </a:moveTo>
                  <a:lnTo>
                    <a:pt x="1" y="2636"/>
                  </a:lnTo>
                  <a:lnTo>
                    <a:pt x="1067" y="2636"/>
                  </a:lnTo>
                  <a:lnTo>
                    <a:pt x="1067"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0"/>
            <p:cNvSpPr/>
            <p:nvPr/>
          </p:nvSpPr>
          <p:spPr>
            <a:xfrm>
              <a:off x="6135697" y="2233282"/>
              <a:ext cx="12210" cy="300879"/>
            </a:xfrm>
            <a:custGeom>
              <a:avLst/>
              <a:gdLst/>
              <a:ahLst/>
              <a:cxnLst/>
              <a:rect l="l" t="t" r="r" b="b"/>
              <a:pathLst>
                <a:path w="176" h="4337" extrusionOk="0">
                  <a:moveTo>
                    <a:pt x="1" y="0"/>
                  </a:moveTo>
                  <a:lnTo>
                    <a:pt x="1" y="4336"/>
                  </a:lnTo>
                  <a:lnTo>
                    <a:pt x="175" y="4336"/>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a:off x="6257313" y="2411023"/>
              <a:ext cx="74093" cy="182179"/>
            </a:xfrm>
            <a:custGeom>
              <a:avLst/>
              <a:gdLst/>
              <a:ahLst/>
              <a:cxnLst/>
              <a:rect l="l" t="t" r="r" b="b"/>
              <a:pathLst>
                <a:path w="1068" h="2626" extrusionOk="0">
                  <a:moveTo>
                    <a:pt x="1" y="1"/>
                  </a:moveTo>
                  <a:lnTo>
                    <a:pt x="1" y="2625"/>
                  </a:lnTo>
                  <a:lnTo>
                    <a:pt x="1067" y="2625"/>
                  </a:lnTo>
                  <a:lnTo>
                    <a:pt x="1067"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0"/>
            <p:cNvSpPr/>
            <p:nvPr/>
          </p:nvSpPr>
          <p:spPr>
            <a:xfrm>
              <a:off x="6287908" y="2351290"/>
              <a:ext cx="12141" cy="300949"/>
            </a:xfrm>
            <a:custGeom>
              <a:avLst/>
              <a:gdLst/>
              <a:ahLst/>
              <a:cxnLst/>
              <a:rect l="l" t="t" r="r" b="b"/>
              <a:pathLst>
                <a:path w="175" h="4338" extrusionOk="0">
                  <a:moveTo>
                    <a:pt x="1" y="1"/>
                  </a:moveTo>
                  <a:lnTo>
                    <a:pt x="1" y="4337"/>
                  </a:lnTo>
                  <a:lnTo>
                    <a:pt x="175" y="4337"/>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0"/>
            <p:cNvSpPr/>
            <p:nvPr/>
          </p:nvSpPr>
          <p:spPr>
            <a:xfrm>
              <a:off x="6446502" y="2231132"/>
              <a:ext cx="74023" cy="182803"/>
            </a:xfrm>
            <a:custGeom>
              <a:avLst/>
              <a:gdLst/>
              <a:ahLst/>
              <a:cxnLst/>
              <a:rect l="l" t="t" r="r" b="b"/>
              <a:pathLst>
                <a:path w="1067" h="2635" extrusionOk="0">
                  <a:moveTo>
                    <a:pt x="1" y="0"/>
                  </a:moveTo>
                  <a:lnTo>
                    <a:pt x="1" y="2635"/>
                  </a:lnTo>
                  <a:lnTo>
                    <a:pt x="1067" y="2635"/>
                  </a:lnTo>
                  <a:lnTo>
                    <a:pt x="1067"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p:nvPr/>
          </p:nvSpPr>
          <p:spPr>
            <a:xfrm>
              <a:off x="6477790" y="2172093"/>
              <a:ext cx="12210" cy="300879"/>
            </a:xfrm>
            <a:custGeom>
              <a:avLst/>
              <a:gdLst/>
              <a:ahLst/>
              <a:cxnLst/>
              <a:rect l="l" t="t" r="r" b="b"/>
              <a:pathLst>
                <a:path w="176" h="4337" extrusionOk="0">
                  <a:moveTo>
                    <a:pt x="1" y="0"/>
                  </a:moveTo>
                  <a:lnTo>
                    <a:pt x="1" y="4337"/>
                  </a:lnTo>
                  <a:lnTo>
                    <a:pt x="175" y="4337"/>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0"/>
            <p:cNvSpPr/>
            <p:nvPr/>
          </p:nvSpPr>
          <p:spPr>
            <a:xfrm>
              <a:off x="6570962" y="2050477"/>
              <a:ext cx="74023" cy="182872"/>
            </a:xfrm>
            <a:custGeom>
              <a:avLst/>
              <a:gdLst/>
              <a:ahLst/>
              <a:cxnLst/>
              <a:rect l="l" t="t" r="r" b="b"/>
              <a:pathLst>
                <a:path w="1067" h="2636" extrusionOk="0">
                  <a:moveTo>
                    <a:pt x="1" y="0"/>
                  </a:moveTo>
                  <a:lnTo>
                    <a:pt x="1" y="2635"/>
                  </a:lnTo>
                  <a:lnTo>
                    <a:pt x="1067" y="2635"/>
                  </a:lnTo>
                  <a:lnTo>
                    <a:pt x="1067"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0"/>
            <p:cNvSpPr/>
            <p:nvPr/>
          </p:nvSpPr>
          <p:spPr>
            <a:xfrm>
              <a:off x="6601557" y="1991438"/>
              <a:ext cx="12141" cy="300879"/>
            </a:xfrm>
            <a:custGeom>
              <a:avLst/>
              <a:gdLst/>
              <a:ahLst/>
              <a:cxnLst/>
              <a:rect l="l" t="t" r="r" b="b"/>
              <a:pathLst>
                <a:path w="175" h="4337" extrusionOk="0">
                  <a:moveTo>
                    <a:pt x="1" y="1"/>
                  </a:moveTo>
                  <a:lnTo>
                    <a:pt x="1" y="4337"/>
                  </a:lnTo>
                  <a:lnTo>
                    <a:pt x="175" y="4337"/>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0"/>
            <p:cNvSpPr/>
            <p:nvPr/>
          </p:nvSpPr>
          <p:spPr>
            <a:xfrm>
              <a:off x="6746622" y="1884739"/>
              <a:ext cx="71942" cy="176490"/>
            </a:xfrm>
            <a:custGeom>
              <a:avLst/>
              <a:gdLst/>
              <a:ahLst/>
              <a:cxnLst/>
              <a:rect l="l" t="t" r="r" b="b"/>
              <a:pathLst>
                <a:path w="1037" h="2544" extrusionOk="0">
                  <a:moveTo>
                    <a:pt x="1" y="1"/>
                  </a:moveTo>
                  <a:lnTo>
                    <a:pt x="1"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0"/>
            <p:cNvSpPr/>
            <p:nvPr/>
          </p:nvSpPr>
          <p:spPr>
            <a:xfrm>
              <a:off x="6777217" y="1827850"/>
              <a:ext cx="11447" cy="290265"/>
            </a:xfrm>
            <a:custGeom>
              <a:avLst/>
              <a:gdLst/>
              <a:ahLst/>
              <a:cxnLst/>
              <a:rect l="l" t="t" r="r" b="b"/>
              <a:pathLst>
                <a:path w="165" h="4184" extrusionOk="0">
                  <a:moveTo>
                    <a:pt x="1" y="1"/>
                  </a:moveTo>
                  <a:lnTo>
                    <a:pt x="1" y="4183"/>
                  </a:lnTo>
                  <a:lnTo>
                    <a:pt x="165" y="4183"/>
                  </a:lnTo>
                  <a:lnTo>
                    <a:pt x="16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0"/>
            <p:cNvSpPr/>
            <p:nvPr/>
          </p:nvSpPr>
          <p:spPr>
            <a:xfrm>
              <a:off x="6988466" y="2164253"/>
              <a:ext cx="71873" cy="176490"/>
            </a:xfrm>
            <a:custGeom>
              <a:avLst/>
              <a:gdLst/>
              <a:ahLst/>
              <a:cxnLst/>
              <a:rect l="l" t="t" r="r" b="b"/>
              <a:pathLst>
                <a:path w="1036" h="2544" extrusionOk="0">
                  <a:moveTo>
                    <a:pt x="0" y="1"/>
                  </a:moveTo>
                  <a:lnTo>
                    <a:pt x="0"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0"/>
            <p:cNvSpPr/>
            <p:nvPr/>
          </p:nvSpPr>
          <p:spPr>
            <a:xfrm>
              <a:off x="7018298" y="2106672"/>
              <a:ext cx="12210" cy="290959"/>
            </a:xfrm>
            <a:custGeom>
              <a:avLst/>
              <a:gdLst/>
              <a:ahLst/>
              <a:cxnLst/>
              <a:rect l="l" t="t" r="r" b="b"/>
              <a:pathLst>
                <a:path w="176" h="4194" extrusionOk="0">
                  <a:moveTo>
                    <a:pt x="1" y="0"/>
                  </a:moveTo>
                  <a:lnTo>
                    <a:pt x="1" y="4193"/>
                  </a:lnTo>
                  <a:lnTo>
                    <a:pt x="175" y="4193"/>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0"/>
            <p:cNvSpPr/>
            <p:nvPr/>
          </p:nvSpPr>
          <p:spPr>
            <a:xfrm>
              <a:off x="7127149" y="2306474"/>
              <a:ext cx="71873" cy="176490"/>
            </a:xfrm>
            <a:custGeom>
              <a:avLst/>
              <a:gdLst/>
              <a:ahLst/>
              <a:cxnLst/>
              <a:rect l="l" t="t" r="r" b="b"/>
              <a:pathLst>
                <a:path w="1036" h="2544" extrusionOk="0">
                  <a:moveTo>
                    <a:pt x="0" y="1"/>
                  </a:moveTo>
                  <a:lnTo>
                    <a:pt x="0"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0"/>
            <p:cNvSpPr/>
            <p:nvPr/>
          </p:nvSpPr>
          <p:spPr>
            <a:xfrm>
              <a:off x="7157050" y="2248892"/>
              <a:ext cx="11447" cy="290959"/>
            </a:xfrm>
            <a:custGeom>
              <a:avLst/>
              <a:gdLst/>
              <a:ahLst/>
              <a:cxnLst/>
              <a:rect l="l" t="t" r="r" b="b"/>
              <a:pathLst>
                <a:path w="165" h="4194" extrusionOk="0">
                  <a:moveTo>
                    <a:pt x="0" y="1"/>
                  </a:moveTo>
                  <a:lnTo>
                    <a:pt x="0" y="4193"/>
                  </a:lnTo>
                  <a:lnTo>
                    <a:pt x="164" y="4193"/>
                  </a:lnTo>
                  <a:lnTo>
                    <a:pt x="164"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0"/>
            <p:cNvSpPr/>
            <p:nvPr/>
          </p:nvSpPr>
          <p:spPr>
            <a:xfrm>
              <a:off x="7289280" y="2172787"/>
              <a:ext cx="71942" cy="176490"/>
            </a:xfrm>
            <a:custGeom>
              <a:avLst/>
              <a:gdLst/>
              <a:ahLst/>
              <a:cxnLst/>
              <a:rect l="l" t="t" r="r" b="b"/>
              <a:pathLst>
                <a:path w="1037" h="2544" extrusionOk="0">
                  <a:moveTo>
                    <a:pt x="1" y="1"/>
                  </a:moveTo>
                  <a:lnTo>
                    <a:pt x="1"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0"/>
            <p:cNvSpPr/>
            <p:nvPr/>
          </p:nvSpPr>
          <p:spPr>
            <a:xfrm>
              <a:off x="7319181" y="2115899"/>
              <a:ext cx="12141" cy="290959"/>
            </a:xfrm>
            <a:custGeom>
              <a:avLst/>
              <a:gdLst/>
              <a:ahLst/>
              <a:cxnLst/>
              <a:rect l="l" t="t" r="r" b="b"/>
              <a:pathLst>
                <a:path w="175" h="4194" extrusionOk="0">
                  <a:moveTo>
                    <a:pt x="0" y="1"/>
                  </a:moveTo>
                  <a:lnTo>
                    <a:pt x="0" y="4193"/>
                  </a:lnTo>
                  <a:lnTo>
                    <a:pt x="175" y="4193"/>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0"/>
            <p:cNvSpPr/>
            <p:nvPr/>
          </p:nvSpPr>
          <p:spPr>
            <a:xfrm>
              <a:off x="6890299" y="3268785"/>
              <a:ext cx="120296" cy="102952"/>
            </a:xfrm>
            <a:custGeom>
              <a:avLst/>
              <a:gdLst/>
              <a:ahLst/>
              <a:cxnLst/>
              <a:rect l="l" t="t" r="r" b="b"/>
              <a:pathLst>
                <a:path w="1734" h="1484" extrusionOk="0">
                  <a:moveTo>
                    <a:pt x="985" y="0"/>
                  </a:moveTo>
                  <a:cubicBezTo>
                    <a:pt x="329" y="0"/>
                    <a:pt x="1" y="800"/>
                    <a:pt x="462" y="1261"/>
                  </a:cubicBezTo>
                  <a:cubicBezTo>
                    <a:pt x="615" y="1415"/>
                    <a:pt x="804" y="1483"/>
                    <a:pt x="988" y="1483"/>
                  </a:cubicBezTo>
                  <a:cubicBezTo>
                    <a:pt x="1369" y="1483"/>
                    <a:pt x="1733" y="1188"/>
                    <a:pt x="1733" y="738"/>
                  </a:cubicBezTo>
                  <a:cubicBezTo>
                    <a:pt x="1733" y="328"/>
                    <a:pt x="1395" y="0"/>
                    <a:pt x="985" y="0"/>
                  </a:cubicBezTo>
                  <a:close/>
                </a:path>
              </a:pathLst>
            </a:custGeom>
            <a:solidFill>
              <a:srgbClr val="8FC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0"/>
            <p:cNvSpPr/>
            <p:nvPr/>
          </p:nvSpPr>
          <p:spPr>
            <a:xfrm>
              <a:off x="8243060" y="3585971"/>
              <a:ext cx="697704" cy="156510"/>
            </a:xfrm>
            <a:custGeom>
              <a:avLst/>
              <a:gdLst/>
              <a:ahLst/>
              <a:cxnLst/>
              <a:rect l="l" t="t" r="r" b="b"/>
              <a:pathLst>
                <a:path w="10057" h="2256" extrusionOk="0">
                  <a:moveTo>
                    <a:pt x="0" y="0"/>
                  </a:moveTo>
                  <a:lnTo>
                    <a:pt x="0" y="1384"/>
                  </a:lnTo>
                  <a:cubicBezTo>
                    <a:pt x="0" y="1866"/>
                    <a:pt x="2255" y="2256"/>
                    <a:pt x="5034" y="2256"/>
                  </a:cubicBezTo>
                  <a:cubicBezTo>
                    <a:pt x="7812" y="2256"/>
                    <a:pt x="10057" y="186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0"/>
            <p:cNvSpPr/>
            <p:nvPr/>
          </p:nvSpPr>
          <p:spPr>
            <a:xfrm>
              <a:off x="8243060" y="3524088"/>
              <a:ext cx="697704" cy="120227"/>
            </a:xfrm>
            <a:custGeom>
              <a:avLst/>
              <a:gdLst/>
              <a:ahLst/>
              <a:cxnLst/>
              <a:rect l="l" t="t" r="r" b="b"/>
              <a:pathLst>
                <a:path w="10057" h="1733" extrusionOk="0">
                  <a:moveTo>
                    <a:pt x="5034" y="0"/>
                  </a:moveTo>
                  <a:cubicBezTo>
                    <a:pt x="2255" y="0"/>
                    <a:pt x="0" y="380"/>
                    <a:pt x="0" y="872"/>
                  </a:cubicBezTo>
                  <a:cubicBezTo>
                    <a:pt x="0" y="1354"/>
                    <a:pt x="2255" y="1733"/>
                    <a:pt x="5034" y="1733"/>
                  </a:cubicBezTo>
                  <a:cubicBezTo>
                    <a:pt x="7812" y="1733"/>
                    <a:pt x="10057" y="1354"/>
                    <a:pt x="10057" y="872"/>
                  </a:cubicBezTo>
                  <a:cubicBezTo>
                    <a:pt x="10057" y="390"/>
                    <a:pt x="7801" y="0"/>
                    <a:pt x="503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a:off x="8314864" y="3549687"/>
              <a:ext cx="554792" cy="56263"/>
            </a:xfrm>
            <a:custGeom>
              <a:avLst/>
              <a:gdLst/>
              <a:ahLst/>
              <a:cxnLst/>
              <a:rect l="l" t="t" r="r" b="b"/>
              <a:pathLst>
                <a:path w="7997" h="811" extrusionOk="0">
                  <a:moveTo>
                    <a:pt x="3999" y="0"/>
                  </a:moveTo>
                  <a:cubicBezTo>
                    <a:pt x="1794" y="0"/>
                    <a:pt x="0" y="185"/>
                    <a:pt x="0" y="411"/>
                  </a:cubicBezTo>
                  <a:cubicBezTo>
                    <a:pt x="0" y="626"/>
                    <a:pt x="1794" y="810"/>
                    <a:pt x="3999" y="810"/>
                  </a:cubicBezTo>
                  <a:cubicBezTo>
                    <a:pt x="6203" y="810"/>
                    <a:pt x="7997" y="636"/>
                    <a:pt x="7997" y="411"/>
                  </a:cubicBezTo>
                  <a:cubicBezTo>
                    <a:pt x="7997" y="185"/>
                    <a:pt x="6203" y="0"/>
                    <a:pt x="3999"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0"/>
            <p:cNvSpPr/>
            <p:nvPr/>
          </p:nvSpPr>
          <p:spPr>
            <a:xfrm>
              <a:off x="8314864" y="3549687"/>
              <a:ext cx="554792" cy="36353"/>
            </a:xfrm>
            <a:custGeom>
              <a:avLst/>
              <a:gdLst/>
              <a:ahLst/>
              <a:cxnLst/>
              <a:rect l="l" t="t" r="r" b="b"/>
              <a:pathLst>
                <a:path w="7997" h="524" extrusionOk="0">
                  <a:moveTo>
                    <a:pt x="3999" y="0"/>
                  </a:moveTo>
                  <a:cubicBezTo>
                    <a:pt x="1794" y="0"/>
                    <a:pt x="0" y="185"/>
                    <a:pt x="0" y="411"/>
                  </a:cubicBezTo>
                  <a:cubicBezTo>
                    <a:pt x="0" y="452"/>
                    <a:pt x="62" y="493"/>
                    <a:pt x="175" y="523"/>
                  </a:cubicBezTo>
                  <a:cubicBezTo>
                    <a:pt x="667" y="359"/>
                    <a:pt x="2194" y="236"/>
                    <a:pt x="3999" y="236"/>
                  </a:cubicBezTo>
                  <a:cubicBezTo>
                    <a:pt x="5803" y="236"/>
                    <a:pt x="7330" y="359"/>
                    <a:pt x="7822" y="523"/>
                  </a:cubicBezTo>
                  <a:cubicBezTo>
                    <a:pt x="7935" y="493"/>
                    <a:pt x="7997" y="452"/>
                    <a:pt x="7997" y="411"/>
                  </a:cubicBezTo>
                  <a:cubicBezTo>
                    <a:pt x="7997" y="185"/>
                    <a:pt x="620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a:off x="8203932" y="3469350"/>
              <a:ext cx="697011" cy="156510"/>
            </a:xfrm>
            <a:custGeom>
              <a:avLst/>
              <a:gdLst/>
              <a:ahLst/>
              <a:cxnLst/>
              <a:rect l="l" t="t" r="r" b="b"/>
              <a:pathLst>
                <a:path w="10047" h="2256" extrusionOk="0">
                  <a:moveTo>
                    <a:pt x="0" y="0"/>
                  </a:moveTo>
                  <a:lnTo>
                    <a:pt x="0" y="1384"/>
                  </a:lnTo>
                  <a:cubicBezTo>
                    <a:pt x="0" y="1866"/>
                    <a:pt x="2245" y="2255"/>
                    <a:pt x="5023" y="2255"/>
                  </a:cubicBezTo>
                  <a:cubicBezTo>
                    <a:pt x="7802" y="2255"/>
                    <a:pt x="10047" y="1866"/>
                    <a:pt x="10047" y="1384"/>
                  </a:cubicBezTo>
                  <a:lnTo>
                    <a:pt x="1004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8203932" y="3407467"/>
              <a:ext cx="697011" cy="120227"/>
            </a:xfrm>
            <a:custGeom>
              <a:avLst/>
              <a:gdLst/>
              <a:ahLst/>
              <a:cxnLst/>
              <a:rect l="l" t="t" r="r" b="b"/>
              <a:pathLst>
                <a:path w="10047" h="1733" extrusionOk="0">
                  <a:moveTo>
                    <a:pt x="5023" y="0"/>
                  </a:moveTo>
                  <a:cubicBezTo>
                    <a:pt x="2245" y="0"/>
                    <a:pt x="0" y="380"/>
                    <a:pt x="0" y="872"/>
                  </a:cubicBezTo>
                  <a:cubicBezTo>
                    <a:pt x="0" y="1353"/>
                    <a:pt x="2245" y="1733"/>
                    <a:pt x="5023" y="1733"/>
                  </a:cubicBezTo>
                  <a:cubicBezTo>
                    <a:pt x="7802" y="1733"/>
                    <a:pt x="10047" y="1343"/>
                    <a:pt x="10047" y="872"/>
                  </a:cubicBezTo>
                  <a:cubicBezTo>
                    <a:pt x="10047" y="390"/>
                    <a:pt x="7802" y="0"/>
                    <a:pt x="5023"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8275043" y="3433067"/>
              <a:ext cx="554792" cy="56263"/>
            </a:xfrm>
            <a:custGeom>
              <a:avLst/>
              <a:gdLst/>
              <a:ahLst/>
              <a:cxnLst/>
              <a:rect l="l" t="t" r="r" b="b"/>
              <a:pathLst>
                <a:path w="7997" h="811" extrusionOk="0">
                  <a:moveTo>
                    <a:pt x="3998" y="0"/>
                  </a:moveTo>
                  <a:cubicBezTo>
                    <a:pt x="1794" y="0"/>
                    <a:pt x="0" y="185"/>
                    <a:pt x="0" y="410"/>
                  </a:cubicBezTo>
                  <a:cubicBezTo>
                    <a:pt x="0" y="626"/>
                    <a:pt x="1794" y="810"/>
                    <a:pt x="3998" y="810"/>
                  </a:cubicBezTo>
                  <a:cubicBezTo>
                    <a:pt x="6203" y="810"/>
                    <a:pt x="7997" y="626"/>
                    <a:pt x="7997" y="410"/>
                  </a:cubicBezTo>
                  <a:cubicBezTo>
                    <a:pt x="7997" y="185"/>
                    <a:pt x="6203" y="0"/>
                    <a:pt x="3998"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a:off x="8275043" y="3433067"/>
              <a:ext cx="554792" cy="36353"/>
            </a:xfrm>
            <a:custGeom>
              <a:avLst/>
              <a:gdLst/>
              <a:ahLst/>
              <a:cxnLst/>
              <a:rect l="l" t="t" r="r" b="b"/>
              <a:pathLst>
                <a:path w="7997" h="524" extrusionOk="0">
                  <a:moveTo>
                    <a:pt x="3998" y="0"/>
                  </a:moveTo>
                  <a:cubicBezTo>
                    <a:pt x="1794" y="0"/>
                    <a:pt x="0" y="185"/>
                    <a:pt x="0" y="410"/>
                  </a:cubicBezTo>
                  <a:cubicBezTo>
                    <a:pt x="0" y="451"/>
                    <a:pt x="62" y="482"/>
                    <a:pt x="175" y="523"/>
                  </a:cubicBezTo>
                  <a:cubicBezTo>
                    <a:pt x="677" y="359"/>
                    <a:pt x="2194" y="236"/>
                    <a:pt x="3998" y="236"/>
                  </a:cubicBezTo>
                  <a:cubicBezTo>
                    <a:pt x="5803" y="236"/>
                    <a:pt x="7330" y="359"/>
                    <a:pt x="7822" y="523"/>
                  </a:cubicBezTo>
                  <a:cubicBezTo>
                    <a:pt x="7935" y="482"/>
                    <a:pt x="7997" y="451"/>
                    <a:pt x="7997" y="410"/>
                  </a:cubicBezTo>
                  <a:cubicBezTo>
                    <a:pt x="7997" y="185"/>
                    <a:pt x="6203" y="0"/>
                    <a:pt x="399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a:off x="8233070" y="3346278"/>
              <a:ext cx="697774" cy="156510"/>
            </a:xfrm>
            <a:custGeom>
              <a:avLst/>
              <a:gdLst/>
              <a:ahLst/>
              <a:cxnLst/>
              <a:rect l="l" t="t" r="r" b="b"/>
              <a:pathLst>
                <a:path w="10058" h="2256" extrusionOk="0">
                  <a:moveTo>
                    <a:pt x="1" y="1"/>
                  </a:moveTo>
                  <a:lnTo>
                    <a:pt x="1" y="1385"/>
                  </a:lnTo>
                  <a:cubicBezTo>
                    <a:pt x="1" y="1866"/>
                    <a:pt x="2246" y="2256"/>
                    <a:pt x="5024" y="2256"/>
                  </a:cubicBezTo>
                  <a:cubicBezTo>
                    <a:pt x="7802" y="2256"/>
                    <a:pt x="10057" y="1866"/>
                    <a:pt x="10057" y="1385"/>
                  </a:cubicBezTo>
                  <a:lnTo>
                    <a:pt x="10057" y="1"/>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0"/>
            <p:cNvSpPr/>
            <p:nvPr/>
          </p:nvSpPr>
          <p:spPr>
            <a:xfrm>
              <a:off x="8233070" y="3284394"/>
              <a:ext cx="697774" cy="120296"/>
            </a:xfrm>
            <a:custGeom>
              <a:avLst/>
              <a:gdLst/>
              <a:ahLst/>
              <a:cxnLst/>
              <a:rect l="l" t="t" r="r" b="b"/>
              <a:pathLst>
                <a:path w="10058" h="1734" extrusionOk="0">
                  <a:moveTo>
                    <a:pt x="5024" y="1"/>
                  </a:moveTo>
                  <a:cubicBezTo>
                    <a:pt x="2246" y="1"/>
                    <a:pt x="1" y="380"/>
                    <a:pt x="1" y="872"/>
                  </a:cubicBezTo>
                  <a:cubicBezTo>
                    <a:pt x="1" y="1354"/>
                    <a:pt x="2246" y="1733"/>
                    <a:pt x="5024" y="1733"/>
                  </a:cubicBezTo>
                  <a:cubicBezTo>
                    <a:pt x="7802" y="1733"/>
                    <a:pt x="10057" y="1344"/>
                    <a:pt x="10057" y="872"/>
                  </a:cubicBezTo>
                  <a:cubicBezTo>
                    <a:pt x="10057" y="390"/>
                    <a:pt x="7802" y="1"/>
                    <a:pt x="5024"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0"/>
            <p:cNvSpPr/>
            <p:nvPr/>
          </p:nvSpPr>
          <p:spPr>
            <a:xfrm>
              <a:off x="8304181" y="3309994"/>
              <a:ext cx="554792" cy="56263"/>
            </a:xfrm>
            <a:custGeom>
              <a:avLst/>
              <a:gdLst/>
              <a:ahLst/>
              <a:cxnLst/>
              <a:rect l="l" t="t" r="r" b="b"/>
              <a:pathLst>
                <a:path w="7997" h="811" extrusionOk="0">
                  <a:moveTo>
                    <a:pt x="3999" y="1"/>
                  </a:moveTo>
                  <a:cubicBezTo>
                    <a:pt x="1795" y="1"/>
                    <a:pt x="1" y="185"/>
                    <a:pt x="1" y="411"/>
                  </a:cubicBezTo>
                  <a:cubicBezTo>
                    <a:pt x="1" y="626"/>
                    <a:pt x="1795" y="811"/>
                    <a:pt x="3999" y="811"/>
                  </a:cubicBezTo>
                  <a:cubicBezTo>
                    <a:pt x="6203" y="811"/>
                    <a:pt x="7997" y="626"/>
                    <a:pt x="7997" y="411"/>
                  </a:cubicBezTo>
                  <a:cubicBezTo>
                    <a:pt x="7997" y="185"/>
                    <a:pt x="6203" y="1"/>
                    <a:pt x="3999"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0"/>
            <p:cNvSpPr/>
            <p:nvPr/>
          </p:nvSpPr>
          <p:spPr>
            <a:xfrm>
              <a:off x="8304181" y="3309994"/>
              <a:ext cx="554792" cy="36353"/>
            </a:xfrm>
            <a:custGeom>
              <a:avLst/>
              <a:gdLst/>
              <a:ahLst/>
              <a:cxnLst/>
              <a:rect l="l" t="t" r="r" b="b"/>
              <a:pathLst>
                <a:path w="7997" h="524" extrusionOk="0">
                  <a:moveTo>
                    <a:pt x="3999" y="1"/>
                  </a:moveTo>
                  <a:cubicBezTo>
                    <a:pt x="1795" y="1"/>
                    <a:pt x="1" y="185"/>
                    <a:pt x="1" y="411"/>
                  </a:cubicBezTo>
                  <a:cubicBezTo>
                    <a:pt x="1" y="452"/>
                    <a:pt x="62" y="483"/>
                    <a:pt x="175" y="524"/>
                  </a:cubicBezTo>
                  <a:cubicBezTo>
                    <a:pt x="677" y="360"/>
                    <a:pt x="2194" y="237"/>
                    <a:pt x="3999" y="237"/>
                  </a:cubicBezTo>
                  <a:cubicBezTo>
                    <a:pt x="5803" y="237"/>
                    <a:pt x="7330" y="360"/>
                    <a:pt x="7823" y="524"/>
                  </a:cubicBezTo>
                  <a:cubicBezTo>
                    <a:pt x="7935" y="483"/>
                    <a:pt x="7997" y="452"/>
                    <a:pt x="7997" y="411"/>
                  </a:cubicBezTo>
                  <a:cubicBezTo>
                    <a:pt x="7997" y="185"/>
                    <a:pt x="6203" y="1"/>
                    <a:pt x="399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p:nvPr/>
          </p:nvSpPr>
          <p:spPr>
            <a:xfrm>
              <a:off x="8207471" y="3226119"/>
              <a:ext cx="697774" cy="156510"/>
            </a:xfrm>
            <a:custGeom>
              <a:avLst/>
              <a:gdLst/>
              <a:ahLst/>
              <a:cxnLst/>
              <a:rect l="l" t="t" r="r" b="b"/>
              <a:pathLst>
                <a:path w="10058" h="2256" extrusionOk="0">
                  <a:moveTo>
                    <a:pt x="0" y="0"/>
                  </a:moveTo>
                  <a:lnTo>
                    <a:pt x="0" y="1384"/>
                  </a:lnTo>
                  <a:cubicBezTo>
                    <a:pt x="0" y="1866"/>
                    <a:pt x="2256" y="2255"/>
                    <a:pt x="5034" y="2255"/>
                  </a:cubicBezTo>
                  <a:cubicBezTo>
                    <a:pt x="7812" y="2255"/>
                    <a:pt x="10057" y="186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0"/>
            <p:cNvSpPr/>
            <p:nvPr/>
          </p:nvSpPr>
          <p:spPr>
            <a:xfrm>
              <a:off x="8207471" y="3164236"/>
              <a:ext cx="697774" cy="120227"/>
            </a:xfrm>
            <a:custGeom>
              <a:avLst/>
              <a:gdLst/>
              <a:ahLst/>
              <a:cxnLst/>
              <a:rect l="l" t="t" r="r" b="b"/>
              <a:pathLst>
                <a:path w="10058" h="1733" extrusionOk="0">
                  <a:moveTo>
                    <a:pt x="5034" y="0"/>
                  </a:moveTo>
                  <a:cubicBezTo>
                    <a:pt x="2256" y="0"/>
                    <a:pt x="0" y="380"/>
                    <a:pt x="0" y="861"/>
                  </a:cubicBezTo>
                  <a:cubicBezTo>
                    <a:pt x="0" y="1343"/>
                    <a:pt x="2256" y="1733"/>
                    <a:pt x="5034" y="1733"/>
                  </a:cubicBezTo>
                  <a:cubicBezTo>
                    <a:pt x="7812" y="1733"/>
                    <a:pt x="10057" y="1343"/>
                    <a:pt x="10057" y="861"/>
                  </a:cubicBezTo>
                  <a:cubicBezTo>
                    <a:pt x="10057" y="380"/>
                    <a:pt x="7812" y="0"/>
                    <a:pt x="503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0"/>
            <p:cNvSpPr/>
            <p:nvPr/>
          </p:nvSpPr>
          <p:spPr>
            <a:xfrm>
              <a:off x="8279275" y="3189835"/>
              <a:ext cx="554861" cy="56263"/>
            </a:xfrm>
            <a:custGeom>
              <a:avLst/>
              <a:gdLst/>
              <a:ahLst/>
              <a:cxnLst/>
              <a:rect l="l" t="t" r="r" b="b"/>
              <a:pathLst>
                <a:path w="7998" h="811" extrusionOk="0">
                  <a:moveTo>
                    <a:pt x="3999" y="0"/>
                  </a:moveTo>
                  <a:cubicBezTo>
                    <a:pt x="1795" y="0"/>
                    <a:pt x="1" y="175"/>
                    <a:pt x="1" y="400"/>
                  </a:cubicBezTo>
                  <a:cubicBezTo>
                    <a:pt x="1" y="626"/>
                    <a:pt x="1795" y="810"/>
                    <a:pt x="3999" y="810"/>
                  </a:cubicBezTo>
                  <a:cubicBezTo>
                    <a:pt x="6203" y="810"/>
                    <a:pt x="7997" y="626"/>
                    <a:pt x="7997" y="400"/>
                  </a:cubicBezTo>
                  <a:cubicBezTo>
                    <a:pt x="7997" y="175"/>
                    <a:pt x="6203" y="0"/>
                    <a:pt x="3999"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0"/>
            <p:cNvSpPr/>
            <p:nvPr/>
          </p:nvSpPr>
          <p:spPr>
            <a:xfrm>
              <a:off x="8279275" y="3189835"/>
              <a:ext cx="554861" cy="36353"/>
            </a:xfrm>
            <a:custGeom>
              <a:avLst/>
              <a:gdLst/>
              <a:ahLst/>
              <a:cxnLst/>
              <a:rect l="l" t="t" r="r" b="b"/>
              <a:pathLst>
                <a:path w="7998" h="524" extrusionOk="0">
                  <a:moveTo>
                    <a:pt x="3999" y="0"/>
                  </a:moveTo>
                  <a:cubicBezTo>
                    <a:pt x="1795" y="0"/>
                    <a:pt x="1" y="185"/>
                    <a:pt x="1" y="410"/>
                  </a:cubicBezTo>
                  <a:cubicBezTo>
                    <a:pt x="1" y="441"/>
                    <a:pt x="62" y="482"/>
                    <a:pt x="175" y="523"/>
                  </a:cubicBezTo>
                  <a:cubicBezTo>
                    <a:pt x="667" y="359"/>
                    <a:pt x="2195" y="236"/>
                    <a:pt x="3999" y="236"/>
                  </a:cubicBezTo>
                  <a:cubicBezTo>
                    <a:pt x="5803" y="236"/>
                    <a:pt x="7331" y="359"/>
                    <a:pt x="7823" y="523"/>
                  </a:cubicBezTo>
                  <a:cubicBezTo>
                    <a:pt x="7936" y="482"/>
                    <a:pt x="7997" y="451"/>
                    <a:pt x="7997" y="410"/>
                  </a:cubicBezTo>
                  <a:cubicBezTo>
                    <a:pt x="7997" y="185"/>
                    <a:pt x="620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0"/>
            <p:cNvSpPr/>
            <p:nvPr/>
          </p:nvSpPr>
          <p:spPr>
            <a:xfrm>
              <a:off x="8237372" y="3113036"/>
              <a:ext cx="697704" cy="156510"/>
            </a:xfrm>
            <a:custGeom>
              <a:avLst/>
              <a:gdLst/>
              <a:ahLst/>
              <a:cxnLst/>
              <a:rect l="l" t="t" r="r" b="b"/>
              <a:pathLst>
                <a:path w="10057" h="2256" extrusionOk="0">
                  <a:moveTo>
                    <a:pt x="0" y="0"/>
                  </a:moveTo>
                  <a:lnTo>
                    <a:pt x="0" y="1384"/>
                  </a:lnTo>
                  <a:cubicBezTo>
                    <a:pt x="0" y="1866"/>
                    <a:pt x="2245" y="2255"/>
                    <a:pt x="5023" y="2255"/>
                  </a:cubicBezTo>
                  <a:cubicBezTo>
                    <a:pt x="7801" y="2255"/>
                    <a:pt x="10057" y="187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0"/>
            <p:cNvSpPr/>
            <p:nvPr/>
          </p:nvSpPr>
          <p:spPr>
            <a:xfrm>
              <a:off x="8237372" y="3051153"/>
              <a:ext cx="697704" cy="120921"/>
            </a:xfrm>
            <a:custGeom>
              <a:avLst/>
              <a:gdLst/>
              <a:ahLst/>
              <a:cxnLst/>
              <a:rect l="l" t="t" r="r" b="b"/>
              <a:pathLst>
                <a:path w="10057" h="1743" extrusionOk="0">
                  <a:moveTo>
                    <a:pt x="5023" y="0"/>
                  </a:moveTo>
                  <a:cubicBezTo>
                    <a:pt x="2245" y="0"/>
                    <a:pt x="0" y="390"/>
                    <a:pt x="0" y="872"/>
                  </a:cubicBezTo>
                  <a:cubicBezTo>
                    <a:pt x="0" y="1353"/>
                    <a:pt x="2245" y="1743"/>
                    <a:pt x="5023" y="1743"/>
                  </a:cubicBezTo>
                  <a:cubicBezTo>
                    <a:pt x="7801" y="1743"/>
                    <a:pt x="10057" y="1353"/>
                    <a:pt x="10057" y="872"/>
                  </a:cubicBezTo>
                  <a:cubicBezTo>
                    <a:pt x="10057" y="390"/>
                    <a:pt x="7801" y="0"/>
                    <a:pt x="5023"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p:nvPr/>
          </p:nvSpPr>
          <p:spPr>
            <a:xfrm>
              <a:off x="8309176" y="3077447"/>
              <a:ext cx="554792" cy="55569"/>
            </a:xfrm>
            <a:custGeom>
              <a:avLst/>
              <a:gdLst/>
              <a:ahLst/>
              <a:cxnLst/>
              <a:rect l="l" t="t" r="r" b="b"/>
              <a:pathLst>
                <a:path w="7997" h="801" extrusionOk="0">
                  <a:moveTo>
                    <a:pt x="3999" y="1"/>
                  </a:moveTo>
                  <a:cubicBezTo>
                    <a:pt x="1794" y="1"/>
                    <a:pt x="0" y="175"/>
                    <a:pt x="0" y="400"/>
                  </a:cubicBezTo>
                  <a:cubicBezTo>
                    <a:pt x="0" y="616"/>
                    <a:pt x="1794" y="800"/>
                    <a:pt x="3999" y="800"/>
                  </a:cubicBezTo>
                  <a:cubicBezTo>
                    <a:pt x="6203" y="800"/>
                    <a:pt x="7997" y="626"/>
                    <a:pt x="7997" y="400"/>
                  </a:cubicBezTo>
                  <a:cubicBezTo>
                    <a:pt x="7997" y="175"/>
                    <a:pt x="6203" y="1"/>
                    <a:pt x="3999"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0"/>
            <p:cNvSpPr/>
            <p:nvPr/>
          </p:nvSpPr>
          <p:spPr>
            <a:xfrm>
              <a:off x="8308482" y="3077447"/>
              <a:ext cx="554792" cy="35659"/>
            </a:xfrm>
            <a:custGeom>
              <a:avLst/>
              <a:gdLst/>
              <a:ahLst/>
              <a:cxnLst/>
              <a:rect l="l" t="t" r="r" b="b"/>
              <a:pathLst>
                <a:path w="7997" h="514" extrusionOk="0">
                  <a:moveTo>
                    <a:pt x="3998" y="1"/>
                  </a:moveTo>
                  <a:cubicBezTo>
                    <a:pt x="1794" y="1"/>
                    <a:pt x="0" y="175"/>
                    <a:pt x="0" y="400"/>
                  </a:cubicBezTo>
                  <a:cubicBezTo>
                    <a:pt x="0" y="441"/>
                    <a:pt x="62" y="482"/>
                    <a:pt x="174" y="513"/>
                  </a:cubicBezTo>
                  <a:cubicBezTo>
                    <a:pt x="677" y="349"/>
                    <a:pt x="2194" y="226"/>
                    <a:pt x="3998" y="226"/>
                  </a:cubicBezTo>
                  <a:cubicBezTo>
                    <a:pt x="5803" y="226"/>
                    <a:pt x="7330" y="349"/>
                    <a:pt x="7822" y="513"/>
                  </a:cubicBezTo>
                  <a:cubicBezTo>
                    <a:pt x="7935" y="482"/>
                    <a:pt x="7996" y="441"/>
                    <a:pt x="7996" y="400"/>
                  </a:cubicBezTo>
                  <a:cubicBezTo>
                    <a:pt x="7996" y="175"/>
                    <a:pt x="6202" y="1"/>
                    <a:pt x="3998"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0"/>
            <p:cNvSpPr/>
            <p:nvPr/>
          </p:nvSpPr>
          <p:spPr>
            <a:xfrm>
              <a:off x="8203169" y="2985732"/>
              <a:ext cx="698468" cy="159493"/>
            </a:xfrm>
            <a:custGeom>
              <a:avLst/>
              <a:gdLst/>
              <a:ahLst/>
              <a:cxnLst/>
              <a:rect l="l" t="t" r="r" b="b"/>
              <a:pathLst>
                <a:path w="10068" h="2299" extrusionOk="0">
                  <a:moveTo>
                    <a:pt x="10058" y="0"/>
                  </a:moveTo>
                  <a:lnTo>
                    <a:pt x="1" y="92"/>
                  </a:lnTo>
                  <a:lnTo>
                    <a:pt x="11" y="1476"/>
                  </a:lnTo>
                  <a:cubicBezTo>
                    <a:pt x="11" y="1939"/>
                    <a:pt x="2103" y="2298"/>
                    <a:pt x="4723" y="2298"/>
                  </a:cubicBezTo>
                  <a:cubicBezTo>
                    <a:pt x="4830" y="2298"/>
                    <a:pt x="4937" y="2298"/>
                    <a:pt x="5045" y="2296"/>
                  </a:cubicBezTo>
                  <a:cubicBezTo>
                    <a:pt x="7823" y="2266"/>
                    <a:pt x="10068" y="1856"/>
                    <a:pt x="10068" y="1384"/>
                  </a:cubicBezTo>
                  <a:lnTo>
                    <a:pt x="10058"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8202475" y="2926554"/>
              <a:ext cx="698468" cy="121129"/>
            </a:xfrm>
            <a:custGeom>
              <a:avLst/>
              <a:gdLst/>
              <a:ahLst/>
              <a:cxnLst/>
              <a:rect l="l" t="t" r="r" b="b"/>
              <a:pathLst>
                <a:path w="10068" h="1746" extrusionOk="0">
                  <a:moveTo>
                    <a:pt x="5348" y="0"/>
                  </a:moveTo>
                  <a:cubicBezTo>
                    <a:pt x="5244" y="0"/>
                    <a:pt x="5140" y="1"/>
                    <a:pt x="5034" y="2"/>
                  </a:cubicBezTo>
                  <a:cubicBezTo>
                    <a:pt x="2256" y="33"/>
                    <a:pt x="1" y="433"/>
                    <a:pt x="11" y="915"/>
                  </a:cubicBezTo>
                  <a:cubicBezTo>
                    <a:pt x="11" y="1384"/>
                    <a:pt x="2148" y="1746"/>
                    <a:pt x="4824" y="1746"/>
                  </a:cubicBezTo>
                  <a:cubicBezTo>
                    <a:pt x="4897" y="1746"/>
                    <a:pt x="4971" y="1746"/>
                    <a:pt x="5044" y="1745"/>
                  </a:cubicBezTo>
                  <a:cubicBezTo>
                    <a:pt x="7823" y="1714"/>
                    <a:pt x="10068" y="1304"/>
                    <a:pt x="10068" y="822"/>
                  </a:cubicBezTo>
                  <a:cubicBezTo>
                    <a:pt x="10058" y="369"/>
                    <a:pt x="7971" y="0"/>
                    <a:pt x="534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8274349" y="2952154"/>
              <a:ext cx="554792" cy="56471"/>
            </a:xfrm>
            <a:custGeom>
              <a:avLst/>
              <a:gdLst/>
              <a:ahLst/>
              <a:cxnLst/>
              <a:rect l="l" t="t" r="r" b="b"/>
              <a:pathLst>
                <a:path w="7997" h="814" extrusionOk="0">
                  <a:moveTo>
                    <a:pt x="4368" y="1"/>
                  </a:moveTo>
                  <a:cubicBezTo>
                    <a:pt x="4246" y="1"/>
                    <a:pt x="4123" y="1"/>
                    <a:pt x="3998" y="2"/>
                  </a:cubicBezTo>
                  <a:cubicBezTo>
                    <a:pt x="1784" y="33"/>
                    <a:pt x="0" y="228"/>
                    <a:pt x="0" y="443"/>
                  </a:cubicBezTo>
                  <a:cubicBezTo>
                    <a:pt x="10" y="656"/>
                    <a:pt x="1598" y="814"/>
                    <a:pt x="3637" y="814"/>
                  </a:cubicBezTo>
                  <a:cubicBezTo>
                    <a:pt x="3759" y="814"/>
                    <a:pt x="3883" y="813"/>
                    <a:pt x="4008" y="812"/>
                  </a:cubicBezTo>
                  <a:cubicBezTo>
                    <a:pt x="6213" y="792"/>
                    <a:pt x="7996" y="597"/>
                    <a:pt x="7996" y="371"/>
                  </a:cubicBezTo>
                  <a:cubicBezTo>
                    <a:pt x="7996" y="159"/>
                    <a:pt x="6400" y="1"/>
                    <a:pt x="4368"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8274349" y="2952223"/>
              <a:ext cx="554792" cy="39266"/>
            </a:xfrm>
            <a:custGeom>
              <a:avLst/>
              <a:gdLst/>
              <a:ahLst/>
              <a:cxnLst/>
              <a:rect l="l" t="t" r="r" b="b"/>
              <a:pathLst>
                <a:path w="7997" h="566" extrusionOk="0">
                  <a:moveTo>
                    <a:pt x="4205" y="1"/>
                  </a:moveTo>
                  <a:cubicBezTo>
                    <a:pt x="4137" y="1"/>
                    <a:pt x="4068" y="1"/>
                    <a:pt x="3998" y="1"/>
                  </a:cubicBezTo>
                  <a:cubicBezTo>
                    <a:pt x="1794" y="22"/>
                    <a:pt x="0" y="227"/>
                    <a:pt x="0" y="442"/>
                  </a:cubicBezTo>
                  <a:cubicBezTo>
                    <a:pt x="0" y="493"/>
                    <a:pt x="62" y="524"/>
                    <a:pt x="174" y="565"/>
                  </a:cubicBezTo>
                  <a:cubicBezTo>
                    <a:pt x="677" y="391"/>
                    <a:pt x="2194" y="258"/>
                    <a:pt x="3998" y="237"/>
                  </a:cubicBezTo>
                  <a:cubicBezTo>
                    <a:pt x="4081" y="237"/>
                    <a:pt x="4163" y="236"/>
                    <a:pt x="4245" y="236"/>
                  </a:cubicBezTo>
                  <a:cubicBezTo>
                    <a:pt x="5941" y="236"/>
                    <a:pt x="7353" y="337"/>
                    <a:pt x="7822" y="493"/>
                  </a:cubicBezTo>
                  <a:cubicBezTo>
                    <a:pt x="7935" y="452"/>
                    <a:pt x="7996" y="411"/>
                    <a:pt x="7996" y="370"/>
                  </a:cubicBezTo>
                  <a:cubicBezTo>
                    <a:pt x="7996" y="152"/>
                    <a:pt x="6314" y="1"/>
                    <a:pt x="4205"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8237372" y="2876187"/>
              <a:ext cx="698398" cy="159493"/>
            </a:xfrm>
            <a:custGeom>
              <a:avLst/>
              <a:gdLst/>
              <a:ahLst/>
              <a:cxnLst/>
              <a:rect l="l" t="t" r="r" b="b"/>
              <a:pathLst>
                <a:path w="10067" h="2299" extrusionOk="0">
                  <a:moveTo>
                    <a:pt x="10057" y="0"/>
                  </a:moveTo>
                  <a:lnTo>
                    <a:pt x="0" y="93"/>
                  </a:lnTo>
                  <a:lnTo>
                    <a:pt x="10" y="1477"/>
                  </a:lnTo>
                  <a:cubicBezTo>
                    <a:pt x="10" y="1940"/>
                    <a:pt x="2093" y="2298"/>
                    <a:pt x="4721" y="2298"/>
                  </a:cubicBezTo>
                  <a:cubicBezTo>
                    <a:pt x="4828" y="2298"/>
                    <a:pt x="4935" y="2298"/>
                    <a:pt x="5044" y="2297"/>
                  </a:cubicBezTo>
                  <a:cubicBezTo>
                    <a:pt x="7822" y="2276"/>
                    <a:pt x="10067" y="1866"/>
                    <a:pt x="1006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8236608" y="2817079"/>
              <a:ext cx="698468" cy="121129"/>
            </a:xfrm>
            <a:custGeom>
              <a:avLst/>
              <a:gdLst/>
              <a:ahLst/>
              <a:cxnLst/>
              <a:rect l="l" t="t" r="r" b="b"/>
              <a:pathLst>
                <a:path w="10068" h="1746" extrusionOk="0">
                  <a:moveTo>
                    <a:pt x="5250" y="1"/>
                  </a:moveTo>
                  <a:cubicBezTo>
                    <a:pt x="5175" y="1"/>
                    <a:pt x="5100" y="1"/>
                    <a:pt x="5024" y="2"/>
                  </a:cubicBezTo>
                  <a:cubicBezTo>
                    <a:pt x="2246" y="22"/>
                    <a:pt x="1" y="442"/>
                    <a:pt x="11" y="924"/>
                  </a:cubicBezTo>
                  <a:cubicBezTo>
                    <a:pt x="11" y="1383"/>
                    <a:pt x="2148" y="1745"/>
                    <a:pt x="4824" y="1745"/>
                  </a:cubicBezTo>
                  <a:cubicBezTo>
                    <a:pt x="4897" y="1745"/>
                    <a:pt x="4971" y="1745"/>
                    <a:pt x="5045" y="1744"/>
                  </a:cubicBezTo>
                  <a:cubicBezTo>
                    <a:pt x="7823" y="1713"/>
                    <a:pt x="10068" y="1303"/>
                    <a:pt x="10068" y="822"/>
                  </a:cubicBezTo>
                  <a:cubicBezTo>
                    <a:pt x="10068" y="353"/>
                    <a:pt x="7924" y="1"/>
                    <a:pt x="5250"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8309176" y="2843303"/>
              <a:ext cx="554792" cy="55847"/>
            </a:xfrm>
            <a:custGeom>
              <a:avLst/>
              <a:gdLst/>
              <a:ahLst/>
              <a:cxnLst/>
              <a:rect l="l" t="t" r="r" b="b"/>
              <a:pathLst>
                <a:path w="7997" h="805" extrusionOk="0">
                  <a:moveTo>
                    <a:pt x="4381" y="1"/>
                  </a:moveTo>
                  <a:cubicBezTo>
                    <a:pt x="4252" y="1"/>
                    <a:pt x="4121" y="2"/>
                    <a:pt x="3988" y="3"/>
                  </a:cubicBezTo>
                  <a:cubicBezTo>
                    <a:pt x="1784" y="23"/>
                    <a:pt x="0" y="218"/>
                    <a:pt x="0" y="444"/>
                  </a:cubicBezTo>
                  <a:cubicBezTo>
                    <a:pt x="0" y="647"/>
                    <a:pt x="1597" y="804"/>
                    <a:pt x="3628" y="804"/>
                  </a:cubicBezTo>
                  <a:cubicBezTo>
                    <a:pt x="3750" y="804"/>
                    <a:pt x="3874" y="804"/>
                    <a:pt x="3999" y="802"/>
                  </a:cubicBezTo>
                  <a:cubicBezTo>
                    <a:pt x="6203" y="782"/>
                    <a:pt x="7997" y="587"/>
                    <a:pt x="7997" y="362"/>
                  </a:cubicBezTo>
                  <a:cubicBezTo>
                    <a:pt x="7987" y="150"/>
                    <a:pt x="6410" y="1"/>
                    <a:pt x="4381"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8308482" y="2843303"/>
              <a:ext cx="554792" cy="38642"/>
            </a:xfrm>
            <a:custGeom>
              <a:avLst/>
              <a:gdLst/>
              <a:ahLst/>
              <a:cxnLst/>
              <a:rect l="l" t="t" r="r" b="b"/>
              <a:pathLst>
                <a:path w="7997" h="557" extrusionOk="0">
                  <a:moveTo>
                    <a:pt x="4389" y="1"/>
                  </a:moveTo>
                  <a:cubicBezTo>
                    <a:pt x="4261" y="1"/>
                    <a:pt x="4130" y="2"/>
                    <a:pt x="3998" y="3"/>
                  </a:cubicBezTo>
                  <a:cubicBezTo>
                    <a:pt x="1794" y="13"/>
                    <a:pt x="0" y="218"/>
                    <a:pt x="0" y="444"/>
                  </a:cubicBezTo>
                  <a:cubicBezTo>
                    <a:pt x="0" y="485"/>
                    <a:pt x="62" y="526"/>
                    <a:pt x="174" y="556"/>
                  </a:cubicBezTo>
                  <a:cubicBezTo>
                    <a:pt x="667" y="382"/>
                    <a:pt x="2194" y="249"/>
                    <a:pt x="3998" y="239"/>
                  </a:cubicBezTo>
                  <a:cubicBezTo>
                    <a:pt x="4152" y="237"/>
                    <a:pt x="4304" y="236"/>
                    <a:pt x="4453" y="236"/>
                  </a:cubicBezTo>
                  <a:cubicBezTo>
                    <a:pt x="6055" y="236"/>
                    <a:pt x="7372" y="335"/>
                    <a:pt x="7822" y="485"/>
                  </a:cubicBezTo>
                  <a:cubicBezTo>
                    <a:pt x="7935" y="444"/>
                    <a:pt x="7996" y="403"/>
                    <a:pt x="7996" y="362"/>
                  </a:cubicBezTo>
                  <a:cubicBezTo>
                    <a:pt x="7996" y="150"/>
                    <a:pt x="6411" y="1"/>
                    <a:pt x="438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8237372" y="2758804"/>
              <a:ext cx="698398" cy="159493"/>
            </a:xfrm>
            <a:custGeom>
              <a:avLst/>
              <a:gdLst/>
              <a:ahLst/>
              <a:cxnLst/>
              <a:rect l="l" t="t" r="r" b="b"/>
              <a:pathLst>
                <a:path w="10067" h="2299" extrusionOk="0">
                  <a:moveTo>
                    <a:pt x="10057" y="1"/>
                  </a:moveTo>
                  <a:lnTo>
                    <a:pt x="0" y="93"/>
                  </a:lnTo>
                  <a:lnTo>
                    <a:pt x="10" y="1477"/>
                  </a:lnTo>
                  <a:cubicBezTo>
                    <a:pt x="10" y="1940"/>
                    <a:pt x="2093" y="2299"/>
                    <a:pt x="4721" y="2299"/>
                  </a:cubicBezTo>
                  <a:cubicBezTo>
                    <a:pt x="4828" y="2299"/>
                    <a:pt x="4935" y="2298"/>
                    <a:pt x="5044" y="2297"/>
                  </a:cubicBezTo>
                  <a:cubicBezTo>
                    <a:pt x="7822" y="2277"/>
                    <a:pt x="10067" y="1867"/>
                    <a:pt x="10067" y="1385"/>
                  </a:cubicBezTo>
                  <a:lnTo>
                    <a:pt x="10057" y="1"/>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8236608" y="2699765"/>
              <a:ext cx="698468" cy="121059"/>
            </a:xfrm>
            <a:custGeom>
              <a:avLst/>
              <a:gdLst/>
              <a:ahLst/>
              <a:cxnLst/>
              <a:rect l="l" t="t" r="r" b="b"/>
              <a:pathLst>
                <a:path w="10068" h="1745" extrusionOk="0">
                  <a:moveTo>
                    <a:pt x="5244" y="0"/>
                  </a:moveTo>
                  <a:cubicBezTo>
                    <a:pt x="5171" y="0"/>
                    <a:pt x="5098" y="0"/>
                    <a:pt x="5024" y="1"/>
                  </a:cubicBezTo>
                  <a:cubicBezTo>
                    <a:pt x="2246" y="22"/>
                    <a:pt x="1" y="442"/>
                    <a:pt x="11" y="924"/>
                  </a:cubicBezTo>
                  <a:cubicBezTo>
                    <a:pt x="11" y="1383"/>
                    <a:pt x="2148" y="1745"/>
                    <a:pt x="4824" y="1745"/>
                  </a:cubicBezTo>
                  <a:cubicBezTo>
                    <a:pt x="4897" y="1745"/>
                    <a:pt x="4971" y="1744"/>
                    <a:pt x="5045" y="1744"/>
                  </a:cubicBezTo>
                  <a:cubicBezTo>
                    <a:pt x="7823" y="1713"/>
                    <a:pt x="10068" y="1303"/>
                    <a:pt x="10068" y="821"/>
                  </a:cubicBezTo>
                  <a:cubicBezTo>
                    <a:pt x="10068" y="362"/>
                    <a:pt x="7921" y="0"/>
                    <a:pt x="524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a:off x="8309176" y="2725989"/>
              <a:ext cx="554792" cy="55916"/>
            </a:xfrm>
            <a:custGeom>
              <a:avLst/>
              <a:gdLst/>
              <a:ahLst/>
              <a:cxnLst/>
              <a:rect l="l" t="t" r="r" b="b"/>
              <a:pathLst>
                <a:path w="7997" h="806" extrusionOk="0">
                  <a:moveTo>
                    <a:pt x="4361" y="1"/>
                  </a:moveTo>
                  <a:cubicBezTo>
                    <a:pt x="4238" y="1"/>
                    <a:pt x="4114" y="1"/>
                    <a:pt x="3988" y="2"/>
                  </a:cubicBezTo>
                  <a:cubicBezTo>
                    <a:pt x="1784" y="23"/>
                    <a:pt x="0" y="218"/>
                    <a:pt x="0" y="443"/>
                  </a:cubicBezTo>
                  <a:cubicBezTo>
                    <a:pt x="0" y="642"/>
                    <a:pt x="1527" y="805"/>
                    <a:pt x="3495" y="805"/>
                  </a:cubicBezTo>
                  <a:cubicBezTo>
                    <a:pt x="3660" y="805"/>
                    <a:pt x="3828" y="804"/>
                    <a:pt x="3999" y="802"/>
                  </a:cubicBezTo>
                  <a:cubicBezTo>
                    <a:pt x="6203" y="781"/>
                    <a:pt x="7997" y="587"/>
                    <a:pt x="7997" y="361"/>
                  </a:cubicBezTo>
                  <a:cubicBezTo>
                    <a:pt x="7987" y="158"/>
                    <a:pt x="6399" y="1"/>
                    <a:pt x="4361"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a:off x="8308482" y="2725989"/>
              <a:ext cx="554792" cy="38572"/>
            </a:xfrm>
            <a:custGeom>
              <a:avLst/>
              <a:gdLst/>
              <a:ahLst/>
              <a:cxnLst/>
              <a:rect l="l" t="t" r="r" b="b"/>
              <a:pathLst>
                <a:path w="7997" h="556" extrusionOk="0">
                  <a:moveTo>
                    <a:pt x="4369" y="1"/>
                  </a:moveTo>
                  <a:cubicBezTo>
                    <a:pt x="4247" y="1"/>
                    <a:pt x="4123" y="1"/>
                    <a:pt x="3998" y="2"/>
                  </a:cubicBezTo>
                  <a:cubicBezTo>
                    <a:pt x="1794" y="23"/>
                    <a:pt x="0" y="218"/>
                    <a:pt x="0" y="443"/>
                  </a:cubicBezTo>
                  <a:cubicBezTo>
                    <a:pt x="0" y="484"/>
                    <a:pt x="62" y="525"/>
                    <a:pt x="174" y="556"/>
                  </a:cubicBezTo>
                  <a:cubicBezTo>
                    <a:pt x="667" y="392"/>
                    <a:pt x="2194" y="248"/>
                    <a:pt x="3998" y="238"/>
                  </a:cubicBezTo>
                  <a:cubicBezTo>
                    <a:pt x="4152" y="236"/>
                    <a:pt x="4304" y="236"/>
                    <a:pt x="4453" y="236"/>
                  </a:cubicBezTo>
                  <a:cubicBezTo>
                    <a:pt x="6055" y="236"/>
                    <a:pt x="7372" y="334"/>
                    <a:pt x="7822" y="484"/>
                  </a:cubicBezTo>
                  <a:cubicBezTo>
                    <a:pt x="7935" y="443"/>
                    <a:pt x="7996" y="402"/>
                    <a:pt x="7996" y="361"/>
                  </a:cubicBezTo>
                  <a:cubicBezTo>
                    <a:pt x="7996" y="158"/>
                    <a:pt x="6400" y="1"/>
                    <a:pt x="436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7925111" y="3790768"/>
              <a:ext cx="699924" cy="164349"/>
            </a:xfrm>
            <a:custGeom>
              <a:avLst/>
              <a:gdLst/>
              <a:ahLst/>
              <a:cxnLst/>
              <a:rect l="l" t="t" r="r" b="b"/>
              <a:pathLst>
                <a:path w="10089" h="2369" extrusionOk="0">
                  <a:moveTo>
                    <a:pt x="1" y="1"/>
                  </a:moveTo>
                  <a:lnTo>
                    <a:pt x="1" y="1456"/>
                  </a:lnTo>
                  <a:cubicBezTo>
                    <a:pt x="1" y="1959"/>
                    <a:pt x="2256" y="2369"/>
                    <a:pt x="5044" y="2369"/>
                  </a:cubicBezTo>
                  <a:cubicBezTo>
                    <a:pt x="7833" y="2369"/>
                    <a:pt x="10088" y="1959"/>
                    <a:pt x="10088" y="145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8600763"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8558096" y="3748796"/>
              <a:ext cx="16442" cy="231227"/>
            </a:xfrm>
            <a:custGeom>
              <a:avLst/>
              <a:gdLst/>
              <a:ahLst/>
              <a:cxnLst/>
              <a:rect l="l" t="t" r="r" b="b"/>
              <a:pathLst>
                <a:path w="237"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8509048" y="3748796"/>
              <a:ext cx="16373" cy="231227"/>
            </a:xfrm>
            <a:custGeom>
              <a:avLst/>
              <a:gdLst/>
              <a:ahLst/>
              <a:cxnLst/>
              <a:rect l="l" t="t" r="r" b="b"/>
              <a:pathLst>
                <a:path w="236"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8447858" y="3748796"/>
              <a:ext cx="16442" cy="231227"/>
            </a:xfrm>
            <a:custGeom>
              <a:avLst/>
              <a:gdLst/>
              <a:ahLst/>
              <a:cxnLst/>
              <a:rect l="l" t="t" r="r" b="b"/>
              <a:pathLst>
                <a:path w="237"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8380286"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8307025"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7925111" y="3726040"/>
              <a:ext cx="699924" cy="125985"/>
            </a:xfrm>
            <a:custGeom>
              <a:avLst/>
              <a:gdLst/>
              <a:ahLst/>
              <a:cxnLst/>
              <a:rect l="l" t="t" r="r" b="b"/>
              <a:pathLst>
                <a:path w="10089" h="1816" extrusionOk="0">
                  <a:moveTo>
                    <a:pt x="5044" y="1"/>
                  </a:moveTo>
                  <a:cubicBezTo>
                    <a:pt x="2256" y="1"/>
                    <a:pt x="1" y="411"/>
                    <a:pt x="1" y="913"/>
                  </a:cubicBezTo>
                  <a:cubicBezTo>
                    <a:pt x="1" y="1416"/>
                    <a:pt x="2256" y="1815"/>
                    <a:pt x="5044" y="1815"/>
                  </a:cubicBezTo>
                  <a:cubicBezTo>
                    <a:pt x="7833" y="1815"/>
                    <a:pt x="10088" y="1416"/>
                    <a:pt x="10088" y="913"/>
                  </a:cubicBezTo>
                  <a:cubicBezTo>
                    <a:pt x="10088" y="401"/>
                    <a:pt x="7833"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7996984" y="3753097"/>
              <a:ext cx="556179" cy="58414"/>
            </a:xfrm>
            <a:custGeom>
              <a:avLst/>
              <a:gdLst/>
              <a:ahLst/>
              <a:cxnLst/>
              <a:rect l="l" t="t" r="r" b="b"/>
              <a:pathLst>
                <a:path w="8017" h="842" extrusionOk="0">
                  <a:moveTo>
                    <a:pt x="4008" y="0"/>
                  </a:moveTo>
                  <a:cubicBezTo>
                    <a:pt x="1794" y="0"/>
                    <a:pt x="0" y="185"/>
                    <a:pt x="0" y="421"/>
                  </a:cubicBezTo>
                  <a:cubicBezTo>
                    <a:pt x="0" y="657"/>
                    <a:pt x="1794" y="841"/>
                    <a:pt x="4008" y="841"/>
                  </a:cubicBezTo>
                  <a:cubicBezTo>
                    <a:pt x="6223" y="841"/>
                    <a:pt x="8017" y="657"/>
                    <a:pt x="8017" y="421"/>
                  </a:cubicBezTo>
                  <a:cubicBezTo>
                    <a:pt x="8017" y="185"/>
                    <a:pt x="6223" y="0"/>
                    <a:pt x="4008"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7996984" y="3752403"/>
              <a:ext cx="556179" cy="38434"/>
            </a:xfrm>
            <a:custGeom>
              <a:avLst/>
              <a:gdLst/>
              <a:ahLst/>
              <a:cxnLst/>
              <a:rect l="l" t="t" r="r" b="b"/>
              <a:pathLst>
                <a:path w="8017" h="554" extrusionOk="0">
                  <a:moveTo>
                    <a:pt x="4008" y="0"/>
                  </a:moveTo>
                  <a:cubicBezTo>
                    <a:pt x="1794" y="0"/>
                    <a:pt x="0" y="195"/>
                    <a:pt x="0" y="431"/>
                  </a:cubicBezTo>
                  <a:cubicBezTo>
                    <a:pt x="0" y="472"/>
                    <a:pt x="62" y="513"/>
                    <a:pt x="174" y="554"/>
                  </a:cubicBezTo>
                  <a:cubicBezTo>
                    <a:pt x="677" y="379"/>
                    <a:pt x="2204" y="256"/>
                    <a:pt x="4008" y="256"/>
                  </a:cubicBezTo>
                  <a:cubicBezTo>
                    <a:pt x="5823" y="256"/>
                    <a:pt x="7340" y="379"/>
                    <a:pt x="7842" y="554"/>
                  </a:cubicBezTo>
                  <a:cubicBezTo>
                    <a:pt x="7955" y="513"/>
                    <a:pt x="8017" y="472"/>
                    <a:pt x="8017" y="431"/>
                  </a:cubicBezTo>
                  <a:cubicBezTo>
                    <a:pt x="8017" y="195"/>
                    <a:pt x="6223" y="0"/>
                    <a:pt x="400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7883138" y="3658468"/>
              <a:ext cx="699924" cy="164419"/>
            </a:xfrm>
            <a:custGeom>
              <a:avLst/>
              <a:gdLst/>
              <a:ahLst/>
              <a:cxnLst/>
              <a:rect l="l" t="t" r="r" b="b"/>
              <a:pathLst>
                <a:path w="10089" h="2370" extrusionOk="0">
                  <a:moveTo>
                    <a:pt x="1" y="1"/>
                  </a:moveTo>
                  <a:lnTo>
                    <a:pt x="1" y="1457"/>
                  </a:lnTo>
                  <a:cubicBezTo>
                    <a:pt x="1" y="1959"/>
                    <a:pt x="2256" y="2369"/>
                    <a:pt x="5045" y="2369"/>
                  </a:cubicBezTo>
                  <a:cubicBezTo>
                    <a:pt x="7833" y="2369"/>
                    <a:pt x="10088" y="1959"/>
                    <a:pt x="10088" y="1457"/>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7890284"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7933644" y="3616566"/>
              <a:ext cx="16442" cy="231157"/>
            </a:xfrm>
            <a:custGeom>
              <a:avLst/>
              <a:gdLst/>
              <a:ahLst/>
              <a:cxnLst/>
              <a:rect l="l" t="t" r="r" b="b"/>
              <a:pathLst>
                <a:path w="237" h="3332" extrusionOk="0">
                  <a:moveTo>
                    <a:pt x="1" y="0"/>
                  </a:moveTo>
                  <a:lnTo>
                    <a:pt x="1"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7982762" y="3616566"/>
              <a:ext cx="16373" cy="231157"/>
            </a:xfrm>
            <a:custGeom>
              <a:avLst/>
              <a:gdLst/>
              <a:ahLst/>
              <a:cxnLst/>
              <a:rect l="l" t="t" r="r" b="b"/>
              <a:pathLst>
                <a:path w="236"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8184715" y="3616566"/>
              <a:ext cx="16442" cy="231157"/>
            </a:xfrm>
            <a:custGeom>
              <a:avLst/>
              <a:gdLst/>
              <a:ahLst/>
              <a:cxnLst/>
              <a:rect l="l" t="t" r="r" b="b"/>
              <a:pathLst>
                <a:path w="237"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8558790" y="3616566"/>
              <a:ext cx="16442" cy="231157"/>
            </a:xfrm>
            <a:custGeom>
              <a:avLst/>
              <a:gdLst/>
              <a:ahLst/>
              <a:cxnLst/>
              <a:rect l="l" t="t" r="r" b="b"/>
              <a:pathLst>
                <a:path w="237" h="3332" extrusionOk="0">
                  <a:moveTo>
                    <a:pt x="1" y="0"/>
                  </a:moveTo>
                  <a:lnTo>
                    <a:pt x="1"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8515430" y="3616566"/>
              <a:ext cx="16442" cy="231157"/>
            </a:xfrm>
            <a:custGeom>
              <a:avLst/>
              <a:gdLst/>
              <a:ahLst/>
              <a:cxnLst/>
              <a:rect l="l" t="t" r="r" b="b"/>
              <a:pathLst>
                <a:path w="237"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8466381"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8405192"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a:off x="8338313" y="3616566"/>
              <a:ext cx="16442" cy="231157"/>
            </a:xfrm>
            <a:custGeom>
              <a:avLst/>
              <a:gdLst/>
              <a:ahLst/>
              <a:cxnLst/>
              <a:rect l="l" t="t" r="r" b="b"/>
              <a:pathLst>
                <a:path w="237" h="3332" extrusionOk="0">
                  <a:moveTo>
                    <a:pt x="1" y="0"/>
                  </a:moveTo>
                  <a:lnTo>
                    <a:pt x="1" y="3332"/>
                  </a:lnTo>
                  <a:lnTo>
                    <a:pt x="237" y="333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a:off x="8265053" y="3616566"/>
              <a:ext cx="16442" cy="231157"/>
            </a:xfrm>
            <a:custGeom>
              <a:avLst/>
              <a:gdLst/>
              <a:ahLst/>
              <a:cxnLst/>
              <a:rect l="l" t="t" r="r" b="b"/>
              <a:pathLst>
                <a:path w="237" h="3332" extrusionOk="0">
                  <a:moveTo>
                    <a:pt x="1" y="0"/>
                  </a:moveTo>
                  <a:lnTo>
                    <a:pt x="1" y="3332"/>
                  </a:lnTo>
                  <a:lnTo>
                    <a:pt x="237" y="333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0"/>
            <p:cNvSpPr/>
            <p:nvPr/>
          </p:nvSpPr>
          <p:spPr>
            <a:xfrm>
              <a:off x="7883138" y="3593810"/>
              <a:ext cx="699924" cy="125916"/>
            </a:xfrm>
            <a:custGeom>
              <a:avLst/>
              <a:gdLst/>
              <a:ahLst/>
              <a:cxnLst/>
              <a:rect l="l" t="t" r="r" b="b"/>
              <a:pathLst>
                <a:path w="10089" h="1815" extrusionOk="0">
                  <a:moveTo>
                    <a:pt x="5045" y="0"/>
                  </a:moveTo>
                  <a:cubicBezTo>
                    <a:pt x="2256" y="0"/>
                    <a:pt x="1" y="400"/>
                    <a:pt x="1" y="902"/>
                  </a:cubicBezTo>
                  <a:cubicBezTo>
                    <a:pt x="1" y="1415"/>
                    <a:pt x="2256" y="1815"/>
                    <a:pt x="5045" y="1815"/>
                  </a:cubicBezTo>
                  <a:cubicBezTo>
                    <a:pt x="7823" y="1815"/>
                    <a:pt x="10088" y="1415"/>
                    <a:pt x="10088" y="902"/>
                  </a:cubicBezTo>
                  <a:cubicBezTo>
                    <a:pt x="10088" y="400"/>
                    <a:pt x="7823" y="0"/>
                    <a:pt x="5045"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0"/>
            <p:cNvSpPr/>
            <p:nvPr/>
          </p:nvSpPr>
          <p:spPr>
            <a:xfrm>
              <a:off x="7955012" y="3620797"/>
              <a:ext cx="556179" cy="58414"/>
            </a:xfrm>
            <a:custGeom>
              <a:avLst/>
              <a:gdLst/>
              <a:ahLst/>
              <a:cxnLst/>
              <a:rect l="l" t="t" r="r" b="b"/>
              <a:pathLst>
                <a:path w="8017" h="842" extrusionOk="0">
                  <a:moveTo>
                    <a:pt x="4009" y="1"/>
                  </a:moveTo>
                  <a:cubicBezTo>
                    <a:pt x="1794" y="1"/>
                    <a:pt x="0" y="185"/>
                    <a:pt x="0" y="421"/>
                  </a:cubicBezTo>
                  <a:cubicBezTo>
                    <a:pt x="0" y="657"/>
                    <a:pt x="1794" y="841"/>
                    <a:pt x="4009" y="841"/>
                  </a:cubicBezTo>
                  <a:cubicBezTo>
                    <a:pt x="6223" y="841"/>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7955012" y="3620104"/>
              <a:ext cx="556179" cy="38434"/>
            </a:xfrm>
            <a:custGeom>
              <a:avLst/>
              <a:gdLst/>
              <a:ahLst/>
              <a:cxnLst/>
              <a:rect l="l" t="t" r="r" b="b"/>
              <a:pathLst>
                <a:path w="8017" h="554" extrusionOk="0">
                  <a:moveTo>
                    <a:pt x="4009" y="0"/>
                  </a:moveTo>
                  <a:cubicBezTo>
                    <a:pt x="1794" y="0"/>
                    <a:pt x="0" y="195"/>
                    <a:pt x="0" y="431"/>
                  </a:cubicBezTo>
                  <a:cubicBezTo>
                    <a:pt x="0" y="472"/>
                    <a:pt x="62" y="513"/>
                    <a:pt x="174" y="554"/>
                  </a:cubicBezTo>
                  <a:cubicBezTo>
                    <a:pt x="667" y="380"/>
                    <a:pt x="2194" y="257"/>
                    <a:pt x="4009" y="257"/>
                  </a:cubicBezTo>
                  <a:cubicBezTo>
                    <a:pt x="5813" y="257"/>
                    <a:pt x="7340" y="380"/>
                    <a:pt x="7843" y="554"/>
                  </a:cubicBezTo>
                  <a:cubicBezTo>
                    <a:pt x="7955" y="513"/>
                    <a:pt x="8017" y="472"/>
                    <a:pt x="8017" y="431"/>
                  </a:cubicBezTo>
                  <a:cubicBezTo>
                    <a:pt x="8017" y="19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a:off x="7920115" y="3543998"/>
              <a:ext cx="699924" cy="164349"/>
            </a:xfrm>
            <a:custGeom>
              <a:avLst/>
              <a:gdLst/>
              <a:ahLst/>
              <a:cxnLst/>
              <a:rect l="l" t="t" r="r" b="b"/>
              <a:pathLst>
                <a:path w="10089" h="2369" extrusionOk="0">
                  <a:moveTo>
                    <a:pt x="1" y="0"/>
                  </a:moveTo>
                  <a:lnTo>
                    <a:pt x="1" y="1456"/>
                  </a:lnTo>
                  <a:cubicBezTo>
                    <a:pt x="1" y="1959"/>
                    <a:pt x="2256" y="2369"/>
                    <a:pt x="5045" y="2369"/>
                  </a:cubicBezTo>
                  <a:cubicBezTo>
                    <a:pt x="7833" y="2369"/>
                    <a:pt x="10088" y="1959"/>
                    <a:pt x="10088" y="145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a:off x="7927955" y="3502026"/>
              <a:ext cx="16442" cy="231227"/>
            </a:xfrm>
            <a:custGeom>
              <a:avLst/>
              <a:gdLst/>
              <a:ahLst/>
              <a:cxnLst/>
              <a:rect l="l" t="t" r="r" b="b"/>
              <a:pathLst>
                <a:path w="237" h="3333" extrusionOk="0">
                  <a:moveTo>
                    <a:pt x="1" y="1"/>
                  </a:moveTo>
                  <a:lnTo>
                    <a:pt x="1"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a:off x="7970621"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p:cNvSpPr/>
            <p:nvPr/>
          </p:nvSpPr>
          <p:spPr>
            <a:xfrm>
              <a:off x="8019739" y="3502026"/>
              <a:ext cx="16373" cy="231227"/>
            </a:xfrm>
            <a:custGeom>
              <a:avLst/>
              <a:gdLst/>
              <a:ahLst/>
              <a:cxnLst/>
              <a:rect l="l" t="t" r="r" b="b"/>
              <a:pathLst>
                <a:path w="236" h="3333" extrusionOk="0">
                  <a:moveTo>
                    <a:pt x="0" y="1"/>
                  </a:moveTo>
                  <a:lnTo>
                    <a:pt x="0"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a:off x="8221693" y="3502026"/>
              <a:ext cx="16442" cy="231227"/>
            </a:xfrm>
            <a:custGeom>
              <a:avLst/>
              <a:gdLst/>
              <a:ahLst/>
              <a:cxnLst/>
              <a:rect l="l" t="t" r="r" b="b"/>
              <a:pathLst>
                <a:path w="237" h="3333" extrusionOk="0">
                  <a:moveTo>
                    <a:pt x="1" y="1"/>
                  </a:moveTo>
                  <a:lnTo>
                    <a:pt x="1"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8595768"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8552408" y="3502026"/>
              <a:ext cx="17136" cy="231227"/>
            </a:xfrm>
            <a:custGeom>
              <a:avLst/>
              <a:gdLst/>
              <a:ahLst/>
              <a:cxnLst/>
              <a:rect l="l" t="t" r="r" b="b"/>
              <a:pathLst>
                <a:path w="247" h="3333" extrusionOk="0">
                  <a:moveTo>
                    <a:pt x="0" y="1"/>
                  </a:moveTo>
                  <a:lnTo>
                    <a:pt x="0" y="3332"/>
                  </a:lnTo>
                  <a:lnTo>
                    <a:pt x="246" y="3332"/>
                  </a:lnTo>
                  <a:lnTo>
                    <a:pt x="24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8504053" y="3502026"/>
              <a:ext cx="16442" cy="231227"/>
            </a:xfrm>
            <a:custGeom>
              <a:avLst/>
              <a:gdLst/>
              <a:ahLst/>
              <a:cxnLst/>
              <a:rect l="l" t="t" r="r" b="b"/>
              <a:pathLst>
                <a:path w="237" h="3333" extrusionOk="0">
                  <a:moveTo>
                    <a:pt x="0" y="1"/>
                  </a:moveTo>
                  <a:lnTo>
                    <a:pt x="0"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8442863"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8375291"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8302030"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7920115" y="3479271"/>
              <a:ext cx="699924" cy="125985"/>
            </a:xfrm>
            <a:custGeom>
              <a:avLst/>
              <a:gdLst/>
              <a:ahLst/>
              <a:cxnLst/>
              <a:rect l="l" t="t" r="r" b="b"/>
              <a:pathLst>
                <a:path w="10089" h="1816" extrusionOk="0">
                  <a:moveTo>
                    <a:pt x="5045" y="1"/>
                  </a:moveTo>
                  <a:cubicBezTo>
                    <a:pt x="2256" y="1"/>
                    <a:pt x="1" y="400"/>
                    <a:pt x="1" y="913"/>
                  </a:cubicBezTo>
                  <a:cubicBezTo>
                    <a:pt x="1" y="1415"/>
                    <a:pt x="2256" y="1815"/>
                    <a:pt x="5045" y="1815"/>
                  </a:cubicBezTo>
                  <a:cubicBezTo>
                    <a:pt x="7833" y="1815"/>
                    <a:pt x="10088" y="1415"/>
                    <a:pt x="10088" y="913"/>
                  </a:cubicBezTo>
                  <a:cubicBezTo>
                    <a:pt x="10088" y="411"/>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7992683" y="3506327"/>
              <a:ext cx="555486" cy="58344"/>
            </a:xfrm>
            <a:custGeom>
              <a:avLst/>
              <a:gdLst/>
              <a:ahLst/>
              <a:cxnLst/>
              <a:rect l="l" t="t" r="r" b="b"/>
              <a:pathLst>
                <a:path w="8007" h="841" extrusionOk="0">
                  <a:moveTo>
                    <a:pt x="4009" y="0"/>
                  </a:moveTo>
                  <a:cubicBezTo>
                    <a:pt x="1795" y="0"/>
                    <a:pt x="1" y="185"/>
                    <a:pt x="1" y="420"/>
                  </a:cubicBezTo>
                  <a:cubicBezTo>
                    <a:pt x="1" y="656"/>
                    <a:pt x="1784" y="841"/>
                    <a:pt x="3999" y="841"/>
                  </a:cubicBezTo>
                  <a:cubicBezTo>
                    <a:pt x="6213" y="841"/>
                    <a:pt x="8007" y="656"/>
                    <a:pt x="8007" y="420"/>
                  </a:cubicBezTo>
                  <a:cubicBezTo>
                    <a:pt x="800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7992683" y="3505564"/>
              <a:ext cx="555486" cy="38503"/>
            </a:xfrm>
            <a:custGeom>
              <a:avLst/>
              <a:gdLst/>
              <a:ahLst/>
              <a:cxnLst/>
              <a:rect l="l" t="t" r="r" b="b"/>
              <a:pathLst>
                <a:path w="8007" h="555" extrusionOk="0">
                  <a:moveTo>
                    <a:pt x="3999" y="1"/>
                  </a:moveTo>
                  <a:cubicBezTo>
                    <a:pt x="1784" y="1"/>
                    <a:pt x="1" y="206"/>
                    <a:pt x="1" y="431"/>
                  </a:cubicBezTo>
                  <a:cubicBezTo>
                    <a:pt x="1" y="472"/>
                    <a:pt x="52" y="513"/>
                    <a:pt x="165" y="554"/>
                  </a:cubicBezTo>
                  <a:cubicBezTo>
                    <a:pt x="657" y="380"/>
                    <a:pt x="2194" y="257"/>
                    <a:pt x="3999" y="257"/>
                  </a:cubicBezTo>
                  <a:cubicBezTo>
                    <a:pt x="5813" y="257"/>
                    <a:pt x="7330" y="380"/>
                    <a:pt x="7833" y="554"/>
                  </a:cubicBezTo>
                  <a:cubicBezTo>
                    <a:pt x="7945" y="513"/>
                    <a:pt x="8007" y="472"/>
                    <a:pt x="8007" y="431"/>
                  </a:cubicBezTo>
                  <a:cubicBezTo>
                    <a:pt x="8007" y="196"/>
                    <a:pt x="6213" y="1"/>
                    <a:pt x="399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a:off x="7868222" y="3420232"/>
              <a:ext cx="699855" cy="163656"/>
            </a:xfrm>
            <a:custGeom>
              <a:avLst/>
              <a:gdLst/>
              <a:ahLst/>
              <a:cxnLst/>
              <a:rect l="l" t="t" r="r" b="b"/>
              <a:pathLst>
                <a:path w="10088" h="2359" extrusionOk="0">
                  <a:moveTo>
                    <a:pt x="1" y="1"/>
                  </a:moveTo>
                  <a:lnTo>
                    <a:pt x="1" y="1446"/>
                  </a:lnTo>
                  <a:cubicBezTo>
                    <a:pt x="1" y="1949"/>
                    <a:pt x="2256" y="2359"/>
                    <a:pt x="5044" y="2359"/>
                  </a:cubicBezTo>
                  <a:cubicBezTo>
                    <a:pt x="7822" y="2359"/>
                    <a:pt x="10088" y="1949"/>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7875368"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a:off x="7918034" y="3378260"/>
              <a:ext cx="17136" cy="230533"/>
            </a:xfrm>
            <a:custGeom>
              <a:avLst/>
              <a:gdLst/>
              <a:ahLst/>
              <a:cxnLst/>
              <a:rect l="l" t="t" r="r" b="b"/>
              <a:pathLst>
                <a:path w="247" h="3323" extrusionOk="0">
                  <a:moveTo>
                    <a:pt x="0" y="1"/>
                  </a:moveTo>
                  <a:lnTo>
                    <a:pt x="0" y="3322"/>
                  </a:lnTo>
                  <a:lnTo>
                    <a:pt x="246" y="3322"/>
                  </a:lnTo>
                  <a:lnTo>
                    <a:pt x="24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7967083" y="3378260"/>
              <a:ext cx="17136" cy="230533"/>
            </a:xfrm>
            <a:custGeom>
              <a:avLst/>
              <a:gdLst/>
              <a:ahLst/>
              <a:cxnLst/>
              <a:rect l="l" t="t" r="r" b="b"/>
              <a:pathLst>
                <a:path w="247" h="3323" extrusionOk="0">
                  <a:moveTo>
                    <a:pt x="0" y="1"/>
                  </a:moveTo>
                  <a:lnTo>
                    <a:pt x="0" y="3322"/>
                  </a:lnTo>
                  <a:lnTo>
                    <a:pt x="247" y="3322"/>
                  </a:lnTo>
                  <a:lnTo>
                    <a:pt x="24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0"/>
            <p:cNvSpPr/>
            <p:nvPr/>
          </p:nvSpPr>
          <p:spPr>
            <a:xfrm>
              <a:off x="8543181"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0"/>
            <p:cNvSpPr/>
            <p:nvPr/>
          </p:nvSpPr>
          <p:spPr>
            <a:xfrm>
              <a:off x="8500514"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0"/>
            <p:cNvSpPr/>
            <p:nvPr/>
          </p:nvSpPr>
          <p:spPr>
            <a:xfrm>
              <a:off x="8451396" y="3378260"/>
              <a:ext cx="16442" cy="230533"/>
            </a:xfrm>
            <a:custGeom>
              <a:avLst/>
              <a:gdLst/>
              <a:ahLst/>
              <a:cxnLst/>
              <a:rect l="l" t="t" r="r" b="b"/>
              <a:pathLst>
                <a:path w="237" h="3323" extrusionOk="0">
                  <a:moveTo>
                    <a:pt x="1" y="1"/>
                  </a:moveTo>
                  <a:lnTo>
                    <a:pt x="1" y="3322"/>
                  </a:lnTo>
                  <a:lnTo>
                    <a:pt x="237" y="332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0"/>
            <p:cNvSpPr/>
            <p:nvPr/>
          </p:nvSpPr>
          <p:spPr>
            <a:xfrm>
              <a:off x="8390276"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8322704"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8249443" y="3378260"/>
              <a:ext cx="16442" cy="230533"/>
            </a:xfrm>
            <a:custGeom>
              <a:avLst/>
              <a:gdLst/>
              <a:ahLst/>
              <a:cxnLst/>
              <a:rect l="l" t="t" r="r" b="b"/>
              <a:pathLst>
                <a:path w="237"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7867529" y="3354811"/>
              <a:ext cx="699855" cy="126679"/>
            </a:xfrm>
            <a:custGeom>
              <a:avLst/>
              <a:gdLst/>
              <a:ahLst/>
              <a:cxnLst/>
              <a:rect l="l" t="t" r="r" b="b"/>
              <a:pathLst>
                <a:path w="10088" h="1826" extrusionOk="0">
                  <a:moveTo>
                    <a:pt x="5044" y="1"/>
                  </a:moveTo>
                  <a:cubicBezTo>
                    <a:pt x="2266" y="1"/>
                    <a:pt x="0" y="411"/>
                    <a:pt x="0" y="913"/>
                  </a:cubicBezTo>
                  <a:cubicBezTo>
                    <a:pt x="0" y="1415"/>
                    <a:pt x="2266" y="1825"/>
                    <a:pt x="5044" y="1825"/>
                  </a:cubicBezTo>
                  <a:cubicBezTo>
                    <a:pt x="7832" y="1825"/>
                    <a:pt x="10088" y="1415"/>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7939333" y="3381867"/>
              <a:ext cx="556249" cy="59107"/>
            </a:xfrm>
            <a:custGeom>
              <a:avLst/>
              <a:gdLst/>
              <a:ahLst/>
              <a:cxnLst/>
              <a:rect l="l" t="t" r="r" b="b"/>
              <a:pathLst>
                <a:path w="8018" h="852" extrusionOk="0">
                  <a:moveTo>
                    <a:pt x="4009" y="0"/>
                  </a:moveTo>
                  <a:cubicBezTo>
                    <a:pt x="1795" y="0"/>
                    <a:pt x="1" y="195"/>
                    <a:pt x="1" y="431"/>
                  </a:cubicBezTo>
                  <a:cubicBezTo>
                    <a:pt x="1" y="656"/>
                    <a:pt x="1795" y="851"/>
                    <a:pt x="4009" y="851"/>
                  </a:cubicBezTo>
                  <a:cubicBezTo>
                    <a:pt x="6223" y="851"/>
                    <a:pt x="8017" y="656"/>
                    <a:pt x="8017" y="431"/>
                  </a:cubicBezTo>
                  <a:cubicBezTo>
                    <a:pt x="801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0"/>
            <p:cNvSpPr/>
            <p:nvPr/>
          </p:nvSpPr>
          <p:spPr>
            <a:xfrm>
              <a:off x="7939333" y="3381867"/>
              <a:ext cx="556249" cy="38434"/>
            </a:xfrm>
            <a:custGeom>
              <a:avLst/>
              <a:gdLst/>
              <a:ahLst/>
              <a:cxnLst/>
              <a:rect l="l" t="t" r="r" b="b"/>
              <a:pathLst>
                <a:path w="8018" h="554" extrusionOk="0">
                  <a:moveTo>
                    <a:pt x="4009" y="0"/>
                  </a:moveTo>
                  <a:cubicBezTo>
                    <a:pt x="1795" y="0"/>
                    <a:pt x="1" y="185"/>
                    <a:pt x="1" y="420"/>
                  </a:cubicBezTo>
                  <a:cubicBezTo>
                    <a:pt x="1" y="472"/>
                    <a:pt x="62" y="513"/>
                    <a:pt x="175" y="554"/>
                  </a:cubicBezTo>
                  <a:cubicBezTo>
                    <a:pt x="677" y="379"/>
                    <a:pt x="2205" y="246"/>
                    <a:pt x="4009" y="246"/>
                  </a:cubicBezTo>
                  <a:cubicBezTo>
                    <a:pt x="5824" y="246"/>
                    <a:pt x="7341" y="379"/>
                    <a:pt x="7853" y="554"/>
                  </a:cubicBezTo>
                  <a:cubicBezTo>
                    <a:pt x="7966" y="513"/>
                    <a:pt x="8017" y="472"/>
                    <a:pt x="8017" y="420"/>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0"/>
            <p:cNvSpPr/>
            <p:nvPr/>
          </p:nvSpPr>
          <p:spPr>
            <a:xfrm>
              <a:off x="7893128" y="3297229"/>
              <a:ext cx="699855" cy="163656"/>
            </a:xfrm>
            <a:custGeom>
              <a:avLst/>
              <a:gdLst/>
              <a:ahLst/>
              <a:cxnLst/>
              <a:rect l="l" t="t" r="r" b="b"/>
              <a:pathLst>
                <a:path w="10088" h="2359" extrusionOk="0">
                  <a:moveTo>
                    <a:pt x="0" y="0"/>
                  </a:moveTo>
                  <a:lnTo>
                    <a:pt x="0" y="1456"/>
                  </a:lnTo>
                  <a:cubicBezTo>
                    <a:pt x="0" y="1958"/>
                    <a:pt x="2266" y="2358"/>
                    <a:pt x="5044" y="2358"/>
                  </a:cubicBezTo>
                  <a:cubicBezTo>
                    <a:pt x="7832" y="2358"/>
                    <a:pt x="10088" y="1958"/>
                    <a:pt x="10088" y="145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0"/>
            <p:cNvSpPr/>
            <p:nvPr/>
          </p:nvSpPr>
          <p:spPr>
            <a:xfrm>
              <a:off x="8568780" y="3255257"/>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8526114" y="3255257"/>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8476996" y="3255257"/>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8415876" y="3255257"/>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8348304" y="3255257"/>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7893128" y="3231808"/>
              <a:ext cx="699855" cy="126609"/>
            </a:xfrm>
            <a:custGeom>
              <a:avLst/>
              <a:gdLst/>
              <a:ahLst/>
              <a:cxnLst/>
              <a:rect l="l" t="t" r="r" b="b"/>
              <a:pathLst>
                <a:path w="10088" h="1825" extrusionOk="0">
                  <a:moveTo>
                    <a:pt x="5044" y="0"/>
                  </a:moveTo>
                  <a:cubicBezTo>
                    <a:pt x="2256" y="0"/>
                    <a:pt x="0" y="410"/>
                    <a:pt x="0" y="912"/>
                  </a:cubicBezTo>
                  <a:cubicBezTo>
                    <a:pt x="0" y="1415"/>
                    <a:pt x="2256" y="1825"/>
                    <a:pt x="5044" y="1825"/>
                  </a:cubicBezTo>
                  <a:cubicBezTo>
                    <a:pt x="7832" y="1825"/>
                    <a:pt x="10088" y="1415"/>
                    <a:pt x="10088" y="912"/>
                  </a:cubicBezTo>
                  <a:cubicBezTo>
                    <a:pt x="10088" y="410"/>
                    <a:pt x="7832" y="0"/>
                    <a:pt x="5044"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7964932" y="3258795"/>
              <a:ext cx="556249" cy="59107"/>
            </a:xfrm>
            <a:custGeom>
              <a:avLst/>
              <a:gdLst/>
              <a:ahLst/>
              <a:cxnLst/>
              <a:rect l="l" t="t" r="r" b="b"/>
              <a:pathLst>
                <a:path w="8018" h="852" extrusionOk="0">
                  <a:moveTo>
                    <a:pt x="4009" y="1"/>
                  </a:moveTo>
                  <a:cubicBezTo>
                    <a:pt x="1795" y="1"/>
                    <a:pt x="1" y="195"/>
                    <a:pt x="1" y="431"/>
                  </a:cubicBezTo>
                  <a:cubicBezTo>
                    <a:pt x="1" y="657"/>
                    <a:pt x="1795" y="852"/>
                    <a:pt x="4009" y="852"/>
                  </a:cubicBezTo>
                  <a:cubicBezTo>
                    <a:pt x="6223" y="852"/>
                    <a:pt x="8017" y="657"/>
                    <a:pt x="8017" y="431"/>
                  </a:cubicBezTo>
                  <a:cubicBezTo>
                    <a:pt x="8017" y="19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7964932" y="3258795"/>
              <a:ext cx="556249" cy="38503"/>
            </a:xfrm>
            <a:custGeom>
              <a:avLst/>
              <a:gdLst/>
              <a:ahLst/>
              <a:cxnLst/>
              <a:rect l="l" t="t" r="r" b="b"/>
              <a:pathLst>
                <a:path w="8018" h="555" extrusionOk="0">
                  <a:moveTo>
                    <a:pt x="4009" y="1"/>
                  </a:moveTo>
                  <a:cubicBezTo>
                    <a:pt x="1795" y="1"/>
                    <a:pt x="1" y="195"/>
                    <a:pt x="1" y="431"/>
                  </a:cubicBezTo>
                  <a:cubicBezTo>
                    <a:pt x="1" y="472"/>
                    <a:pt x="62" y="513"/>
                    <a:pt x="175" y="554"/>
                  </a:cubicBezTo>
                  <a:cubicBezTo>
                    <a:pt x="677" y="380"/>
                    <a:pt x="2205" y="257"/>
                    <a:pt x="4009" y="257"/>
                  </a:cubicBezTo>
                  <a:cubicBezTo>
                    <a:pt x="5824" y="257"/>
                    <a:pt x="7341" y="380"/>
                    <a:pt x="7853" y="554"/>
                  </a:cubicBezTo>
                  <a:cubicBezTo>
                    <a:pt x="7956" y="513"/>
                    <a:pt x="8017" y="472"/>
                    <a:pt x="8017" y="431"/>
                  </a:cubicBezTo>
                  <a:cubicBezTo>
                    <a:pt x="8017" y="195"/>
                    <a:pt x="6223" y="1"/>
                    <a:pt x="400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7853306" y="3182690"/>
              <a:ext cx="699855" cy="163656"/>
            </a:xfrm>
            <a:custGeom>
              <a:avLst/>
              <a:gdLst/>
              <a:ahLst/>
              <a:cxnLst/>
              <a:rect l="l" t="t" r="r" b="b"/>
              <a:pathLst>
                <a:path w="10088" h="2359" extrusionOk="0">
                  <a:moveTo>
                    <a:pt x="0" y="1"/>
                  </a:moveTo>
                  <a:lnTo>
                    <a:pt x="0" y="1446"/>
                  </a:lnTo>
                  <a:cubicBezTo>
                    <a:pt x="0" y="1949"/>
                    <a:pt x="2256" y="2359"/>
                    <a:pt x="5044" y="2359"/>
                  </a:cubicBezTo>
                  <a:cubicBezTo>
                    <a:pt x="7832" y="2359"/>
                    <a:pt x="10088" y="1949"/>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7853306" y="3117268"/>
              <a:ext cx="699855" cy="126679"/>
            </a:xfrm>
            <a:custGeom>
              <a:avLst/>
              <a:gdLst/>
              <a:ahLst/>
              <a:cxnLst/>
              <a:rect l="l" t="t" r="r" b="b"/>
              <a:pathLst>
                <a:path w="10088" h="1826" extrusionOk="0">
                  <a:moveTo>
                    <a:pt x="5044" y="1"/>
                  </a:moveTo>
                  <a:cubicBezTo>
                    <a:pt x="2256" y="1"/>
                    <a:pt x="0" y="411"/>
                    <a:pt x="0" y="913"/>
                  </a:cubicBezTo>
                  <a:cubicBezTo>
                    <a:pt x="0" y="1415"/>
                    <a:pt x="2256" y="1825"/>
                    <a:pt x="5044" y="1825"/>
                  </a:cubicBezTo>
                  <a:cubicBezTo>
                    <a:pt x="7832" y="1825"/>
                    <a:pt x="10088" y="1415"/>
                    <a:pt x="10088" y="913"/>
                  </a:cubicBezTo>
                  <a:cubicBezTo>
                    <a:pt x="10088" y="42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7925111" y="3145019"/>
              <a:ext cx="556249" cy="58414"/>
            </a:xfrm>
            <a:custGeom>
              <a:avLst/>
              <a:gdLst/>
              <a:ahLst/>
              <a:cxnLst/>
              <a:rect l="l" t="t" r="r" b="b"/>
              <a:pathLst>
                <a:path w="8018" h="842" extrusionOk="0">
                  <a:moveTo>
                    <a:pt x="4009" y="0"/>
                  </a:moveTo>
                  <a:cubicBezTo>
                    <a:pt x="1795" y="0"/>
                    <a:pt x="1" y="185"/>
                    <a:pt x="1" y="421"/>
                  </a:cubicBezTo>
                  <a:cubicBezTo>
                    <a:pt x="1" y="657"/>
                    <a:pt x="1795" y="841"/>
                    <a:pt x="4009" y="841"/>
                  </a:cubicBezTo>
                  <a:cubicBezTo>
                    <a:pt x="6223" y="841"/>
                    <a:pt x="8017" y="657"/>
                    <a:pt x="8017" y="421"/>
                  </a:cubicBezTo>
                  <a:cubicBezTo>
                    <a:pt x="8017" y="18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7925111" y="3144325"/>
              <a:ext cx="556249" cy="38434"/>
            </a:xfrm>
            <a:custGeom>
              <a:avLst/>
              <a:gdLst/>
              <a:ahLst/>
              <a:cxnLst/>
              <a:rect l="l" t="t" r="r" b="b"/>
              <a:pathLst>
                <a:path w="8018" h="554" extrusionOk="0">
                  <a:moveTo>
                    <a:pt x="4009" y="0"/>
                  </a:moveTo>
                  <a:cubicBezTo>
                    <a:pt x="1795" y="0"/>
                    <a:pt x="1" y="185"/>
                    <a:pt x="1" y="420"/>
                  </a:cubicBezTo>
                  <a:cubicBezTo>
                    <a:pt x="1" y="472"/>
                    <a:pt x="62" y="513"/>
                    <a:pt x="175" y="554"/>
                  </a:cubicBezTo>
                  <a:cubicBezTo>
                    <a:pt x="667" y="379"/>
                    <a:pt x="2205" y="256"/>
                    <a:pt x="4009" y="256"/>
                  </a:cubicBezTo>
                  <a:cubicBezTo>
                    <a:pt x="5813" y="256"/>
                    <a:pt x="7341" y="379"/>
                    <a:pt x="7843" y="554"/>
                  </a:cubicBezTo>
                  <a:cubicBezTo>
                    <a:pt x="7956" y="513"/>
                    <a:pt x="8017" y="472"/>
                    <a:pt x="8017" y="420"/>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7887439" y="3068220"/>
              <a:ext cx="699855" cy="163656"/>
            </a:xfrm>
            <a:custGeom>
              <a:avLst/>
              <a:gdLst/>
              <a:ahLst/>
              <a:cxnLst/>
              <a:rect l="l" t="t" r="r" b="b"/>
              <a:pathLst>
                <a:path w="10088" h="2359" extrusionOk="0">
                  <a:moveTo>
                    <a:pt x="0" y="0"/>
                  </a:moveTo>
                  <a:lnTo>
                    <a:pt x="0" y="1446"/>
                  </a:lnTo>
                  <a:cubicBezTo>
                    <a:pt x="0" y="1948"/>
                    <a:pt x="2256" y="2358"/>
                    <a:pt x="5044" y="2358"/>
                  </a:cubicBezTo>
                  <a:cubicBezTo>
                    <a:pt x="7822" y="2358"/>
                    <a:pt x="10088" y="1948"/>
                    <a:pt x="10088" y="144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0"/>
            <p:cNvSpPr/>
            <p:nvPr/>
          </p:nvSpPr>
          <p:spPr>
            <a:xfrm>
              <a:off x="7887439" y="3002798"/>
              <a:ext cx="699855" cy="126609"/>
            </a:xfrm>
            <a:custGeom>
              <a:avLst/>
              <a:gdLst/>
              <a:ahLst/>
              <a:cxnLst/>
              <a:rect l="l" t="t" r="r" b="b"/>
              <a:pathLst>
                <a:path w="10088" h="1825" extrusionOk="0">
                  <a:moveTo>
                    <a:pt x="5044" y="0"/>
                  </a:moveTo>
                  <a:cubicBezTo>
                    <a:pt x="2256" y="0"/>
                    <a:pt x="0" y="410"/>
                    <a:pt x="0" y="913"/>
                  </a:cubicBezTo>
                  <a:cubicBezTo>
                    <a:pt x="0" y="1415"/>
                    <a:pt x="2256" y="1825"/>
                    <a:pt x="5044" y="1825"/>
                  </a:cubicBezTo>
                  <a:cubicBezTo>
                    <a:pt x="7832" y="1825"/>
                    <a:pt x="10088" y="1415"/>
                    <a:pt x="10088" y="913"/>
                  </a:cubicBezTo>
                  <a:cubicBezTo>
                    <a:pt x="10088" y="410"/>
                    <a:pt x="7822" y="0"/>
                    <a:pt x="5044"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7959243" y="3030479"/>
              <a:ext cx="556249" cy="58414"/>
            </a:xfrm>
            <a:custGeom>
              <a:avLst/>
              <a:gdLst/>
              <a:ahLst/>
              <a:cxnLst/>
              <a:rect l="l" t="t" r="r" b="b"/>
              <a:pathLst>
                <a:path w="8018" h="842" extrusionOk="0">
                  <a:moveTo>
                    <a:pt x="4009" y="1"/>
                  </a:moveTo>
                  <a:cubicBezTo>
                    <a:pt x="1795" y="1"/>
                    <a:pt x="1" y="185"/>
                    <a:pt x="1" y="421"/>
                  </a:cubicBezTo>
                  <a:cubicBezTo>
                    <a:pt x="1" y="657"/>
                    <a:pt x="1795" y="842"/>
                    <a:pt x="4009" y="842"/>
                  </a:cubicBezTo>
                  <a:cubicBezTo>
                    <a:pt x="6223" y="842"/>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7959243" y="3029785"/>
              <a:ext cx="556943" cy="38503"/>
            </a:xfrm>
            <a:custGeom>
              <a:avLst/>
              <a:gdLst/>
              <a:ahLst/>
              <a:cxnLst/>
              <a:rect l="l" t="t" r="r" b="b"/>
              <a:pathLst>
                <a:path w="8028" h="555" extrusionOk="0">
                  <a:moveTo>
                    <a:pt x="4009" y="1"/>
                  </a:moveTo>
                  <a:cubicBezTo>
                    <a:pt x="1795" y="1"/>
                    <a:pt x="1" y="195"/>
                    <a:pt x="1" y="421"/>
                  </a:cubicBezTo>
                  <a:cubicBezTo>
                    <a:pt x="1" y="472"/>
                    <a:pt x="62" y="513"/>
                    <a:pt x="175" y="554"/>
                  </a:cubicBezTo>
                  <a:cubicBezTo>
                    <a:pt x="667" y="380"/>
                    <a:pt x="2195" y="257"/>
                    <a:pt x="4009" y="257"/>
                  </a:cubicBezTo>
                  <a:cubicBezTo>
                    <a:pt x="5813" y="257"/>
                    <a:pt x="7341" y="380"/>
                    <a:pt x="7853" y="554"/>
                  </a:cubicBezTo>
                  <a:cubicBezTo>
                    <a:pt x="7966" y="513"/>
                    <a:pt x="8028" y="472"/>
                    <a:pt x="8028" y="421"/>
                  </a:cubicBezTo>
                  <a:cubicBezTo>
                    <a:pt x="8028" y="195"/>
                    <a:pt x="6234" y="1"/>
                    <a:pt x="400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0"/>
            <p:cNvSpPr/>
            <p:nvPr/>
          </p:nvSpPr>
          <p:spPr>
            <a:xfrm>
              <a:off x="7853306" y="2943066"/>
              <a:ext cx="699855" cy="163586"/>
            </a:xfrm>
            <a:custGeom>
              <a:avLst/>
              <a:gdLst/>
              <a:ahLst/>
              <a:cxnLst/>
              <a:rect l="l" t="t" r="r" b="b"/>
              <a:pathLst>
                <a:path w="10088" h="2358" extrusionOk="0">
                  <a:moveTo>
                    <a:pt x="0" y="0"/>
                  </a:moveTo>
                  <a:lnTo>
                    <a:pt x="0" y="1445"/>
                  </a:lnTo>
                  <a:cubicBezTo>
                    <a:pt x="0" y="1948"/>
                    <a:pt x="2256" y="2358"/>
                    <a:pt x="5044" y="2358"/>
                  </a:cubicBezTo>
                  <a:cubicBezTo>
                    <a:pt x="7832" y="2358"/>
                    <a:pt x="10088" y="194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7903812" y="2901093"/>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7952861" y="2901093"/>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0"/>
            <p:cNvSpPr/>
            <p:nvPr/>
          </p:nvSpPr>
          <p:spPr>
            <a:xfrm>
              <a:off x="8081553" y="2901093"/>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0"/>
            <p:cNvSpPr/>
            <p:nvPr/>
          </p:nvSpPr>
          <p:spPr>
            <a:xfrm>
              <a:off x="7853306" y="2877575"/>
              <a:ext cx="699855" cy="126679"/>
            </a:xfrm>
            <a:custGeom>
              <a:avLst/>
              <a:gdLst/>
              <a:ahLst/>
              <a:cxnLst/>
              <a:rect l="l" t="t" r="r" b="b"/>
              <a:pathLst>
                <a:path w="10088" h="1826" extrusionOk="0">
                  <a:moveTo>
                    <a:pt x="5044" y="1"/>
                  </a:moveTo>
                  <a:cubicBezTo>
                    <a:pt x="2256" y="1"/>
                    <a:pt x="0" y="411"/>
                    <a:pt x="0" y="913"/>
                  </a:cubicBezTo>
                  <a:cubicBezTo>
                    <a:pt x="0" y="1416"/>
                    <a:pt x="2256" y="1826"/>
                    <a:pt x="5044" y="1826"/>
                  </a:cubicBezTo>
                  <a:cubicBezTo>
                    <a:pt x="7832" y="1826"/>
                    <a:pt x="10088" y="1416"/>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7925111" y="2905325"/>
              <a:ext cx="556249" cy="58414"/>
            </a:xfrm>
            <a:custGeom>
              <a:avLst/>
              <a:gdLst/>
              <a:ahLst/>
              <a:cxnLst/>
              <a:rect l="l" t="t" r="r" b="b"/>
              <a:pathLst>
                <a:path w="8018" h="842" extrusionOk="0">
                  <a:moveTo>
                    <a:pt x="4009" y="1"/>
                  </a:moveTo>
                  <a:cubicBezTo>
                    <a:pt x="1795" y="1"/>
                    <a:pt x="1" y="185"/>
                    <a:pt x="1" y="421"/>
                  </a:cubicBezTo>
                  <a:cubicBezTo>
                    <a:pt x="1" y="657"/>
                    <a:pt x="1795" y="841"/>
                    <a:pt x="4009" y="841"/>
                  </a:cubicBezTo>
                  <a:cubicBezTo>
                    <a:pt x="6223" y="841"/>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7925111" y="2904632"/>
              <a:ext cx="556249" cy="38503"/>
            </a:xfrm>
            <a:custGeom>
              <a:avLst/>
              <a:gdLst/>
              <a:ahLst/>
              <a:cxnLst/>
              <a:rect l="l" t="t" r="r" b="b"/>
              <a:pathLst>
                <a:path w="8018" h="555" extrusionOk="0">
                  <a:moveTo>
                    <a:pt x="4009" y="0"/>
                  </a:moveTo>
                  <a:cubicBezTo>
                    <a:pt x="1795" y="0"/>
                    <a:pt x="1" y="195"/>
                    <a:pt x="1" y="421"/>
                  </a:cubicBezTo>
                  <a:cubicBezTo>
                    <a:pt x="1" y="472"/>
                    <a:pt x="62" y="513"/>
                    <a:pt x="175" y="554"/>
                  </a:cubicBezTo>
                  <a:cubicBezTo>
                    <a:pt x="667" y="380"/>
                    <a:pt x="2205" y="257"/>
                    <a:pt x="4009" y="257"/>
                  </a:cubicBezTo>
                  <a:cubicBezTo>
                    <a:pt x="5813" y="257"/>
                    <a:pt x="7341" y="380"/>
                    <a:pt x="7843" y="554"/>
                  </a:cubicBezTo>
                  <a:cubicBezTo>
                    <a:pt x="7956" y="513"/>
                    <a:pt x="8017" y="472"/>
                    <a:pt x="8017" y="421"/>
                  </a:cubicBezTo>
                  <a:cubicBezTo>
                    <a:pt x="8017" y="19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7920115" y="2832828"/>
              <a:ext cx="699924" cy="162892"/>
            </a:xfrm>
            <a:custGeom>
              <a:avLst/>
              <a:gdLst/>
              <a:ahLst/>
              <a:cxnLst/>
              <a:rect l="l" t="t" r="r" b="b"/>
              <a:pathLst>
                <a:path w="10089" h="2348" extrusionOk="0">
                  <a:moveTo>
                    <a:pt x="1" y="0"/>
                  </a:moveTo>
                  <a:lnTo>
                    <a:pt x="1" y="1445"/>
                  </a:lnTo>
                  <a:cubicBezTo>
                    <a:pt x="1" y="1948"/>
                    <a:pt x="2256" y="2348"/>
                    <a:pt x="5045" y="2348"/>
                  </a:cubicBezTo>
                  <a:cubicBezTo>
                    <a:pt x="7833" y="2348"/>
                    <a:pt x="10088" y="195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7927955" y="2790855"/>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7970621" y="2790855"/>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8080859" y="2790855"/>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7920115" y="2767337"/>
              <a:ext cx="699924" cy="126679"/>
            </a:xfrm>
            <a:custGeom>
              <a:avLst/>
              <a:gdLst/>
              <a:ahLst/>
              <a:cxnLst/>
              <a:rect l="l" t="t" r="r" b="b"/>
              <a:pathLst>
                <a:path w="10089" h="1826" extrusionOk="0">
                  <a:moveTo>
                    <a:pt x="5045" y="1"/>
                  </a:moveTo>
                  <a:cubicBezTo>
                    <a:pt x="2256" y="1"/>
                    <a:pt x="1" y="411"/>
                    <a:pt x="1" y="913"/>
                  </a:cubicBezTo>
                  <a:cubicBezTo>
                    <a:pt x="1" y="1416"/>
                    <a:pt x="2256" y="1826"/>
                    <a:pt x="5045" y="1826"/>
                  </a:cubicBezTo>
                  <a:cubicBezTo>
                    <a:pt x="7833" y="1826"/>
                    <a:pt x="10088" y="1416"/>
                    <a:pt x="10088" y="913"/>
                  </a:cubicBezTo>
                  <a:cubicBezTo>
                    <a:pt x="10088" y="411"/>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7992683" y="2794393"/>
              <a:ext cx="555486" cy="59108"/>
            </a:xfrm>
            <a:custGeom>
              <a:avLst/>
              <a:gdLst/>
              <a:ahLst/>
              <a:cxnLst/>
              <a:rect l="l" t="t" r="r" b="b"/>
              <a:pathLst>
                <a:path w="8007" h="852" extrusionOk="0">
                  <a:moveTo>
                    <a:pt x="4009" y="0"/>
                  </a:moveTo>
                  <a:cubicBezTo>
                    <a:pt x="1795" y="0"/>
                    <a:pt x="1" y="195"/>
                    <a:pt x="1" y="431"/>
                  </a:cubicBezTo>
                  <a:cubicBezTo>
                    <a:pt x="1" y="657"/>
                    <a:pt x="1784" y="851"/>
                    <a:pt x="3999" y="851"/>
                  </a:cubicBezTo>
                  <a:cubicBezTo>
                    <a:pt x="6213" y="851"/>
                    <a:pt x="8007" y="657"/>
                    <a:pt x="8007" y="431"/>
                  </a:cubicBezTo>
                  <a:cubicBezTo>
                    <a:pt x="800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a:off x="7992683" y="2794393"/>
              <a:ext cx="555486" cy="38503"/>
            </a:xfrm>
            <a:custGeom>
              <a:avLst/>
              <a:gdLst/>
              <a:ahLst/>
              <a:cxnLst/>
              <a:rect l="l" t="t" r="r" b="b"/>
              <a:pathLst>
                <a:path w="8007" h="555" extrusionOk="0">
                  <a:moveTo>
                    <a:pt x="3999" y="0"/>
                  </a:moveTo>
                  <a:cubicBezTo>
                    <a:pt x="1784" y="0"/>
                    <a:pt x="1" y="195"/>
                    <a:pt x="1" y="431"/>
                  </a:cubicBezTo>
                  <a:cubicBezTo>
                    <a:pt x="1" y="472"/>
                    <a:pt x="52" y="513"/>
                    <a:pt x="165" y="554"/>
                  </a:cubicBezTo>
                  <a:cubicBezTo>
                    <a:pt x="657" y="380"/>
                    <a:pt x="2194" y="246"/>
                    <a:pt x="3999" y="246"/>
                  </a:cubicBezTo>
                  <a:cubicBezTo>
                    <a:pt x="5813" y="246"/>
                    <a:pt x="7330" y="380"/>
                    <a:pt x="7833" y="554"/>
                  </a:cubicBezTo>
                  <a:cubicBezTo>
                    <a:pt x="7945" y="513"/>
                    <a:pt x="8007" y="472"/>
                    <a:pt x="8007" y="421"/>
                  </a:cubicBezTo>
                  <a:cubicBezTo>
                    <a:pt x="8007" y="185"/>
                    <a:pt x="621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0"/>
            <p:cNvSpPr/>
            <p:nvPr/>
          </p:nvSpPr>
          <p:spPr>
            <a:xfrm>
              <a:off x="7881751" y="2711212"/>
              <a:ext cx="699855" cy="163586"/>
            </a:xfrm>
            <a:custGeom>
              <a:avLst/>
              <a:gdLst/>
              <a:ahLst/>
              <a:cxnLst/>
              <a:rect l="l" t="t" r="r" b="b"/>
              <a:pathLst>
                <a:path w="10088" h="2358" extrusionOk="0">
                  <a:moveTo>
                    <a:pt x="0" y="0"/>
                  </a:moveTo>
                  <a:lnTo>
                    <a:pt x="0" y="1445"/>
                  </a:lnTo>
                  <a:cubicBezTo>
                    <a:pt x="0" y="1948"/>
                    <a:pt x="2256" y="2358"/>
                    <a:pt x="5044" y="2358"/>
                  </a:cubicBezTo>
                  <a:cubicBezTo>
                    <a:pt x="7832" y="2358"/>
                    <a:pt x="10088" y="194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0"/>
            <p:cNvSpPr/>
            <p:nvPr/>
          </p:nvSpPr>
          <p:spPr>
            <a:xfrm>
              <a:off x="7889590"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0"/>
            <p:cNvSpPr/>
            <p:nvPr/>
          </p:nvSpPr>
          <p:spPr>
            <a:xfrm>
              <a:off x="7932256"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0"/>
            <p:cNvSpPr/>
            <p:nvPr/>
          </p:nvSpPr>
          <p:spPr>
            <a:xfrm>
              <a:off x="7981305" y="2669240"/>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0"/>
            <p:cNvSpPr/>
            <p:nvPr/>
          </p:nvSpPr>
          <p:spPr>
            <a:xfrm>
              <a:off x="8042495"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p:nvPr/>
          </p:nvSpPr>
          <p:spPr>
            <a:xfrm>
              <a:off x="8110067"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0"/>
            <p:cNvSpPr/>
            <p:nvPr/>
          </p:nvSpPr>
          <p:spPr>
            <a:xfrm>
              <a:off x="7881751" y="2645721"/>
              <a:ext cx="699855" cy="126679"/>
            </a:xfrm>
            <a:custGeom>
              <a:avLst/>
              <a:gdLst/>
              <a:ahLst/>
              <a:cxnLst/>
              <a:rect l="l" t="t" r="r" b="b"/>
              <a:pathLst>
                <a:path w="10088" h="1826" extrusionOk="0">
                  <a:moveTo>
                    <a:pt x="5044" y="1"/>
                  </a:moveTo>
                  <a:cubicBezTo>
                    <a:pt x="2256" y="1"/>
                    <a:pt x="0" y="411"/>
                    <a:pt x="0" y="913"/>
                  </a:cubicBezTo>
                  <a:cubicBezTo>
                    <a:pt x="0" y="1416"/>
                    <a:pt x="2256" y="1826"/>
                    <a:pt x="5044" y="1826"/>
                  </a:cubicBezTo>
                  <a:cubicBezTo>
                    <a:pt x="7832" y="1826"/>
                    <a:pt x="10088" y="1416"/>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0"/>
            <p:cNvSpPr/>
            <p:nvPr/>
          </p:nvSpPr>
          <p:spPr>
            <a:xfrm>
              <a:off x="7953555" y="2672778"/>
              <a:ext cx="556249" cy="59108"/>
            </a:xfrm>
            <a:custGeom>
              <a:avLst/>
              <a:gdLst/>
              <a:ahLst/>
              <a:cxnLst/>
              <a:rect l="l" t="t" r="r" b="b"/>
              <a:pathLst>
                <a:path w="8018" h="852" extrusionOk="0">
                  <a:moveTo>
                    <a:pt x="4009" y="0"/>
                  </a:moveTo>
                  <a:cubicBezTo>
                    <a:pt x="1795" y="0"/>
                    <a:pt x="1" y="195"/>
                    <a:pt x="1" y="431"/>
                  </a:cubicBezTo>
                  <a:cubicBezTo>
                    <a:pt x="1" y="657"/>
                    <a:pt x="1795" y="851"/>
                    <a:pt x="4009" y="851"/>
                  </a:cubicBezTo>
                  <a:cubicBezTo>
                    <a:pt x="6223" y="851"/>
                    <a:pt x="8017" y="657"/>
                    <a:pt x="8017" y="431"/>
                  </a:cubicBezTo>
                  <a:cubicBezTo>
                    <a:pt x="801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0"/>
            <p:cNvSpPr/>
            <p:nvPr/>
          </p:nvSpPr>
          <p:spPr>
            <a:xfrm>
              <a:off x="7953555" y="2672778"/>
              <a:ext cx="556249" cy="38503"/>
            </a:xfrm>
            <a:custGeom>
              <a:avLst/>
              <a:gdLst/>
              <a:ahLst/>
              <a:cxnLst/>
              <a:rect l="l" t="t" r="r" b="b"/>
              <a:pathLst>
                <a:path w="8018" h="555" extrusionOk="0">
                  <a:moveTo>
                    <a:pt x="4009" y="0"/>
                  </a:moveTo>
                  <a:cubicBezTo>
                    <a:pt x="1795" y="0"/>
                    <a:pt x="1" y="185"/>
                    <a:pt x="1" y="421"/>
                  </a:cubicBezTo>
                  <a:cubicBezTo>
                    <a:pt x="1" y="472"/>
                    <a:pt x="62" y="513"/>
                    <a:pt x="175" y="554"/>
                  </a:cubicBezTo>
                  <a:cubicBezTo>
                    <a:pt x="677" y="380"/>
                    <a:pt x="2205" y="246"/>
                    <a:pt x="4009" y="246"/>
                  </a:cubicBezTo>
                  <a:cubicBezTo>
                    <a:pt x="5824" y="246"/>
                    <a:pt x="7341" y="380"/>
                    <a:pt x="7853" y="554"/>
                  </a:cubicBezTo>
                  <a:cubicBezTo>
                    <a:pt x="7956" y="513"/>
                    <a:pt x="8017" y="472"/>
                    <a:pt x="8017" y="421"/>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0"/>
            <p:cNvSpPr/>
            <p:nvPr/>
          </p:nvSpPr>
          <p:spPr>
            <a:xfrm>
              <a:off x="7920115" y="2596673"/>
              <a:ext cx="699924" cy="163656"/>
            </a:xfrm>
            <a:custGeom>
              <a:avLst/>
              <a:gdLst/>
              <a:ahLst/>
              <a:cxnLst/>
              <a:rect l="l" t="t" r="r" b="b"/>
              <a:pathLst>
                <a:path w="10089" h="2359" extrusionOk="0">
                  <a:moveTo>
                    <a:pt x="1" y="1"/>
                  </a:moveTo>
                  <a:lnTo>
                    <a:pt x="1" y="1446"/>
                  </a:lnTo>
                  <a:cubicBezTo>
                    <a:pt x="1" y="1948"/>
                    <a:pt x="2256" y="2358"/>
                    <a:pt x="5045" y="2358"/>
                  </a:cubicBezTo>
                  <a:cubicBezTo>
                    <a:pt x="7833" y="2358"/>
                    <a:pt x="10088" y="1948"/>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0"/>
            <p:cNvSpPr/>
            <p:nvPr/>
          </p:nvSpPr>
          <p:spPr>
            <a:xfrm>
              <a:off x="7927955"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a:off x="7970621" y="2554700"/>
              <a:ext cx="16442" cy="230533"/>
            </a:xfrm>
            <a:custGeom>
              <a:avLst/>
              <a:gdLst/>
              <a:ahLst/>
              <a:cxnLst/>
              <a:rect l="l" t="t" r="r" b="b"/>
              <a:pathLst>
                <a:path w="237" h="3323" extrusionOk="0">
                  <a:moveTo>
                    <a:pt x="1" y="1"/>
                  </a:moveTo>
                  <a:lnTo>
                    <a:pt x="1" y="3322"/>
                  </a:lnTo>
                  <a:lnTo>
                    <a:pt x="237" y="332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0"/>
            <p:cNvSpPr/>
            <p:nvPr/>
          </p:nvSpPr>
          <p:spPr>
            <a:xfrm>
              <a:off x="8019739" y="255470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a:off x="8080859"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a:off x="8148432"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0"/>
            <p:cNvSpPr/>
            <p:nvPr/>
          </p:nvSpPr>
          <p:spPr>
            <a:xfrm>
              <a:off x="7920115" y="2531945"/>
              <a:ext cx="699924" cy="125985"/>
            </a:xfrm>
            <a:custGeom>
              <a:avLst/>
              <a:gdLst/>
              <a:ahLst/>
              <a:cxnLst/>
              <a:rect l="l" t="t" r="r" b="b"/>
              <a:pathLst>
                <a:path w="10089" h="1816" extrusionOk="0">
                  <a:moveTo>
                    <a:pt x="5045" y="1"/>
                  </a:moveTo>
                  <a:cubicBezTo>
                    <a:pt x="2256" y="1"/>
                    <a:pt x="1" y="400"/>
                    <a:pt x="1" y="913"/>
                  </a:cubicBezTo>
                  <a:cubicBezTo>
                    <a:pt x="1" y="1415"/>
                    <a:pt x="2256" y="1815"/>
                    <a:pt x="5045" y="1815"/>
                  </a:cubicBezTo>
                  <a:cubicBezTo>
                    <a:pt x="7833" y="1815"/>
                    <a:pt x="10088" y="1415"/>
                    <a:pt x="10088" y="913"/>
                  </a:cubicBezTo>
                  <a:cubicBezTo>
                    <a:pt x="10088" y="400"/>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0"/>
            <p:cNvSpPr/>
            <p:nvPr/>
          </p:nvSpPr>
          <p:spPr>
            <a:xfrm>
              <a:off x="7992683" y="2559002"/>
              <a:ext cx="555486" cy="58344"/>
            </a:xfrm>
            <a:custGeom>
              <a:avLst/>
              <a:gdLst/>
              <a:ahLst/>
              <a:cxnLst/>
              <a:rect l="l" t="t" r="r" b="b"/>
              <a:pathLst>
                <a:path w="8007" h="841" extrusionOk="0">
                  <a:moveTo>
                    <a:pt x="4009" y="0"/>
                  </a:moveTo>
                  <a:cubicBezTo>
                    <a:pt x="1795" y="0"/>
                    <a:pt x="1" y="195"/>
                    <a:pt x="1" y="421"/>
                  </a:cubicBezTo>
                  <a:cubicBezTo>
                    <a:pt x="1" y="646"/>
                    <a:pt x="1784" y="841"/>
                    <a:pt x="3999" y="841"/>
                  </a:cubicBezTo>
                  <a:cubicBezTo>
                    <a:pt x="6213" y="841"/>
                    <a:pt x="8007" y="656"/>
                    <a:pt x="8007" y="421"/>
                  </a:cubicBezTo>
                  <a:cubicBezTo>
                    <a:pt x="8007" y="18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0"/>
            <p:cNvSpPr/>
            <p:nvPr/>
          </p:nvSpPr>
          <p:spPr>
            <a:xfrm>
              <a:off x="7992683" y="2559002"/>
              <a:ext cx="555486" cy="37740"/>
            </a:xfrm>
            <a:custGeom>
              <a:avLst/>
              <a:gdLst/>
              <a:ahLst/>
              <a:cxnLst/>
              <a:rect l="l" t="t" r="r" b="b"/>
              <a:pathLst>
                <a:path w="8007" h="544" extrusionOk="0">
                  <a:moveTo>
                    <a:pt x="3999" y="0"/>
                  </a:moveTo>
                  <a:cubicBezTo>
                    <a:pt x="1784" y="0"/>
                    <a:pt x="1" y="185"/>
                    <a:pt x="1" y="421"/>
                  </a:cubicBezTo>
                  <a:cubicBezTo>
                    <a:pt x="1" y="462"/>
                    <a:pt x="52" y="503"/>
                    <a:pt x="165" y="544"/>
                  </a:cubicBezTo>
                  <a:cubicBezTo>
                    <a:pt x="657" y="369"/>
                    <a:pt x="2194" y="236"/>
                    <a:pt x="3999" y="236"/>
                  </a:cubicBezTo>
                  <a:cubicBezTo>
                    <a:pt x="5813" y="236"/>
                    <a:pt x="7330" y="369"/>
                    <a:pt x="7833" y="544"/>
                  </a:cubicBezTo>
                  <a:cubicBezTo>
                    <a:pt x="7945" y="503"/>
                    <a:pt x="8007" y="462"/>
                    <a:pt x="8007" y="421"/>
                  </a:cubicBezTo>
                  <a:cubicBezTo>
                    <a:pt x="8007" y="185"/>
                    <a:pt x="621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0"/>
            <p:cNvSpPr/>
            <p:nvPr/>
          </p:nvSpPr>
          <p:spPr>
            <a:xfrm>
              <a:off x="7540352" y="3339201"/>
              <a:ext cx="561174" cy="656288"/>
            </a:xfrm>
            <a:custGeom>
              <a:avLst/>
              <a:gdLst/>
              <a:ahLst/>
              <a:cxnLst/>
              <a:rect l="l" t="t" r="r" b="b"/>
              <a:pathLst>
                <a:path w="8089" h="9460" extrusionOk="0">
                  <a:moveTo>
                    <a:pt x="4060" y="0"/>
                  </a:moveTo>
                  <a:lnTo>
                    <a:pt x="1" y="8591"/>
                  </a:lnTo>
                  <a:lnTo>
                    <a:pt x="769" y="9032"/>
                  </a:lnTo>
                  <a:cubicBezTo>
                    <a:pt x="1375" y="9322"/>
                    <a:pt x="2016" y="9459"/>
                    <a:pt x="2653" y="9459"/>
                  </a:cubicBezTo>
                  <a:cubicBezTo>
                    <a:pt x="4399" y="9459"/>
                    <a:pt x="6110" y="8427"/>
                    <a:pt x="6951" y="6684"/>
                  </a:cubicBezTo>
                  <a:cubicBezTo>
                    <a:pt x="8089" y="4295"/>
                    <a:pt x="7177" y="1487"/>
                    <a:pt x="4911" y="400"/>
                  </a:cubicBezTo>
                  <a:lnTo>
                    <a:pt x="4060"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0"/>
            <p:cNvSpPr/>
            <p:nvPr/>
          </p:nvSpPr>
          <p:spPr>
            <a:xfrm>
              <a:off x="7333403" y="3318042"/>
              <a:ext cx="728299" cy="657883"/>
            </a:xfrm>
            <a:custGeom>
              <a:avLst/>
              <a:gdLst/>
              <a:ahLst/>
              <a:cxnLst/>
              <a:rect l="l" t="t" r="r" b="b"/>
              <a:pathLst>
                <a:path w="10498" h="9483" extrusionOk="0">
                  <a:moveTo>
                    <a:pt x="5436" y="0"/>
                  </a:moveTo>
                  <a:cubicBezTo>
                    <a:pt x="3691" y="0"/>
                    <a:pt x="1980" y="1033"/>
                    <a:pt x="1138" y="2776"/>
                  </a:cubicBezTo>
                  <a:cubicBezTo>
                    <a:pt x="0" y="5164"/>
                    <a:pt x="903" y="7973"/>
                    <a:pt x="3178" y="9060"/>
                  </a:cubicBezTo>
                  <a:cubicBezTo>
                    <a:pt x="3783" y="9347"/>
                    <a:pt x="4422" y="9483"/>
                    <a:pt x="5058" y="9483"/>
                  </a:cubicBezTo>
                  <a:cubicBezTo>
                    <a:pt x="6804" y="9483"/>
                    <a:pt x="8515" y="8454"/>
                    <a:pt x="9350" y="6702"/>
                  </a:cubicBezTo>
                  <a:cubicBezTo>
                    <a:pt x="10498" y="4324"/>
                    <a:pt x="9586" y="1515"/>
                    <a:pt x="7320" y="428"/>
                  </a:cubicBezTo>
                  <a:cubicBezTo>
                    <a:pt x="6714" y="138"/>
                    <a:pt x="6073" y="0"/>
                    <a:pt x="5436"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0"/>
            <p:cNvSpPr/>
            <p:nvPr/>
          </p:nvSpPr>
          <p:spPr>
            <a:xfrm>
              <a:off x="7366842" y="3318042"/>
              <a:ext cx="625207" cy="482781"/>
            </a:xfrm>
            <a:custGeom>
              <a:avLst/>
              <a:gdLst/>
              <a:ahLst/>
              <a:cxnLst/>
              <a:rect l="l" t="t" r="r" b="b"/>
              <a:pathLst>
                <a:path w="9012" h="6959" extrusionOk="0">
                  <a:moveTo>
                    <a:pt x="4954" y="0"/>
                  </a:moveTo>
                  <a:cubicBezTo>
                    <a:pt x="3209" y="0"/>
                    <a:pt x="1498" y="1033"/>
                    <a:pt x="656" y="2776"/>
                  </a:cubicBezTo>
                  <a:cubicBezTo>
                    <a:pt x="21" y="4088"/>
                    <a:pt x="0" y="5626"/>
                    <a:pt x="615" y="6958"/>
                  </a:cubicBezTo>
                  <a:cubicBezTo>
                    <a:pt x="103" y="5677"/>
                    <a:pt x="144" y="4231"/>
                    <a:pt x="749" y="2991"/>
                  </a:cubicBezTo>
                  <a:cubicBezTo>
                    <a:pt x="1590" y="1248"/>
                    <a:pt x="3301" y="216"/>
                    <a:pt x="5047" y="216"/>
                  </a:cubicBezTo>
                  <a:cubicBezTo>
                    <a:pt x="5683" y="216"/>
                    <a:pt x="6325" y="353"/>
                    <a:pt x="6930" y="643"/>
                  </a:cubicBezTo>
                  <a:cubicBezTo>
                    <a:pt x="7843" y="1084"/>
                    <a:pt x="8581" y="1822"/>
                    <a:pt x="9011" y="2745"/>
                  </a:cubicBezTo>
                  <a:cubicBezTo>
                    <a:pt x="8601" y="1730"/>
                    <a:pt x="7822" y="900"/>
                    <a:pt x="6838" y="428"/>
                  </a:cubicBezTo>
                  <a:cubicBezTo>
                    <a:pt x="6232" y="138"/>
                    <a:pt x="5591" y="0"/>
                    <a:pt x="4954"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0"/>
            <p:cNvSpPr/>
            <p:nvPr/>
          </p:nvSpPr>
          <p:spPr>
            <a:xfrm>
              <a:off x="7423037" y="3400391"/>
              <a:ext cx="548340" cy="508172"/>
            </a:xfrm>
            <a:custGeom>
              <a:avLst/>
              <a:gdLst/>
              <a:ahLst/>
              <a:cxnLst/>
              <a:rect l="l" t="t" r="r" b="b"/>
              <a:pathLst>
                <a:path w="7904" h="7325" extrusionOk="0">
                  <a:moveTo>
                    <a:pt x="4210" y="1"/>
                  </a:moveTo>
                  <a:cubicBezTo>
                    <a:pt x="2879" y="1"/>
                    <a:pt x="1555" y="823"/>
                    <a:pt x="892" y="2194"/>
                  </a:cubicBezTo>
                  <a:cubicBezTo>
                    <a:pt x="0" y="4049"/>
                    <a:pt x="656" y="6212"/>
                    <a:pt x="2337" y="7022"/>
                  </a:cubicBezTo>
                  <a:cubicBezTo>
                    <a:pt x="2771" y="7227"/>
                    <a:pt x="3231" y="7324"/>
                    <a:pt x="3691" y="7324"/>
                  </a:cubicBezTo>
                  <a:cubicBezTo>
                    <a:pt x="5026" y="7324"/>
                    <a:pt x="6356" y="6505"/>
                    <a:pt x="7012" y="5125"/>
                  </a:cubicBezTo>
                  <a:cubicBezTo>
                    <a:pt x="7904" y="3280"/>
                    <a:pt x="7258" y="1117"/>
                    <a:pt x="5567" y="307"/>
                  </a:cubicBezTo>
                  <a:cubicBezTo>
                    <a:pt x="5132" y="99"/>
                    <a:pt x="4670" y="1"/>
                    <a:pt x="4210"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0"/>
            <p:cNvSpPr/>
            <p:nvPr/>
          </p:nvSpPr>
          <p:spPr>
            <a:xfrm>
              <a:off x="7423037" y="3392898"/>
              <a:ext cx="548340" cy="508103"/>
            </a:xfrm>
            <a:custGeom>
              <a:avLst/>
              <a:gdLst/>
              <a:ahLst/>
              <a:cxnLst/>
              <a:rect l="l" t="t" r="r" b="b"/>
              <a:pathLst>
                <a:path w="7904" h="7324" extrusionOk="0">
                  <a:moveTo>
                    <a:pt x="4214" y="0"/>
                  </a:moveTo>
                  <a:cubicBezTo>
                    <a:pt x="2882" y="0"/>
                    <a:pt x="1555" y="819"/>
                    <a:pt x="892" y="2199"/>
                  </a:cubicBezTo>
                  <a:cubicBezTo>
                    <a:pt x="0" y="4044"/>
                    <a:pt x="656" y="6207"/>
                    <a:pt x="2348" y="7017"/>
                  </a:cubicBezTo>
                  <a:cubicBezTo>
                    <a:pt x="2780" y="7225"/>
                    <a:pt x="3240" y="7324"/>
                    <a:pt x="3700" y="7324"/>
                  </a:cubicBezTo>
                  <a:cubicBezTo>
                    <a:pt x="5030" y="7324"/>
                    <a:pt x="6360" y="6502"/>
                    <a:pt x="7022" y="5131"/>
                  </a:cubicBezTo>
                  <a:cubicBezTo>
                    <a:pt x="7904" y="3275"/>
                    <a:pt x="7258" y="1112"/>
                    <a:pt x="5567" y="302"/>
                  </a:cubicBezTo>
                  <a:cubicBezTo>
                    <a:pt x="5133" y="98"/>
                    <a:pt x="4673" y="0"/>
                    <a:pt x="4214"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a:off x="7423037" y="3392482"/>
              <a:ext cx="295191" cy="508103"/>
            </a:xfrm>
            <a:custGeom>
              <a:avLst/>
              <a:gdLst/>
              <a:ahLst/>
              <a:cxnLst/>
              <a:rect l="l" t="t" r="r" b="b"/>
              <a:pathLst>
                <a:path w="4255" h="7324" extrusionOk="0">
                  <a:moveTo>
                    <a:pt x="4229" y="1"/>
                  </a:moveTo>
                  <a:cubicBezTo>
                    <a:pt x="2885" y="1"/>
                    <a:pt x="1554" y="819"/>
                    <a:pt x="892" y="2205"/>
                  </a:cubicBezTo>
                  <a:cubicBezTo>
                    <a:pt x="0" y="4050"/>
                    <a:pt x="646" y="6213"/>
                    <a:pt x="2337" y="7023"/>
                  </a:cubicBezTo>
                  <a:cubicBezTo>
                    <a:pt x="2754" y="7223"/>
                    <a:pt x="3214" y="7324"/>
                    <a:pt x="3674" y="7324"/>
                  </a:cubicBezTo>
                  <a:cubicBezTo>
                    <a:pt x="3803" y="7324"/>
                    <a:pt x="3932" y="7316"/>
                    <a:pt x="4060" y="7300"/>
                  </a:cubicBezTo>
                  <a:cubicBezTo>
                    <a:pt x="3609" y="7300"/>
                    <a:pt x="3168" y="7197"/>
                    <a:pt x="2758" y="7003"/>
                  </a:cubicBezTo>
                  <a:cubicBezTo>
                    <a:pt x="1066" y="6193"/>
                    <a:pt x="410" y="4030"/>
                    <a:pt x="1302" y="2184"/>
                  </a:cubicBezTo>
                  <a:cubicBezTo>
                    <a:pt x="1907" y="934"/>
                    <a:pt x="3055" y="144"/>
                    <a:pt x="4254" y="1"/>
                  </a:cubicBezTo>
                  <a:cubicBezTo>
                    <a:pt x="4246" y="1"/>
                    <a:pt x="4238" y="1"/>
                    <a:pt x="422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0"/>
            <p:cNvSpPr/>
            <p:nvPr/>
          </p:nvSpPr>
          <p:spPr>
            <a:xfrm>
              <a:off x="7573791" y="3492522"/>
              <a:ext cx="258214" cy="298590"/>
            </a:xfrm>
            <a:custGeom>
              <a:avLst/>
              <a:gdLst/>
              <a:ahLst/>
              <a:cxnLst/>
              <a:rect l="l" t="t" r="r" b="b"/>
              <a:pathLst>
                <a:path w="3722" h="4304" extrusionOk="0">
                  <a:moveTo>
                    <a:pt x="2647" y="0"/>
                  </a:moveTo>
                  <a:cubicBezTo>
                    <a:pt x="2637" y="0"/>
                    <a:pt x="2626" y="2"/>
                    <a:pt x="2615" y="4"/>
                  </a:cubicBezTo>
                  <a:cubicBezTo>
                    <a:pt x="2584" y="15"/>
                    <a:pt x="2543" y="35"/>
                    <a:pt x="2533" y="66"/>
                  </a:cubicBezTo>
                  <a:lnTo>
                    <a:pt x="2338" y="384"/>
                  </a:lnTo>
                  <a:cubicBezTo>
                    <a:pt x="2194" y="332"/>
                    <a:pt x="2040" y="302"/>
                    <a:pt x="1887" y="291"/>
                  </a:cubicBezTo>
                  <a:cubicBezTo>
                    <a:pt x="1853" y="289"/>
                    <a:pt x="1820" y="288"/>
                    <a:pt x="1787" y="288"/>
                  </a:cubicBezTo>
                  <a:cubicBezTo>
                    <a:pt x="1687" y="288"/>
                    <a:pt x="1587" y="299"/>
                    <a:pt x="1487" y="322"/>
                  </a:cubicBezTo>
                  <a:cubicBezTo>
                    <a:pt x="1374" y="353"/>
                    <a:pt x="1261" y="404"/>
                    <a:pt x="1169" y="476"/>
                  </a:cubicBezTo>
                  <a:cubicBezTo>
                    <a:pt x="1067" y="548"/>
                    <a:pt x="995" y="630"/>
                    <a:pt x="933" y="732"/>
                  </a:cubicBezTo>
                  <a:cubicBezTo>
                    <a:pt x="790" y="948"/>
                    <a:pt x="749" y="1214"/>
                    <a:pt x="810" y="1460"/>
                  </a:cubicBezTo>
                  <a:cubicBezTo>
                    <a:pt x="903" y="1757"/>
                    <a:pt x="1077" y="2014"/>
                    <a:pt x="1323" y="2198"/>
                  </a:cubicBezTo>
                  <a:cubicBezTo>
                    <a:pt x="1466" y="2342"/>
                    <a:pt x="1600" y="2465"/>
                    <a:pt x="1712" y="2557"/>
                  </a:cubicBezTo>
                  <a:cubicBezTo>
                    <a:pt x="1805" y="2639"/>
                    <a:pt x="1897" y="2721"/>
                    <a:pt x="1979" y="2813"/>
                  </a:cubicBezTo>
                  <a:cubicBezTo>
                    <a:pt x="2030" y="2875"/>
                    <a:pt x="2081" y="2936"/>
                    <a:pt x="2112" y="3008"/>
                  </a:cubicBezTo>
                  <a:cubicBezTo>
                    <a:pt x="2133" y="3049"/>
                    <a:pt x="2133" y="3100"/>
                    <a:pt x="2112" y="3152"/>
                  </a:cubicBezTo>
                  <a:cubicBezTo>
                    <a:pt x="2074" y="3213"/>
                    <a:pt x="2013" y="3245"/>
                    <a:pt x="1934" y="3245"/>
                  </a:cubicBezTo>
                  <a:cubicBezTo>
                    <a:pt x="1907" y="3245"/>
                    <a:pt x="1877" y="3241"/>
                    <a:pt x="1846" y="3234"/>
                  </a:cubicBezTo>
                  <a:cubicBezTo>
                    <a:pt x="1692" y="3182"/>
                    <a:pt x="1538" y="3121"/>
                    <a:pt x="1405" y="3029"/>
                  </a:cubicBezTo>
                  <a:cubicBezTo>
                    <a:pt x="1323" y="2977"/>
                    <a:pt x="1251" y="2926"/>
                    <a:pt x="1190" y="2854"/>
                  </a:cubicBezTo>
                  <a:cubicBezTo>
                    <a:pt x="1138" y="2803"/>
                    <a:pt x="1097" y="2752"/>
                    <a:pt x="1067" y="2690"/>
                  </a:cubicBezTo>
                  <a:cubicBezTo>
                    <a:pt x="1046" y="2649"/>
                    <a:pt x="1026" y="2598"/>
                    <a:pt x="1015" y="2547"/>
                  </a:cubicBezTo>
                  <a:cubicBezTo>
                    <a:pt x="1005" y="2506"/>
                    <a:pt x="995" y="2475"/>
                    <a:pt x="995" y="2465"/>
                  </a:cubicBezTo>
                  <a:cubicBezTo>
                    <a:pt x="985" y="2424"/>
                    <a:pt x="964" y="2393"/>
                    <a:pt x="944" y="2372"/>
                  </a:cubicBezTo>
                  <a:cubicBezTo>
                    <a:pt x="923" y="2342"/>
                    <a:pt x="892" y="2311"/>
                    <a:pt x="851" y="2290"/>
                  </a:cubicBezTo>
                  <a:lnTo>
                    <a:pt x="246" y="1921"/>
                  </a:lnTo>
                  <a:cubicBezTo>
                    <a:pt x="225" y="1914"/>
                    <a:pt x="203" y="1907"/>
                    <a:pt x="185" y="1907"/>
                  </a:cubicBezTo>
                  <a:cubicBezTo>
                    <a:pt x="177" y="1907"/>
                    <a:pt x="170" y="1908"/>
                    <a:pt x="164" y="1911"/>
                  </a:cubicBezTo>
                  <a:cubicBezTo>
                    <a:pt x="134" y="1911"/>
                    <a:pt x="103" y="1932"/>
                    <a:pt x="93" y="1962"/>
                  </a:cubicBezTo>
                  <a:cubicBezTo>
                    <a:pt x="41" y="2055"/>
                    <a:pt x="11" y="2157"/>
                    <a:pt x="11" y="2270"/>
                  </a:cubicBezTo>
                  <a:cubicBezTo>
                    <a:pt x="0" y="2393"/>
                    <a:pt x="21" y="2516"/>
                    <a:pt x="62" y="2629"/>
                  </a:cubicBezTo>
                  <a:cubicBezTo>
                    <a:pt x="113" y="2762"/>
                    <a:pt x="175" y="2895"/>
                    <a:pt x="257" y="3018"/>
                  </a:cubicBezTo>
                  <a:cubicBezTo>
                    <a:pt x="339" y="3162"/>
                    <a:pt x="451" y="3285"/>
                    <a:pt x="574" y="3398"/>
                  </a:cubicBezTo>
                  <a:lnTo>
                    <a:pt x="390" y="3715"/>
                  </a:lnTo>
                  <a:cubicBezTo>
                    <a:pt x="369" y="3746"/>
                    <a:pt x="359" y="3787"/>
                    <a:pt x="380" y="3828"/>
                  </a:cubicBezTo>
                  <a:cubicBezTo>
                    <a:pt x="380" y="3859"/>
                    <a:pt x="410" y="3890"/>
                    <a:pt x="441" y="3910"/>
                  </a:cubicBezTo>
                  <a:lnTo>
                    <a:pt x="1056" y="4279"/>
                  </a:lnTo>
                  <a:cubicBezTo>
                    <a:pt x="1079" y="4294"/>
                    <a:pt x="1101" y="4304"/>
                    <a:pt x="1128" y="4304"/>
                  </a:cubicBezTo>
                  <a:cubicBezTo>
                    <a:pt x="1138" y="4304"/>
                    <a:pt x="1148" y="4302"/>
                    <a:pt x="1159" y="4300"/>
                  </a:cubicBezTo>
                  <a:cubicBezTo>
                    <a:pt x="1200" y="4300"/>
                    <a:pt x="1231" y="4269"/>
                    <a:pt x="1241" y="4238"/>
                  </a:cubicBezTo>
                  <a:lnTo>
                    <a:pt x="1425" y="3931"/>
                  </a:lnTo>
                  <a:cubicBezTo>
                    <a:pt x="1579" y="4002"/>
                    <a:pt x="1743" y="4043"/>
                    <a:pt x="1907" y="4074"/>
                  </a:cubicBezTo>
                  <a:cubicBezTo>
                    <a:pt x="1979" y="4090"/>
                    <a:pt x="2053" y="4097"/>
                    <a:pt x="2128" y="4097"/>
                  </a:cubicBezTo>
                  <a:cubicBezTo>
                    <a:pt x="2202" y="4097"/>
                    <a:pt x="2276" y="4090"/>
                    <a:pt x="2348" y="4074"/>
                  </a:cubicBezTo>
                  <a:cubicBezTo>
                    <a:pt x="2481" y="4054"/>
                    <a:pt x="2604" y="4013"/>
                    <a:pt x="2717" y="3941"/>
                  </a:cubicBezTo>
                  <a:cubicBezTo>
                    <a:pt x="2830" y="3859"/>
                    <a:pt x="2922" y="3767"/>
                    <a:pt x="2984" y="3654"/>
                  </a:cubicBezTo>
                  <a:cubicBezTo>
                    <a:pt x="3055" y="3531"/>
                    <a:pt x="3107" y="3398"/>
                    <a:pt x="3127" y="3264"/>
                  </a:cubicBezTo>
                  <a:cubicBezTo>
                    <a:pt x="3148" y="3141"/>
                    <a:pt x="3137" y="3008"/>
                    <a:pt x="3096" y="2885"/>
                  </a:cubicBezTo>
                  <a:cubicBezTo>
                    <a:pt x="3045" y="2752"/>
                    <a:pt x="2973" y="2629"/>
                    <a:pt x="2881" y="2516"/>
                  </a:cubicBezTo>
                  <a:cubicBezTo>
                    <a:pt x="2768" y="2372"/>
                    <a:pt x="2645" y="2239"/>
                    <a:pt x="2502" y="2126"/>
                  </a:cubicBezTo>
                  <a:cubicBezTo>
                    <a:pt x="2348" y="1983"/>
                    <a:pt x="2225" y="1870"/>
                    <a:pt x="2122" y="1778"/>
                  </a:cubicBezTo>
                  <a:cubicBezTo>
                    <a:pt x="2040" y="1706"/>
                    <a:pt x="1958" y="1624"/>
                    <a:pt x="1887" y="1542"/>
                  </a:cubicBezTo>
                  <a:cubicBezTo>
                    <a:pt x="1846" y="1491"/>
                    <a:pt x="1805" y="1429"/>
                    <a:pt x="1784" y="1368"/>
                  </a:cubicBezTo>
                  <a:cubicBezTo>
                    <a:pt x="1774" y="1327"/>
                    <a:pt x="1784" y="1276"/>
                    <a:pt x="1805" y="1245"/>
                  </a:cubicBezTo>
                  <a:cubicBezTo>
                    <a:pt x="1825" y="1204"/>
                    <a:pt x="1866" y="1173"/>
                    <a:pt x="1907" y="1163"/>
                  </a:cubicBezTo>
                  <a:cubicBezTo>
                    <a:pt x="1933" y="1153"/>
                    <a:pt x="1956" y="1147"/>
                    <a:pt x="1979" y="1147"/>
                  </a:cubicBezTo>
                  <a:cubicBezTo>
                    <a:pt x="2002" y="1147"/>
                    <a:pt x="2025" y="1153"/>
                    <a:pt x="2051" y="1163"/>
                  </a:cubicBezTo>
                  <a:cubicBezTo>
                    <a:pt x="2102" y="1173"/>
                    <a:pt x="2163" y="1183"/>
                    <a:pt x="2215" y="1214"/>
                  </a:cubicBezTo>
                  <a:cubicBezTo>
                    <a:pt x="2276" y="1235"/>
                    <a:pt x="2327" y="1265"/>
                    <a:pt x="2389" y="1306"/>
                  </a:cubicBezTo>
                  <a:cubicBezTo>
                    <a:pt x="2461" y="1347"/>
                    <a:pt x="2522" y="1388"/>
                    <a:pt x="2584" y="1450"/>
                  </a:cubicBezTo>
                  <a:cubicBezTo>
                    <a:pt x="2625" y="1491"/>
                    <a:pt x="2656" y="1542"/>
                    <a:pt x="2686" y="1593"/>
                  </a:cubicBezTo>
                  <a:cubicBezTo>
                    <a:pt x="2707" y="1624"/>
                    <a:pt x="2727" y="1665"/>
                    <a:pt x="2738" y="1706"/>
                  </a:cubicBezTo>
                  <a:cubicBezTo>
                    <a:pt x="2748" y="1737"/>
                    <a:pt x="2758" y="1757"/>
                    <a:pt x="2758" y="1778"/>
                  </a:cubicBezTo>
                  <a:cubicBezTo>
                    <a:pt x="2768" y="1809"/>
                    <a:pt x="2779" y="1850"/>
                    <a:pt x="2809" y="1880"/>
                  </a:cubicBezTo>
                  <a:cubicBezTo>
                    <a:pt x="2830" y="1911"/>
                    <a:pt x="2861" y="1942"/>
                    <a:pt x="2902" y="1962"/>
                  </a:cubicBezTo>
                  <a:lnTo>
                    <a:pt x="3506" y="2331"/>
                  </a:lnTo>
                  <a:cubicBezTo>
                    <a:pt x="3537" y="2342"/>
                    <a:pt x="3558" y="2342"/>
                    <a:pt x="3588" y="2342"/>
                  </a:cubicBezTo>
                  <a:cubicBezTo>
                    <a:pt x="3619" y="2331"/>
                    <a:pt x="3650" y="2321"/>
                    <a:pt x="3660" y="2290"/>
                  </a:cubicBezTo>
                  <a:cubicBezTo>
                    <a:pt x="3701" y="2208"/>
                    <a:pt x="3722" y="2106"/>
                    <a:pt x="3722" y="2014"/>
                  </a:cubicBezTo>
                  <a:cubicBezTo>
                    <a:pt x="3722" y="1901"/>
                    <a:pt x="3701" y="1778"/>
                    <a:pt x="3670" y="1665"/>
                  </a:cubicBezTo>
                  <a:cubicBezTo>
                    <a:pt x="3629" y="1532"/>
                    <a:pt x="3568" y="1409"/>
                    <a:pt x="3496" y="1296"/>
                  </a:cubicBezTo>
                  <a:cubicBezTo>
                    <a:pt x="3414" y="1163"/>
                    <a:pt x="3312" y="1040"/>
                    <a:pt x="3199" y="927"/>
                  </a:cubicBezTo>
                  <a:lnTo>
                    <a:pt x="3394" y="589"/>
                  </a:lnTo>
                  <a:cubicBezTo>
                    <a:pt x="3404" y="558"/>
                    <a:pt x="3414" y="517"/>
                    <a:pt x="3404" y="486"/>
                  </a:cubicBezTo>
                  <a:cubicBezTo>
                    <a:pt x="3394" y="445"/>
                    <a:pt x="3363" y="414"/>
                    <a:pt x="3332" y="394"/>
                  </a:cubicBezTo>
                  <a:lnTo>
                    <a:pt x="2727" y="25"/>
                  </a:lnTo>
                  <a:cubicBezTo>
                    <a:pt x="2705" y="10"/>
                    <a:pt x="2677" y="0"/>
                    <a:pt x="2647"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7566645" y="3487527"/>
              <a:ext cx="258283" cy="297203"/>
            </a:xfrm>
            <a:custGeom>
              <a:avLst/>
              <a:gdLst/>
              <a:ahLst/>
              <a:cxnLst/>
              <a:rect l="l" t="t" r="r" b="b"/>
              <a:pathLst>
                <a:path w="3723" h="4284" extrusionOk="0">
                  <a:moveTo>
                    <a:pt x="2646" y="1"/>
                  </a:moveTo>
                  <a:cubicBezTo>
                    <a:pt x="2636" y="1"/>
                    <a:pt x="2626" y="2"/>
                    <a:pt x="2615" y="5"/>
                  </a:cubicBezTo>
                  <a:cubicBezTo>
                    <a:pt x="2574" y="15"/>
                    <a:pt x="2543" y="35"/>
                    <a:pt x="2533" y="66"/>
                  </a:cubicBezTo>
                  <a:lnTo>
                    <a:pt x="2338" y="384"/>
                  </a:lnTo>
                  <a:cubicBezTo>
                    <a:pt x="2195" y="333"/>
                    <a:pt x="2041" y="302"/>
                    <a:pt x="1887" y="292"/>
                  </a:cubicBezTo>
                  <a:cubicBezTo>
                    <a:pt x="1854" y="289"/>
                    <a:pt x="1821" y="288"/>
                    <a:pt x="1787" y="288"/>
                  </a:cubicBezTo>
                  <a:cubicBezTo>
                    <a:pt x="1687" y="288"/>
                    <a:pt x="1587" y="299"/>
                    <a:pt x="1487" y="322"/>
                  </a:cubicBezTo>
                  <a:cubicBezTo>
                    <a:pt x="1375" y="353"/>
                    <a:pt x="1262" y="404"/>
                    <a:pt x="1170" y="476"/>
                  </a:cubicBezTo>
                  <a:cubicBezTo>
                    <a:pt x="1067" y="538"/>
                    <a:pt x="995" y="630"/>
                    <a:pt x="934" y="732"/>
                  </a:cubicBezTo>
                  <a:cubicBezTo>
                    <a:pt x="790" y="948"/>
                    <a:pt x="749" y="1204"/>
                    <a:pt x="811" y="1460"/>
                  </a:cubicBezTo>
                  <a:cubicBezTo>
                    <a:pt x="862" y="1696"/>
                    <a:pt x="1036" y="1942"/>
                    <a:pt x="1323" y="2198"/>
                  </a:cubicBezTo>
                  <a:cubicBezTo>
                    <a:pt x="1467" y="2342"/>
                    <a:pt x="1600" y="2455"/>
                    <a:pt x="1713" y="2557"/>
                  </a:cubicBezTo>
                  <a:cubicBezTo>
                    <a:pt x="1805" y="2639"/>
                    <a:pt x="1897" y="2721"/>
                    <a:pt x="1979" y="2814"/>
                  </a:cubicBezTo>
                  <a:cubicBezTo>
                    <a:pt x="2031" y="2865"/>
                    <a:pt x="2072" y="2926"/>
                    <a:pt x="2102" y="2998"/>
                  </a:cubicBezTo>
                  <a:cubicBezTo>
                    <a:pt x="2133" y="3049"/>
                    <a:pt x="2133" y="3101"/>
                    <a:pt x="2102" y="3142"/>
                  </a:cubicBezTo>
                  <a:cubicBezTo>
                    <a:pt x="2066" y="3207"/>
                    <a:pt x="1994" y="3241"/>
                    <a:pt x="1922" y="3241"/>
                  </a:cubicBezTo>
                  <a:cubicBezTo>
                    <a:pt x="1892" y="3241"/>
                    <a:pt x="1863" y="3236"/>
                    <a:pt x="1836" y="3224"/>
                  </a:cubicBezTo>
                  <a:cubicBezTo>
                    <a:pt x="1682" y="3183"/>
                    <a:pt x="1528" y="3111"/>
                    <a:pt x="1395" y="3029"/>
                  </a:cubicBezTo>
                  <a:cubicBezTo>
                    <a:pt x="1313" y="2967"/>
                    <a:pt x="1241" y="2906"/>
                    <a:pt x="1190" y="2834"/>
                  </a:cubicBezTo>
                  <a:cubicBezTo>
                    <a:pt x="1139" y="2783"/>
                    <a:pt x="1098" y="2732"/>
                    <a:pt x="1067" y="2670"/>
                  </a:cubicBezTo>
                  <a:cubicBezTo>
                    <a:pt x="1047" y="2629"/>
                    <a:pt x="1026" y="2578"/>
                    <a:pt x="1016" y="2526"/>
                  </a:cubicBezTo>
                  <a:cubicBezTo>
                    <a:pt x="1006" y="2485"/>
                    <a:pt x="995" y="2455"/>
                    <a:pt x="995" y="2444"/>
                  </a:cubicBezTo>
                  <a:cubicBezTo>
                    <a:pt x="985" y="2403"/>
                    <a:pt x="965" y="2373"/>
                    <a:pt x="944" y="2352"/>
                  </a:cubicBezTo>
                  <a:cubicBezTo>
                    <a:pt x="924" y="2321"/>
                    <a:pt x="893" y="2291"/>
                    <a:pt x="852" y="2270"/>
                  </a:cubicBezTo>
                  <a:lnTo>
                    <a:pt x="247" y="1901"/>
                  </a:lnTo>
                  <a:cubicBezTo>
                    <a:pt x="225" y="1894"/>
                    <a:pt x="203" y="1887"/>
                    <a:pt x="185" y="1887"/>
                  </a:cubicBezTo>
                  <a:cubicBezTo>
                    <a:pt x="178" y="1887"/>
                    <a:pt x="171" y="1888"/>
                    <a:pt x="165" y="1891"/>
                  </a:cubicBezTo>
                  <a:cubicBezTo>
                    <a:pt x="134" y="1891"/>
                    <a:pt x="103" y="1911"/>
                    <a:pt x="93" y="1942"/>
                  </a:cubicBezTo>
                  <a:cubicBezTo>
                    <a:pt x="42" y="2034"/>
                    <a:pt x="11" y="2137"/>
                    <a:pt x="11" y="2250"/>
                  </a:cubicBezTo>
                  <a:cubicBezTo>
                    <a:pt x="1" y="2373"/>
                    <a:pt x="21" y="2496"/>
                    <a:pt x="62" y="2608"/>
                  </a:cubicBezTo>
                  <a:cubicBezTo>
                    <a:pt x="114" y="2742"/>
                    <a:pt x="175" y="2875"/>
                    <a:pt x="247" y="2998"/>
                  </a:cubicBezTo>
                  <a:cubicBezTo>
                    <a:pt x="339" y="3131"/>
                    <a:pt x="452" y="3265"/>
                    <a:pt x="575" y="3377"/>
                  </a:cubicBezTo>
                  <a:lnTo>
                    <a:pt x="390" y="3695"/>
                  </a:lnTo>
                  <a:cubicBezTo>
                    <a:pt x="370" y="3726"/>
                    <a:pt x="360" y="3767"/>
                    <a:pt x="380" y="3808"/>
                  </a:cubicBezTo>
                  <a:cubicBezTo>
                    <a:pt x="380" y="3839"/>
                    <a:pt x="411" y="3869"/>
                    <a:pt x="442" y="3890"/>
                  </a:cubicBezTo>
                  <a:lnTo>
                    <a:pt x="1047" y="4259"/>
                  </a:lnTo>
                  <a:cubicBezTo>
                    <a:pt x="1077" y="4274"/>
                    <a:pt x="1101" y="4283"/>
                    <a:pt x="1128" y="4283"/>
                  </a:cubicBezTo>
                  <a:cubicBezTo>
                    <a:pt x="1138" y="4283"/>
                    <a:pt x="1148" y="4282"/>
                    <a:pt x="1159" y="4279"/>
                  </a:cubicBezTo>
                  <a:cubicBezTo>
                    <a:pt x="1200" y="4269"/>
                    <a:pt x="1231" y="4249"/>
                    <a:pt x="1241" y="4218"/>
                  </a:cubicBezTo>
                  <a:lnTo>
                    <a:pt x="1426" y="3910"/>
                  </a:lnTo>
                  <a:cubicBezTo>
                    <a:pt x="1580" y="3982"/>
                    <a:pt x="1744" y="4023"/>
                    <a:pt x="1908" y="4054"/>
                  </a:cubicBezTo>
                  <a:cubicBezTo>
                    <a:pt x="1979" y="4064"/>
                    <a:pt x="2054" y="4069"/>
                    <a:pt x="2128" y="4069"/>
                  </a:cubicBezTo>
                  <a:cubicBezTo>
                    <a:pt x="2202" y="4069"/>
                    <a:pt x="2277" y="4064"/>
                    <a:pt x="2348" y="4054"/>
                  </a:cubicBezTo>
                  <a:cubicBezTo>
                    <a:pt x="2482" y="4033"/>
                    <a:pt x="2605" y="3982"/>
                    <a:pt x="2718" y="3910"/>
                  </a:cubicBezTo>
                  <a:cubicBezTo>
                    <a:pt x="2830" y="3839"/>
                    <a:pt x="2923" y="3746"/>
                    <a:pt x="2984" y="3623"/>
                  </a:cubicBezTo>
                  <a:cubicBezTo>
                    <a:pt x="3056" y="3511"/>
                    <a:pt x="3107" y="3377"/>
                    <a:pt x="3128" y="3244"/>
                  </a:cubicBezTo>
                  <a:cubicBezTo>
                    <a:pt x="3148" y="3121"/>
                    <a:pt x="3138" y="2988"/>
                    <a:pt x="3097" y="2865"/>
                  </a:cubicBezTo>
                  <a:cubicBezTo>
                    <a:pt x="3046" y="2732"/>
                    <a:pt x="2974" y="2608"/>
                    <a:pt x="2882" y="2496"/>
                  </a:cubicBezTo>
                  <a:cubicBezTo>
                    <a:pt x="2769" y="2352"/>
                    <a:pt x="2646" y="2219"/>
                    <a:pt x="2502" y="2096"/>
                  </a:cubicBezTo>
                  <a:cubicBezTo>
                    <a:pt x="2348" y="1963"/>
                    <a:pt x="2225" y="1850"/>
                    <a:pt x="2123" y="1758"/>
                  </a:cubicBezTo>
                  <a:cubicBezTo>
                    <a:pt x="2041" y="1686"/>
                    <a:pt x="1959" y="1604"/>
                    <a:pt x="1887" y="1522"/>
                  </a:cubicBezTo>
                  <a:cubicBezTo>
                    <a:pt x="1846" y="1471"/>
                    <a:pt x="1805" y="1409"/>
                    <a:pt x="1785" y="1348"/>
                  </a:cubicBezTo>
                  <a:cubicBezTo>
                    <a:pt x="1774" y="1307"/>
                    <a:pt x="1785" y="1255"/>
                    <a:pt x="1805" y="1225"/>
                  </a:cubicBezTo>
                  <a:cubicBezTo>
                    <a:pt x="1826" y="1184"/>
                    <a:pt x="1867" y="1153"/>
                    <a:pt x="1908" y="1143"/>
                  </a:cubicBezTo>
                  <a:cubicBezTo>
                    <a:pt x="1933" y="1132"/>
                    <a:pt x="1956" y="1127"/>
                    <a:pt x="1979" y="1127"/>
                  </a:cubicBezTo>
                  <a:cubicBezTo>
                    <a:pt x="2002" y="1127"/>
                    <a:pt x="2026" y="1132"/>
                    <a:pt x="2051" y="1143"/>
                  </a:cubicBezTo>
                  <a:cubicBezTo>
                    <a:pt x="2102" y="1153"/>
                    <a:pt x="2164" y="1163"/>
                    <a:pt x="2215" y="1194"/>
                  </a:cubicBezTo>
                  <a:cubicBezTo>
                    <a:pt x="2277" y="1214"/>
                    <a:pt x="2338" y="1245"/>
                    <a:pt x="2389" y="1286"/>
                  </a:cubicBezTo>
                  <a:cubicBezTo>
                    <a:pt x="2461" y="1327"/>
                    <a:pt x="2523" y="1368"/>
                    <a:pt x="2584" y="1430"/>
                  </a:cubicBezTo>
                  <a:cubicBezTo>
                    <a:pt x="2625" y="1471"/>
                    <a:pt x="2656" y="1522"/>
                    <a:pt x="2687" y="1573"/>
                  </a:cubicBezTo>
                  <a:cubicBezTo>
                    <a:pt x="2707" y="1604"/>
                    <a:pt x="2728" y="1645"/>
                    <a:pt x="2738" y="1686"/>
                  </a:cubicBezTo>
                  <a:cubicBezTo>
                    <a:pt x="2748" y="1717"/>
                    <a:pt x="2759" y="1747"/>
                    <a:pt x="2759" y="1758"/>
                  </a:cubicBezTo>
                  <a:cubicBezTo>
                    <a:pt x="2769" y="1788"/>
                    <a:pt x="2779" y="1829"/>
                    <a:pt x="2810" y="1860"/>
                  </a:cubicBezTo>
                  <a:cubicBezTo>
                    <a:pt x="2830" y="1891"/>
                    <a:pt x="2861" y="1922"/>
                    <a:pt x="2902" y="1942"/>
                  </a:cubicBezTo>
                  <a:lnTo>
                    <a:pt x="3507" y="2311"/>
                  </a:lnTo>
                  <a:cubicBezTo>
                    <a:pt x="3529" y="2318"/>
                    <a:pt x="3545" y="2326"/>
                    <a:pt x="3564" y="2326"/>
                  </a:cubicBezTo>
                  <a:cubicBezTo>
                    <a:pt x="3572" y="2326"/>
                    <a:pt x="3580" y="2324"/>
                    <a:pt x="3589" y="2321"/>
                  </a:cubicBezTo>
                  <a:cubicBezTo>
                    <a:pt x="3620" y="2311"/>
                    <a:pt x="3650" y="2301"/>
                    <a:pt x="3661" y="2270"/>
                  </a:cubicBezTo>
                  <a:cubicBezTo>
                    <a:pt x="3702" y="2188"/>
                    <a:pt x="3722" y="2086"/>
                    <a:pt x="3722" y="1993"/>
                  </a:cubicBezTo>
                  <a:cubicBezTo>
                    <a:pt x="3722" y="1881"/>
                    <a:pt x="3702" y="1758"/>
                    <a:pt x="3671" y="1645"/>
                  </a:cubicBezTo>
                  <a:cubicBezTo>
                    <a:pt x="3630" y="1512"/>
                    <a:pt x="3568" y="1389"/>
                    <a:pt x="3497" y="1276"/>
                  </a:cubicBezTo>
                  <a:cubicBezTo>
                    <a:pt x="3415" y="1143"/>
                    <a:pt x="3312" y="1020"/>
                    <a:pt x="3199" y="907"/>
                  </a:cubicBezTo>
                  <a:lnTo>
                    <a:pt x="3394" y="589"/>
                  </a:lnTo>
                  <a:cubicBezTo>
                    <a:pt x="3404" y="558"/>
                    <a:pt x="3415" y="517"/>
                    <a:pt x="3404" y="486"/>
                  </a:cubicBezTo>
                  <a:cubicBezTo>
                    <a:pt x="3384" y="445"/>
                    <a:pt x="3363" y="415"/>
                    <a:pt x="3333" y="394"/>
                  </a:cubicBezTo>
                  <a:lnTo>
                    <a:pt x="2728" y="25"/>
                  </a:lnTo>
                  <a:cubicBezTo>
                    <a:pt x="2698" y="10"/>
                    <a:pt x="2673" y="1"/>
                    <a:pt x="2646"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a:off x="8115756" y="3306456"/>
              <a:ext cx="527042" cy="768744"/>
            </a:xfrm>
            <a:custGeom>
              <a:avLst/>
              <a:gdLst/>
              <a:ahLst/>
              <a:cxnLst/>
              <a:rect l="l" t="t" r="r" b="b"/>
              <a:pathLst>
                <a:path w="7597" h="11081" extrusionOk="0">
                  <a:moveTo>
                    <a:pt x="5126" y="1"/>
                  </a:moveTo>
                  <a:lnTo>
                    <a:pt x="4152" y="226"/>
                  </a:lnTo>
                  <a:cubicBezTo>
                    <a:pt x="1558" y="821"/>
                    <a:pt x="0" y="3712"/>
                    <a:pt x="687" y="6684"/>
                  </a:cubicBezTo>
                  <a:cubicBezTo>
                    <a:pt x="1289" y="9280"/>
                    <a:pt x="3401" y="11081"/>
                    <a:pt x="5659" y="11081"/>
                  </a:cubicBezTo>
                  <a:cubicBezTo>
                    <a:pt x="5978" y="11081"/>
                    <a:pt x="6301" y="11045"/>
                    <a:pt x="6622" y="10970"/>
                  </a:cubicBezTo>
                  <a:lnTo>
                    <a:pt x="7596" y="10744"/>
                  </a:lnTo>
                  <a:lnTo>
                    <a:pt x="51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672" name="Google Shape;672;p40"/>
            <p:cNvSpPr/>
            <p:nvPr/>
          </p:nvSpPr>
          <p:spPr>
            <a:xfrm>
              <a:off x="8198244" y="3295425"/>
              <a:ext cx="747516" cy="760558"/>
            </a:xfrm>
            <a:custGeom>
              <a:avLst/>
              <a:gdLst/>
              <a:ahLst/>
              <a:cxnLst/>
              <a:rect l="l" t="t" r="r" b="b"/>
              <a:pathLst>
                <a:path w="10775" h="10963" extrusionOk="0">
                  <a:moveTo>
                    <a:pt x="5106" y="0"/>
                  </a:moveTo>
                  <a:cubicBezTo>
                    <a:pt x="4790" y="0"/>
                    <a:pt x="4470" y="35"/>
                    <a:pt x="4152" y="108"/>
                  </a:cubicBezTo>
                  <a:cubicBezTo>
                    <a:pt x="1548" y="703"/>
                    <a:pt x="0" y="3594"/>
                    <a:pt x="687" y="6567"/>
                  </a:cubicBezTo>
                  <a:cubicBezTo>
                    <a:pt x="1280" y="9162"/>
                    <a:pt x="3399" y="10963"/>
                    <a:pt x="5659" y="10963"/>
                  </a:cubicBezTo>
                  <a:cubicBezTo>
                    <a:pt x="5978" y="10963"/>
                    <a:pt x="6301" y="10927"/>
                    <a:pt x="6623" y="10852"/>
                  </a:cubicBezTo>
                  <a:cubicBezTo>
                    <a:pt x="9216" y="10257"/>
                    <a:pt x="10775" y="7366"/>
                    <a:pt x="10088" y="4404"/>
                  </a:cubicBezTo>
                  <a:cubicBezTo>
                    <a:pt x="9494" y="1796"/>
                    <a:pt x="7370" y="0"/>
                    <a:pt x="5106"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0"/>
            <p:cNvSpPr/>
            <p:nvPr/>
          </p:nvSpPr>
          <p:spPr>
            <a:xfrm>
              <a:off x="8294954" y="3295425"/>
              <a:ext cx="630896" cy="629856"/>
            </a:xfrm>
            <a:custGeom>
              <a:avLst/>
              <a:gdLst/>
              <a:ahLst/>
              <a:cxnLst/>
              <a:rect l="l" t="t" r="r" b="b"/>
              <a:pathLst>
                <a:path w="9094" h="9079" extrusionOk="0">
                  <a:moveTo>
                    <a:pt x="3712" y="0"/>
                  </a:moveTo>
                  <a:cubicBezTo>
                    <a:pt x="3396" y="0"/>
                    <a:pt x="3076" y="35"/>
                    <a:pt x="2758" y="108"/>
                  </a:cubicBezTo>
                  <a:cubicBezTo>
                    <a:pt x="1610" y="385"/>
                    <a:pt x="615" y="1103"/>
                    <a:pt x="0" y="2107"/>
                  </a:cubicBezTo>
                  <a:cubicBezTo>
                    <a:pt x="615" y="1215"/>
                    <a:pt x="1548" y="580"/>
                    <a:pt x="2615" y="324"/>
                  </a:cubicBezTo>
                  <a:cubicBezTo>
                    <a:pt x="2933" y="251"/>
                    <a:pt x="3252" y="215"/>
                    <a:pt x="3569" y="215"/>
                  </a:cubicBezTo>
                  <a:cubicBezTo>
                    <a:pt x="5830" y="215"/>
                    <a:pt x="7948" y="2011"/>
                    <a:pt x="8550" y="4619"/>
                  </a:cubicBezTo>
                  <a:cubicBezTo>
                    <a:pt x="8929" y="6249"/>
                    <a:pt x="8622" y="7858"/>
                    <a:pt x="7843" y="9078"/>
                  </a:cubicBezTo>
                  <a:cubicBezTo>
                    <a:pt x="8735" y="7838"/>
                    <a:pt x="9093" y="6136"/>
                    <a:pt x="8694" y="4404"/>
                  </a:cubicBezTo>
                  <a:cubicBezTo>
                    <a:pt x="8091" y="1796"/>
                    <a:pt x="5974" y="0"/>
                    <a:pt x="3712"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0"/>
            <p:cNvSpPr/>
            <p:nvPr/>
          </p:nvSpPr>
          <p:spPr>
            <a:xfrm>
              <a:off x="8290652" y="3388597"/>
              <a:ext cx="559787" cy="591075"/>
            </a:xfrm>
            <a:custGeom>
              <a:avLst/>
              <a:gdLst/>
              <a:ahLst/>
              <a:cxnLst/>
              <a:rect l="l" t="t" r="r" b="b"/>
              <a:pathLst>
                <a:path w="8069" h="8520" extrusionOk="0">
                  <a:moveTo>
                    <a:pt x="3755" y="1"/>
                  </a:moveTo>
                  <a:cubicBezTo>
                    <a:pt x="3529" y="1"/>
                    <a:pt x="3302" y="26"/>
                    <a:pt x="3076" y="77"/>
                  </a:cubicBezTo>
                  <a:cubicBezTo>
                    <a:pt x="1139" y="528"/>
                    <a:pt x="1" y="2763"/>
                    <a:pt x="524" y="5070"/>
                  </a:cubicBezTo>
                  <a:cubicBezTo>
                    <a:pt x="994" y="7106"/>
                    <a:pt x="2607" y="8519"/>
                    <a:pt x="4312" y="8519"/>
                  </a:cubicBezTo>
                  <a:cubicBezTo>
                    <a:pt x="4538" y="8519"/>
                    <a:pt x="4766" y="8494"/>
                    <a:pt x="4993" y="8443"/>
                  </a:cubicBezTo>
                  <a:cubicBezTo>
                    <a:pt x="6931" y="7992"/>
                    <a:pt x="8069" y="5757"/>
                    <a:pt x="7546" y="3450"/>
                  </a:cubicBezTo>
                  <a:cubicBezTo>
                    <a:pt x="7075" y="1414"/>
                    <a:pt x="5454" y="1"/>
                    <a:pt x="3755"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0"/>
            <p:cNvSpPr/>
            <p:nvPr/>
          </p:nvSpPr>
          <p:spPr>
            <a:xfrm>
              <a:off x="8292109" y="3380619"/>
              <a:ext cx="559787" cy="590728"/>
            </a:xfrm>
            <a:custGeom>
              <a:avLst/>
              <a:gdLst/>
              <a:ahLst/>
              <a:cxnLst/>
              <a:rect l="l" t="t" r="r" b="b"/>
              <a:pathLst>
                <a:path w="8069" h="8515" extrusionOk="0">
                  <a:moveTo>
                    <a:pt x="3764" y="0"/>
                  </a:moveTo>
                  <a:cubicBezTo>
                    <a:pt x="3535" y="0"/>
                    <a:pt x="3305" y="26"/>
                    <a:pt x="3076" y="80"/>
                  </a:cubicBezTo>
                  <a:cubicBezTo>
                    <a:pt x="1138" y="531"/>
                    <a:pt x="0" y="2766"/>
                    <a:pt x="523" y="5072"/>
                  </a:cubicBezTo>
                  <a:cubicBezTo>
                    <a:pt x="993" y="7096"/>
                    <a:pt x="2609" y="8514"/>
                    <a:pt x="4305" y="8514"/>
                  </a:cubicBezTo>
                  <a:cubicBezTo>
                    <a:pt x="4534" y="8514"/>
                    <a:pt x="4764" y="8488"/>
                    <a:pt x="4993" y="8435"/>
                  </a:cubicBezTo>
                  <a:cubicBezTo>
                    <a:pt x="6930" y="7994"/>
                    <a:pt x="8068" y="5759"/>
                    <a:pt x="7545" y="3452"/>
                  </a:cubicBezTo>
                  <a:cubicBezTo>
                    <a:pt x="7076" y="1420"/>
                    <a:pt x="5460" y="0"/>
                    <a:pt x="3764"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0"/>
            <p:cNvSpPr/>
            <p:nvPr/>
          </p:nvSpPr>
          <p:spPr>
            <a:xfrm>
              <a:off x="8509741" y="3386793"/>
              <a:ext cx="342851" cy="584554"/>
            </a:xfrm>
            <a:custGeom>
              <a:avLst/>
              <a:gdLst/>
              <a:ahLst/>
              <a:cxnLst/>
              <a:rect l="l" t="t" r="r" b="b"/>
              <a:pathLst>
                <a:path w="4942" h="8426" extrusionOk="0">
                  <a:moveTo>
                    <a:pt x="1374" y="1"/>
                  </a:moveTo>
                  <a:cubicBezTo>
                    <a:pt x="2594" y="483"/>
                    <a:pt x="3629" y="1672"/>
                    <a:pt x="3978" y="3230"/>
                  </a:cubicBezTo>
                  <a:cubicBezTo>
                    <a:pt x="4511" y="5537"/>
                    <a:pt x="3373" y="7772"/>
                    <a:pt x="1436" y="8212"/>
                  </a:cubicBezTo>
                  <a:cubicBezTo>
                    <a:pt x="1210" y="8266"/>
                    <a:pt x="981" y="8292"/>
                    <a:pt x="751" y="8292"/>
                  </a:cubicBezTo>
                  <a:cubicBezTo>
                    <a:pt x="499" y="8292"/>
                    <a:pt x="247" y="8261"/>
                    <a:pt x="0" y="8202"/>
                  </a:cubicBezTo>
                  <a:lnTo>
                    <a:pt x="0" y="8202"/>
                  </a:lnTo>
                  <a:cubicBezTo>
                    <a:pt x="374" y="8350"/>
                    <a:pt x="767" y="8425"/>
                    <a:pt x="1161" y="8425"/>
                  </a:cubicBezTo>
                  <a:cubicBezTo>
                    <a:pt x="1394" y="8425"/>
                    <a:pt x="1627" y="8399"/>
                    <a:pt x="1856" y="8346"/>
                  </a:cubicBezTo>
                  <a:cubicBezTo>
                    <a:pt x="3793" y="7905"/>
                    <a:pt x="4942" y="5670"/>
                    <a:pt x="4408" y="3363"/>
                  </a:cubicBezTo>
                  <a:cubicBezTo>
                    <a:pt x="4009" y="1631"/>
                    <a:pt x="2779" y="349"/>
                    <a:pt x="137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0"/>
            <p:cNvSpPr/>
            <p:nvPr/>
          </p:nvSpPr>
          <p:spPr>
            <a:xfrm>
              <a:off x="8439325" y="3486763"/>
              <a:ext cx="269591" cy="360542"/>
            </a:xfrm>
            <a:custGeom>
              <a:avLst/>
              <a:gdLst/>
              <a:ahLst/>
              <a:cxnLst/>
              <a:rect l="l" t="t" r="r" b="b"/>
              <a:pathLst>
                <a:path w="3886" h="5197" extrusionOk="0">
                  <a:moveTo>
                    <a:pt x="1498" y="0"/>
                  </a:moveTo>
                  <a:cubicBezTo>
                    <a:pt x="1484" y="0"/>
                    <a:pt x="1470" y="2"/>
                    <a:pt x="1456" y="5"/>
                  </a:cubicBezTo>
                  <a:lnTo>
                    <a:pt x="728" y="231"/>
                  </a:lnTo>
                  <a:cubicBezTo>
                    <a:pt x="657" y="251"/>
                    <a:pt x="605" y="344"/>
                    <a:pt x="626" y="426"/>
                  </a:cubicBezTo>
                  <a:lnTo>
                    <a:pt x="759" y="836"/>
                  </a:lnTo>
                  <a:cubicBezTo>
                    <a:pt x="616" y="918"/>
                    <a:pt x="482" y="1020"/>
                    <a:pt x="370" y="1143"/>
                  </a:cubicBezTo>
                  <a:cubicBezTo>
                    <a:pt x="267" y="1246"/>
                    <a:pt x="185" y="1369"/>
                    <a:pt x="113" y="1502"/>
                  </a:cubicBezTo>
                  <a:cubicBezTo>
                    <a:pt x="62" y="1625"/>
                    <a:pt x="21" y="1758"/>
                    <a:pt x="11" y="1892"/>
                  </a:cubicBezTo>
                  <a:cubicBezTo>
                    <a:pt x="0" y="2025"/>
                    <a:pt x="11" y="2158"/>
                    <a:pt x="52" y="2281"/>
                  </a:cubicBezTo>
                  <a:cubicBezTo>
                    <a:pt x="123" y="2568"/>
                    <a:pt x="298" y="2804"/>
                    <a:pt x="544" y="2958"/>
                  </a:cubicBezTo>
                  <a:cubicBezTo>
                    <a:pt x="727" y="3069"/>
                    <a:pt x="960" y="3125"/>
                    <a:pt x="1248" y="3125"/>
                  </a:cubicBezTo>
                  <a:cubicBezTo>
                    <a:pt x="1330" y="3125"/>
                    <a:pt x="1416" y="3121"/>
                    <a:pt x="1507" y="3112"/>
                  </a:cubicBezTo>
                  <a:cubicBezTo>
                    <a:pt x="1712" y="3091"/>
                    <a:pt x="1907" y="3081"/>
                    <a:pt x="2061" y="3060"/>
                  </a:cubicBezTo>
                  <a:cubicBezTo>
                    <a:pt x="2194" y="3040"/>
                    <a:pt x="2328" y="3040"/>
                    <a:pt x="2461" y="3040"/>
                  </a:cubicBezTo>
                  <a:cubicBezTo>
                    <a:pt x="2543" y="3040"/>
                    <a:pt x="2625" y="3050"/>
                    <a:pt x="2707" y="3071"/>
                  </a:cubicBezTo>
                  <a:cubicBezTo>
                    <a:pt x="2758" y="3091"/>
                    <a:pt x="2799" y="3132"/>
                    <a:pt x="2820" y="3194"/>
                  </a:cubicBezTo>
                  <a:cubicBezTo>
                    <a:pt x="2850" y="3306"/>
                    <a:pt x="2799" y="3429"/>
                    <a:pt x="2686" y="3481"/>
                  </a:cubicBezTo>
                  <a:cubicBezTo>
                    <a:pt x="2543" y="3573"/>
                    <a:pt x="2389" y="3645"/>
                    <a:pt x="2225" y="3696"/>
                  </a:cubicBezTo>
                  <a:cubicBezTo>
                    <a:pt x="2123" y="3727"/>
                    <a:pt x="2030" y="3737"/>
                    <a:pt x="1928" y="3737"/>
                  </a:cubicBezTo>
                  <a:cubicBezTo>
                    <a:pt x="1856" y="3737"/>
                    <a:pt x="1784" y="3727"/>
                    <a:pt x="1712" y="3706"/>
                  </a:cubicBezTo>
                  <a:cubicBezTo>
                    <a:pt x="1661" y="3686"/>
                    <a:pt x="1610" y="3665"/>
                    <a:pt x="1569" y="3645"/>
                  </a:cubicBezTo>
                  <a:lnTo>
                    <a:pt x="1477" y="3593"/>
                  </a:lnTo>
                  <a:cubicBezTo>
                    <a:pt x="1446" y="3573"/>
                    <a:pt x="1405" y="3563"/>
                    <a:pt x="1374" y="3563"/>
                  </a:cubicBezTo>
                  <a:cubicBezTo>
                    <a:pt x="1362" y="3560"/>
                    <a:pt x="1349" y="3558"/>
                    <a:pt x="1336" y="3558"/>
                  </a:cubicBezTo>
                  <a:cubicBezTo>
                    <a:pt x="1304" y="3558"/>
                    <a:pt x="1270" y="3566"/>
                    <a:pt x="1241" y="3573"/>
                  </a:cubicBezTo>
                  <a:lnTo>
                    <a:pt x="523" y="3798"/>
                  </a:lnTo>
                  <a:cubicBezTo>
                    <a:pt x="493" y="3809"/>
                    <a:pt x="462" y="3829"/>
                    <a:pt x="452" y="3860"/>
                  </a:cubicBezTo>
                  <a:cubicBezTo>
                    <a:pt x="441" y="3891"/>
                    <a:pt x="431" y="3921"/>
                    <a:pt x="441" y="3952"/>
                  </a:cubicBezTo>
                  <a:cubicBezTo>
                    <a:pt x="482" y="4075"/>
                    <a:pt x="544" y="4178"/>
                    <a:pt x="636" y="4270"/>
                  </a:cubicBezTo>
                  <a:cubicBezTo>
                    <a:pt x="728" y="4362"/>
                    <a:pt x="841" y="4444"/>
                    <a:pt x="964" y="4506"/>
                  </a:cubicBezTo>
                  <a:cubicBezTo>
                    <a:pt x="1108" y="4578"/>
                    <a:pt x="1251" y="4619"/>
                    <a:pt x="1405" y="4649"/>
                  </a:cubicBezTo>
                  <a:cubicBezTo>
                    <a:pt x="1536" y="4672"/>
                    <a:pt x="1672" y="4684"/>
                    <a:pt x="1806" y="4684"/>
                  </a:cubicBezTo>
                  <a:cubicBezTo>
                    <a:pt x="1850" y="4684"/>
                    <a:pt x="1894" y="4683"/>
                    <a:pt x="1938" y="4680"/>
                  </a:cubicBezTo>
                  <a:lnTo>
                    <a:pt x="2071" y="5090"/>
                  </a:lnTo>
                  <a:cubicBezTo>
                    <a:pt x="2082" y="5121"/>
                    <a:pt x="2102" y="5162"/>
                    <a:pt x="2143" y="5172"/>
                  </a:cubicBezTo>
                  <a:cubicBezTo>
                    <a:pt x="2173" y="5187"/>
                    <a:pt x="2203" y="5197"/>
                    <a:pt x="2233" y="5197"/>
                  </a:cubicBezTo>
                  <a:cubicBezTo>
                    <a:pt x="2244" y="5197"/>
                    <a:pt x="2255" y="5195"/>
                    <a:pt x="2266" y="5193"/>
                  </a:cubicBezTo>
                  <a:lnTo>
                    <a:pt x="2984" y="4967"/>
                  </a:lnTo>
                  <a:cubicBezTo>
                    <a:pt x="3025" y="4957"/>
                    <a:pt x="3055" y="4926"/>
                    <a:pt x="3076" y="4895"/>
                  </a:cubicBezTo>
                  <a:cubicBezTo>
                    <a:pt x="3096" y="4854"/>
                    <a:pt x="3096" y="4813"/>
                    <a:pt x="3086" y="4772"/>
                  </a:cubicBezTo>
                  <a:lnTo>
                    <a:pt x="2963" y="4383"/>
                  </a:lnTo>
                  <a:cubicBezTo>
                    <a:pt x="3127" y="4301"/>
                    <a:pt x="3281" y="4198"/>
                    <a:pt x="3414" y="4085"/>
                  </a:cubicBezTo>
                  <a:cubicBezTo>
                    <a:pt x="3537" y="3983"/>
                    <a:pt x="3650" y="3860"/>
                    <a:pt x="3732" y="3716"/>
                  </a:cubicBezTo>
                  <a:cubicBezTo>
                    <a:pt x="3804" y="3593"/>
                    <a:pt x="3855" y="3450"/>
                    <a:pt x="3876" y="3296"/>
                  </a:cubicBezTo>
                  <a:cubicBezTo>
                    <a:pt x="3886" y="3153"/>
                    <a:pt x="3876" y="2999"/>
                    <a:pt x="3824" y="2845"/>
                  </a:cubicBezTo>
                  <a:cubicBezTo>
                    <a:pt x="3783" y="2691"/>
                    <a:pt x="3711" y="2548"/>
                    <a:pt x="3619" y="2425"/>
                  </a:cubicBezTo>
                  <a:cubicBezTo>
                    <a:pt x="3527" y="2312"/>
                    <a:pt x="3414" y="2230"/>
                    <a:pt x="3291" y="2168"/>
                  </a:cubicBezTo>
                  <a:cubicBezTo>
                    <a:pt x="3148" y="2097"/>
                    <a:pt x="2994" y="2056"/>
                    <a:pt x="2840" y="2045"/>
                  </a:cubicBezTo>
                  <a:cubicBezTo>
                    <a:pt x="2759" y="2041"/>
                    <a:pt x="2679" y="2039"/>
                    <a:pt x="2599" y="2039"/>
                  </a:cubicBezTo>
                  <a:cubicBezTo>
                    <a:pt x="2486" y="2039"/>
                    <a:pt x="2374" y="2044"/>
                    <a:pt x="2266" y="2056"/>
                  </a:cubicBezTo>
                  <a:cubicBezTo>
                    <a:pt x="2051" y="2076"/>
                    <a:pt x="1866" y="2097"/>
                    <a:pt x="1723" y="2107"/>
                  </a:cubicBezTo>
                  <a:cubicBezTo>
                    <a:pt x="1636" y="2114"/>
                    <a:pt x="1554" y="2121"/>
                    <a:pt x="1470" y="2121"/>
                  </a:cubicBezTo>
                  <a:cubicBezTo>
                    <a:pt x="1435" y="2121"/>
                    <a:pt x="1400" y="2120"/>
                    <a:pt x="1364" y="2117"/>
                  </a:cubicBezTo>
                  <a:cubicBezTo>
                    <a:pt x="1292" y="2117"/>
                    <a:pt x="1220" y="2097"/>
                    <a:pt x="1159" y="2066"/>
                  </a:cubicBezTo>
                  <a:cubicBezTo>
                    <a:pt x="1118" y="2045"/>
                    <a:pt x="1077" y="2004"/>
                    <a:pt x="1067" y="1953"/>
                  </a:cubicBezTo>
                  <a:cubicBezTo>
                    <a:pt x="1046" y="1902"/>
                    <a:pt x="1046" y="1840"/>
                    <a:pt x="1067" y="1799"/>
                  </a:cubicBezTo>
                  <a:cubicBezTo>
                    <a:pt x="1087" y="1748"/>
                    <a:pt x="1118" y="1707"/>
                    <a:pt x="1159" y="1666"/>
                  </a:cubicBezTo>
                  <a:cubicBezTo>
                    <a:pt x="1210" y="1625"/>
                    <a:pt x="1261" y="1594"/>
                    <a:pt x="1313" y="1574"/>
                  </a:cubicBezTo>
                  <a:cubicBezTo>
                    <a:pt x="1384" y="1543"/>
                    <a:pt x="1446" y="1512"/>
                    <a:pt x="1518" y="1502"/>
                  </a:cubicBezTo>
                  <a:cubicBezTo>
                    <a:pt x="1600" y="1471"/>
                    <a:pt x="1682" y="1451"/>
                    <a:pt x="1774" y="1451"/>
                  </a:cubicBezTo>
                  <a:cubicBezTo>
                    <a:pt x="1835" y="1451"/>
                    <a:pt x="1897" y="1461"/>
                    <a:pt x="1958" y="1471"/>
                  </a:cubicBezTo>
                  <a:cubicBezTo>
                    <a:pt x="2000" y="1482"/>
                    <a:pt x="2041" y="1502"/>
                    <a:pt x="2082" y="1523"/>
                  </a:cubicBezTo>
                  <a:lnTo>
                    <a:pt x="2153" y="1564"/>
                  </a:lnTo>
                  <a:cubicBezTo>
                    <a:pt x="2194" y="1584"/>
                    <a:pt x="2235" y="1594"/>
                    <a:pt x="2276" y="1594"/>
                  </a:cubicBezTo>
                  <a:cubicBezTo>
                    <a:pt x="2288" y="1597"/>
                    <a:pt x="2300" y="1599"/>
                    <a:pt x="2312" y="1599"/>
                  </a:cubicBezTo>
                  <a:cubicBezTo>
                    <a:pt x="2341" y="1599"/>
                    <a:pt x="2370" y="1591"/>
                    <a:pt x="2399" y="1584"/>
                  </a:cubicBezTo>
                  <a:lnTo>
                    <a:pt x="3117" y="1359"/>
                  </a:lnTo>
                  <a:cubicBezTo>
                    <a:pt x="3148" y="1348"/>
                    <a:pt x="3168" y="1328"/>
                    <a:pt x="3189" y="1297"/>
                  </a:cubicBezTo>
                  <a:cubicBezTo>
                    <a:pt x="3199" y="1266"/>
                    <a:pt x="3209" y="1236"/>
                    <a:pt x="3199" y="1205"/>
                  </a:cubicBezTo>
                  <a:cubicBezTo>
                    <a:pt x="3158" y="1102"/>
                    <a:pt x="3096" y="1010"/>
                    <a:pt x="3014" y="928"/>
                  </a:cubicBezTo>
                  <a:cubicBezTo>
                    <a:pt x="2922" y="846"/>
                    <a:pt x="2820" y="764"/>
                    <a:pt x="2697" y="702"/>
                  </a:cubicBezTo>
                  <a:cubicBezTo>
                    <a:pt x="2563" y="641"/>
                    <a:pt x="2420" y="590"/>
                    <a:pt x="2276" y="559"/>
                  </a:cubicBezTo>
                  <a:cubicBezTo>
                    <a:pt x="2158" y="537"/>
                    <a:pt x="2040" y="520"/>
                    <a:pt x="1918" y="520"/>
                  </a:cubicBezTo>
                  <a:cubicBezTo>
                    <a:pt x="1870" y="520"/>
                    <a:pt x="1823" y="522"/>
                    <a:pt x="1774" y="528"/>
                  </a:cubicBezTo>
                  <a:lnTo>
                    <a:pt x="1651" y="108"/>
                  </a:lnTo>
                  <a:cubicBezTo>
                    <a:pt x="1625" y="40"/>
                    <a:pt x="1565" y="0"/>
                    <a:pt x="149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8446401" y="3479548"/>
              <a:ext cx="270354" cy="360681"/>
            </a:xfrm>
            <a:custGeom>
              <a:avLst/>
              <a:gdLst/>
              <a:ahLst/>
              <a:cxnLst/>
              <a:rect l="l" t="t" r="r" b="b"/>
              <a:pathLst>
                <a:path w="3897" h="5199" extrusionOk="0">
                  <a:moveTo>
                    <a:pt x="1508" y="0"/>
                  </a:moveTo>
                  <a:cubicBezTo>
                    <a:pt x="1491" y="0"/>
                    <a:pt x="1474" y="3"/>
                    <a:pt x="1457" y="7"/>
                  </a:cubicBezTo>
                  <a:lnTo>
                    <a:pt x="739" y="232"/>
                  </a:lnTo>
                  <a:cubicBezTo>
                    <a:pt x="698" y="243"/>
                    <a:pt x="667" y="263"/>
                    <a:pt x="647" y="304"/>
                  </a:cubicBezTo>
                  <a:cubicBezTo>
                    <a:pt x="626" y="345"/>
                    <a:pt x="626" y="386"/>
                    <a:pt x="637" y="427"/>
                  </a:cubicBezTo>
                  <a:lnTo>
                    <a:pt x="760" y="837"/>
                  </a:lnTo>
                  <a:cubicBezTo>
                    <a:pt x="616" y="919"/>
                    <a:pt x="493" y="1022"/>
                    <a:pt x="380" y="1145"/>
                  </a:cubicBezTo>
                  <a:cubicBezTo>
                    <a:pt x="278" y="1247"/>
                    <a:pt x="186" y="1370"/>
                    <a:pt x="124" y="1504"/>
                  </a:cubicBezTo>
                  <a:cubicBezTo>
                    <a:pt x="62" y="1627"/>
                    <a:pt x="32" y="1760"/>
                    <a:pt x="11" y="1893"/>
                  </a:cubicBezTo>
                  <a:cubicBezTo>
                    <a:pt x="1" y="2026"/>
                    <a:pt x="21" y="2160"/>
                    <a:pt x="62" y="2283"/>
                  </a:cubicBezTo>
                  <a:cubicBezTo>
                    <a:pt x="134" y="2570"/>
                    <a:pt x="309" y="2806"/>
                    <a:pt x="555" y="2959"/>
                  </a:cubicBezTo>
                  <a:cubicBezTo>
                    <a:pt x="734" y="3073"/>
                    <a:pt x="971" y="3123"/>
                    <a:pt x="1267" y="3123"/>
                  </a:cubicBezTo>
                  <a:cubicBezTo>
                    <a:pt x="1343" y="3123"/>
                    <a:pt x="1424" y="3119"/>
                    <a:pt x="1508" y="3113"/>
                  </a:cubicBezTo>
                  <a:cubicBezTo>
                    <a:pt x="1723" y="3093"/>
                    <a:pt x="1908" y="3082"/>
                    <a:pt x="2062" y="3062"/>
                  </a:cubicBezTo>
                  <a:cubicBezTo>
                    <a:pt x="2195" y="3041"/>
                    <a:pt x="2328" y="3041"/>
                    <a:pt x="2461" y="3041"/>
                  </a:cubicBezTo>
                  <a:cubicBezTo>
                    <a:pt x="2543" y="3041"/>
                    <a:pt x="2625" y="3052"/>
                    <a:pt x="2707" y="3072"/>
                  </a:cubicBezTo>
                  <a:cubicBezTo>
                    <a:pt x="2759" y="3093"/>
                    <a:pt x="2800" y="3134"/>
                    <a:pt x="2820" y="3195"/>
                  </a:cubicBezTo>
                  <a:cubicBezTo>
                    <a:pt x="2851" y="3308"/>
                    <a:pt x="2800" y="3431"/>
                    <a:pt x="2697" y="3482"/>
                  </a:cubicBezTo>
                  <a:cubicBezTo>
                    <a:pt x="2554" y="3574"/>
                    <a:pt x="2390" y="3646"/>
                    <a:pt x="2226" y="3697"/>
                  </a:cubicBezTo>
                  <a:cubicBezTo>
                    <a:pt x="2133" y="3718"/>
                    <a:pt x="2031" y="3738"/>
                    <a:pt x="1939" y="3738"/>
                  </a:cubicBezTo>
                  <a:cubicBezTo>
                    <a:pt x="1867" y="3738"/>
                    <a:pt x="1795" y="3728"/>
                    <a:pt x="1723" y="3708"/>
                  </a:cubicBezTo>
                  <a:cubicBezTo>
                    <a:pt x="1672" y="3687"/>
                    <a:pt x="1621" y="3667"/>
                    <a:pt x="1569" y="3646"/>
                  </a:cubicBezTo>
                  <a:lnTo>
                    <a:pt x="1487" y="3585"/>
                  </a:lnTo>
                  <a:cubicBezTo>
                    <a:pt x="1446" y="3574"/>
                    <a:pt x="1416" y="3564"/>
                    <a:pt x="1375" y="3564"/>
                  </a:cubicBezTo>
                  <a:cubicBezTo>
                    <a:pt x="1363" y="3561"/>
                    <a:pt x="1351" y="3560"/>
                    <a:pt x="1339" y="3560"/>
                  </a:cubicBezTo>
                  <a:cubicBezTo>
                    <a:pt x="1310" y="3560"/>
                    <a:pt x="1281" y="3567"/>
                    <a:pt x="1252" y="3574"/>
                  </a:cubicBezTo>
                  <a:lnTo>
                    <a:pt x="524" y="3800"/>
                  </a:lnTo>
                  <a:cubicBezTo>
                    <a:pt x="493" y="3810"/>
                    <a:pt x="473" y="3831"/>
                    <a:pt x="462" y="3861"/>
                  </a:cubicBezTo>
                  <a:cubicBezTo>
                    <a:pt x="442" y="3892"/>
                    <a:pt x="442" y="3923"/>
                    <a:pt x="442" y="3954"/>
                  </a:cubicBezTo>
                  <a:cubicBezTo>
                    <a:pt x="493" y="4066"/>
                    <a:pt x="555" y="4179"/>
                    <a:pt x="637" y="4271"/>
                  </a:cubicBezTo>
                  <a:cubicBezTo>
                    <a:pt x="729" y="4364"/>
                    <a:pt x="842" y="4446"/>
                    <a:pt x="975" y="4507"/>
                  </a:cubicBezTo>
                  <a:cubicBezTo>
                    <a:pt x="1108" y="4569"/>
                    <a:pt x="1262" y="4620"/>
                    <a:pt x="1416" y="4651"/>
                  </a:cubicBezTo>
                  <a:cubicBezTo>
                    <a:pt x="1546" y="4674"/>
                    <a:pt x="1677" y="4685"/>
                    <a:pt x="1808" y="4685"/>
                  </a:cubicBezTo>
                  <a:cubicBezTo>
                    <a:pt x="1851" y="4685"/>
                    <a:pt x="1895" y="4684"/>
                    <a:pt x="1939" y="4682"/>
                  </a:cubicBezTo>
                  <a:lnTo>
                    <a:pt x="2072" y="5081"/>
                  </a:lnTo>
                  <a:cubicBezTo>
                    <a:pt x="2082" y="5122"/>
                    <a:pt x="2113" y="5153"/>
                    <a:pt x="2144" y="5174"/>
                  </a:cubicBezTo>
                  <a:cubicBezTo>
                    <a:pt x="2174" y="5189"/>
                    <a:pt x="2204" y="5198"/>
                    <a:pt x="2234" y="5198"/>
                  </a:cubicBezTo>
                  <a:cubicBezTo>
                    <a:pt x="2245" y="5198"/>
                    <a:pt x="2256" y="5197"/>
                    <a:pt x="2267" y="5194"/>
                  </a:cubicBezTo>
                  <a:lnTo>
                    <a:pt x="2984" y="4969"/>
                  </a:lnTo>
                  <a:cubicBezTo>
                    <a:pt x="3066" y="4948"/>
                    <a:pt x="3117" y="4856"/>
                    <a:pt x="3087" y="4774"/>
                  </a:cubicBezTo>
                  <a:lnTo>
                    <a:pt x="2974" y="4384"/>
                  </a:lnTo>
                  <a:cubicBezTo>
                    <a:pt x="3138" y="4302"/>
                    <a:pt x="3281" y="4210"/>
                    <a:pt x="3425" y="4087"/>
                  </a:cubicBezTo>
                  <a:cubicBezTo>
                    <a:pt x="3548" y="3984"/>
                    <a:pt x="3651" y="3861"/>
                    <a:pt x="3733" y="3718"/>
                  </a:cubicBezTo>
                  <a:cubicBezTo>
                    <a:pt x="3804" y="3595"/>
                    <a:pt x="3856" y="3451"/>
                    <a:pt x="3876" y="3308"/>
                  </a:cubicBezTo>
                  <a:cubicBezTo>
                    <a:pt x="3897" y="3154"/>
                    <a:pt x="3876" y="3000"/>
                    <a:pt x="3835" y="2857"/>
                  </a:cubicBezTo>
                  <a:cubicBezTo>
                    <a:pt x="3784" y="2703"/>
                    <a:pt x="3712" y="2559"/>
                    <a:pt x="3620" y="2426"/>
                  </a:cubicBezTo>
                  <a:cubicBezTo>
                    <a:pt x="3527" y="2313"/>
                    <a:pt x="3425" y="2231"/>
                    <a:pt x="3292" y="2170"/>
                  </a:cubicBezTo>
                  <a:cubicBezTo>
                    <a:pt x="3148" y="2108"/>
                    <a:pt x="2994" y="2067"/>
                    <a:pt x="2841" y="2057"/>
                  </a:cubicBezTo>
                  <a:cubicBezTo>
                    <a:pt x="2748" y="2047"/>
                    <a:pt x="2654" y="2042"/>
                    <a:pt x="2557" y="2042"/>
                  </a:cubicBezTo>
                  <a:cubicBezTo>
                    <a:pt x="2461" y="2042"/>
                    <a:pt x="2364" y="2047"/>
                    <a:pt x="2267" y="2057"/>
                  </a:cubicBezTo>
                  <a:cubicBezTo>
                    <a:pt x="2051" y="2088"/>
                    <a:pt x="1867" y="2098"/>
                    <a:pt x="1723" y="2108"/>
                  </a:cubicBezTo>
                  <a:cubicBezTo>
                    <a:pt x="1657" y="2120"/>
                    <a:pt x="1588" y="2125"/>
                    <a:pt x="1519" y="2125"/>
                  </a:cubicBezTo>
                  <a:cubicBezTo>
                    <a:pt x="1470" y="2125"/>
                    <a:pt x="1421" y="2123"/>
                    <a:pt x="1375" y="2119"/>
                  </a:cubicBezTo>
                  <a:cubicBezTo>
                    <a:pt x="1303" y="2119"/>
                    <a:pt x="1231" y="2108"/>
                    <a:pt x="1170" y="2078"/>
                  </a:cubicBezTo>
                  <a:cubicBezTo>
                    <a:pt x="1118" y="2047"/>
                    <a:pt x="1088" y="2006"/>
                    <a:pt x="1067" y="1955"/>
                  </a:cubicBezTo>
                  <a:cubicBezTo>
                    <a:pt x="1047" y="1903"/>
                    <a:pt x="1047" y="1852"/>
                    <a:pt x="1067" y="1801"/>
                  </a:cubicBezTo>
                  <a:cubicBezTo>
                    <a:pt x="1088" y="1750"/>
                    <a:pt x="1118" y="1709"/>
                    <a:pt x="1170" y="1678"/>
                  </a:cubicBezTo>
                  <a:cubicBezTo>
                    <a:pt x="1211" y="1637"/>
                    <a:pt x="1262" y="1606"/>
                    <a:pt x="1323" y="1575"/>
                  </a:cubicBezTo>
                  <a:cubicBezTo>
                    <a:pt x="1385" y="1545"/>
                    <a:pt x="1457" y="1524"/>
                    <a:pt x="1518" y="1504"/>
                  </a:cubicBezTo>
                  <a:cubicBezTo>
                    <a:pt x="1600" y="1473"/>
                    <a:pt x="1692" y="1463"/>
                    <a:pt x="1774" y="1452"/>
                  </a:cubicBezTo>
                  <a:cubicBezTo>
                    <a:pt x="1836" y="1452"/>
                    <a:pt x="1898" y="1463"/>
                    <a:pt x="1959" y="1483"/>
                  </a:cubicBezTo>
                  <a:cubicBezTo>
                    <a:pt x="2010" y="1483"/>
                    <a:pt x="2051" y="1504"/>
                    <a:pt x="2092" y="1524"/>
                  </a:cubicBezTo>
                  <a:lnTo>
                    <a:pt x="2164" y="1565"/>
                  </a:lnTo>
                  <a:cubicBezTo>
                    <a:pt x="2195" y="1586"/>
                    <a:pt x="2236" y="1596"/>
                    <a:pt x="2277" y="1606"/>
                  </a:cubicBezTo>
                  <a:cubicBezTo>
                    <a:pt x="2318" y="1606"/>
                    <a:pt x="2359" y="1596"/>
                    <a:pt x="2400" y="1586"/>
                  </a:cubicBezTo>
                  <a:lnTo>
                    <a:pt x="3128" y="1360"/>
                  </a:lnTo>
                  <a:cubicBezTo>
                    <a:pt x="3158" y="1350"/>
                    <a:pt x="3179" y="1329"/>
                    <a:pt x="3199" y="1299"/>
                  </a:cubicBezTo>
                  <a:cubicBezTo>
                    <a:pt x="3210" y="1278"/>
                    <a:pt x="3220" y="1237"/>
                    <a:pt x="3210" y="1206"/>
                  </a:cubicBezTo>
                  <a:cubicBezTo>
                    <a:pt x="3169" y="1104"/>
                    <a:pt x="3107" y="1011"/>
                    <a:pt x="3025" y="940"/>
                  </a:cubicBezTo>
                  <a:cubicBezTo>
                    <a:pt x="2933" y="847"/>
                    <a:pt x="2830" y="765"/>
                    <a:pt x="2707" y="714"/>
                  </a:cubicBezTo>
                  <a:cubicBezTo>
                    <a:pt x="2574" y="642"/>
                    <a:pt x="2431" y="591"/>
                    <a:pt x="2287" y="560"/>
                  </a:cubicBezTo>
                  <a:cubicBezTo>
                    <a:pt x="2164" y="537"/>
                    <a:pt x="2035" y="526"/>
                    <a:pt x="1909" y="526"/>
                  </a:cubicBezTo>
                  <a:cubicBezTo>
                    <a:pt x="1867" y="526"/>
                    <a:pt x="1826" y="527"/>
                    <a:pt x="1785" y="530"/>
                  </a:cubicBezTo>
                  <a:lnTo>
                    <a:pt x="1651" y="109"/>
                  </a:lnTo>
                  <a:cubicBezTo>
                    <a:pt x="1641" y="68"/>
                    <a:pt x="1610" y="38"/>
                    <a:pt x="1580" y="17"/>
                  </a:cubicBezTo>
                  <a:cubicBezTo>
                    <a:pt x="1556" y="5"/>
                    <a:pt x="1532" y="0"/>
                    <a:pt x="1508"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6106560" y="1821468"/>
              <a:ext cx="42735" cy="87343"/>
            </a:xfrm>
            <a:custGeom>
              <a:avLst/>
              <a:gdLst/>
              <a:ahLst/>
              <a:cxnLst/>
              <a:rect l="l" t="t" r="r" b="b"/>
              <a:pathLst>
                <a:path w="616" h="1259" extrusionOk="0">
                  <a:moveTo>
                    <a:pt x="216" y="0"/>
                  </a:moveTo>
                  <a:cubicBezTo>
                    <a:pt x="62" y="329"/>
                    <a:pt x="1" y="698"/>
                    <a:pt x="52" y="1056"/>
                  </a:cubicBezTo>
                  <a:cubicBezTo>
                    <a:pt x="62" y="1118"/>
                    <a:pt x="83" y="1169"/>
                    <a:pt x="113" y="1220"/>
                  </a:cubicBezTo>
                  <a:cubicBezTo>
                    <a:pt x="132" y="1245"/>
                    <a:pt x="166" y="1259"/>
                    <a:pt x="201" y="1259"/>
                  </a:cubicBezTo>
                  <a:cubicBezTo>
                    <a:pt x="223" y="1259"/>
                    <a:pt x="247" y="1253"/>
                    <a:pt x="267" y="1241"/>
                  </a:cubicBezTo>
                  <a:cubicBezTo>
                    <a:pt x="298" y="1210"/>
                    <a:pt x="308" y="1159"/>
                    <a:pt x="308" y="1118"/>
                  </a:cubicBezTo>
                  <a:cubicBezTo>
                    <a:pt x="339" y="790"/>
                    <a:pt x="534" y="513"/>
                    <a:pt x="616" y="206"/>
                  </a:cubicBezTo>
                  <a:lnTo>
                    <a:pt x="216"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70594" y="1319326"/>
              <a:ext cx="790875" cy="402861"/>
            </a:xfrm>
            <a:custGeom>
              <a:avLst/>
              <a:gdLst/>
              <a:ahLst/>
              <a:cxnLst/>
              <a:rect l="l" t="t" r="r" b="b"/>
              <a:pathLst>
                <a:path w="11400" h="5807" extrusionOk="0">
                  <a:moveTo>
                    <a:pt x="8222" y="1"/>
                  </a:moveTo>
                  <a:lnTo>
                    <a:pt x="7125" y="237"/>
                  </a:lnTo>
                  <a:cubicBezTo>
                    <a:pt x="6541" y="329"/>
                    <a:pt x="5895" y="401"/>
                    <a:pt x="5362" y="626"/>
                  </a:cubicBezTo>
                  <a:cubicBezTo>
                    <a:pt x="4009" y="1211"/>
                    <a:pt x="2983" y="2492"/>
                    <a:pt x="1927" y="3476"/>
                  </a:cubicBezTo>
                  <a:cubicBezTo>
                    <a:pt x="1200" y="4153"/>
                    <a:pt x="462" y="4860"/>
                    <a:pt x="0" y="5752"/>
                  </a:cubicBezTo>
                  <a:cubicBezTo>
                    <a:pt x="18" y="5750"/>
                    <a:pt x="35" y="5749"/>
                    <a:pt x="53" y="5749"/>
                  </a:cubicBezTo>
                  <a:cubicBezTo>
                    <a:pt x="192" y="5749"/>
                    <a:pt x="330" y="5806"/>
                    <a:pt x="463" y="5806"/>
                  </a:cubicBezTo>
                  <a:cubicBezTo>
                    <a:pt x="480" y="5806"/>
                    <a:pt x="496" y="5805"/>
                    <a:pt x="513" y="5803"/>
                  </a:cubicBezTo>
                  <a:cubicBezTo>
                    <a:pt x="667" y="5783"/>
                    <a:pt x="800" y="5732"/>
                    <a:pt x="923" y="5639"/>
                  </a:cubicBezTo>
                  <a:cubicBezTo>
                    <a:pt x="1917" y="5014"/>
                    <a:pt x="2850" y="4512"/>
                    <a:pt x="3804" y="3825"/>
                  </a:cubicBezTo>
                  <a:cubicBezTo>
                    <a:pt x="4706" y="3169"/>
                    <a:pt x="5167" y="2738"/>
                    <a:pt x="5557" y="2687"/>
                  </a:cubicBezTo>
                  <a:lnTo>
                    <a:pt x="11400" y="2000"/>
                  </a:lnTo>
                  <a:cubicBezTo>
                    <a:pt x="10990" y="1231"/>
                    <a:pt x="10416" y="647"/>
                    <a:pt x="9934" y="432"/>
                  </a:cubicBezTo>
                  <a:cubicBezTo>
                    <a:pt x="9391" y="185"/>
                    <a:pt x="8816" y="42"/>
                    <a:pt x="8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6191892" y="1577335"/>
              <a:ext cx="426795" cy="439074"/>
            </a:xfrm>
            <a:custGeom>
              <a:avLst/>
              <a:gdLst/>
              <a:ahLst/>
              <a:cxnLst/>
              <a:rect l="l" t="t" r="r" b="b"/>
              <a:pathLst>
                <a:path w="6152" h="6329" extrusionOk="0">
                  <a:moveTo>
                    <a:pt x="2348" y="1"/>
                  </a:moveTo>
                  <a:cubicBezTo>
                    <a:pt x="1712" y="1"/>
                    <a:pt x="1079" y="192"/>
                    <a:pt x="534" y="588"/>
                  </a:cubicBezTo>
                  <a:lnTo>
                    <a:pt x="1" y="967"/>
                  </a:lnTo>
                  <a:lnTo>
                    <a:pt x="3927" y="6328"/>
                  </a:lnTo>
                  <a:lnTo>
                    <a:pt x="4460" y="6000"/>
                  </a:lnTo>
                  <a:cubicBezTo>
                    <a:pt x="5875" y="4975"/>
                    <a:pt x="6152" y="2925"/>
                    <a:pt x="5075" y="1428"/>
                  </a:cubicBezTo>
                  <a:cubicBezTo>
                    <a:pt x="4404" y="498"/>
                    <a:pt x="3374" y="1"/>
                    <a:pt x="2348" y="1"/>
                  </a:cubicBez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447265" y="1812935"/>
              <a:ext cx="249681" cy="185717"/>
            </a:xfrm>
            <a:custGeom>
              <a:avLst/>
              <a:gdLst/>
              <a:ahLst/>
              <a:cxnLst/>
              <a:rect l="l" t="t" r="r" b="b"/>
              <a:pathLst>
                <a:path w="3599" h="2677" extrusionOk="0">
                  <a:moveTo>
                    <a:pt x="3496" y="0"/>
                  </a:moveTo>
                  <a:lnTo>
                    <a:pt x="0" y="2543"/>
                  </a:lnTo>
                  <a:lnTo>
                    <a:pt x="92" y="2676"/>
                  </a:lnTo>
                  <a:lnTo>
                    <a:pt x="3598" y="144"/>
                  </a:lnTo>
                  <a:lnTo>
                    <a:pt x="3496" y="0"/>
                  </a:lnTo>
                  <a:close/>
                </a:path>
              </a:pathLst>
            </a:custGeom>
            <a:solidFill>
              <a:srgbClr val="E2A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0"/>
            <p:cNvSpPr/>
            <p:nvPr/>
          </p:nvSpPr>
          <p:spPr>
            <a:xfrm>
              <a:off x="6427284" y="1785878"/>
              <a:ext cx="249750" cy="185023"/>
            </a:xfrm>
            <a:custGeom>
              <a:avLst/>
              <a:gdLst/>
              <a:ahLst/>
              <a:cxnLst/>
              <a:rect l="l" t="t" r="r" b="b"/>
              <a:pathLst>
                <a:path w="3600" h="2667" extrusionOk="0">
                  <a:moveTo>
                    <a:pt x="3497" y="1"/>
                  </a:moveTo>
                  <a:lnTo>
                    <a:pt x="1" y="2533"/>
                  </a:lnTo>
                  <a:lnTo>
                    <a:pt x="93" y="2666"/>
                  </a:lnTo>
                  <a:lnTo>
                    <a:pt x="3599" y="134"/>
                  </a:lnTo>
                  <a:lnTo>
                    <a:pt x="3497" y="1"/>
                  </a:lnTo>
                  <a:close/>
                </a:path>
              </a:pathLst>
            </a:custGeom>
            <a:solidFill>
              <a:srgbClr val="E2A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p:nvPr/>
          </p:nvSpPr>
          <p:spPr>
            <a:xfrm>
              <a:off x="6085955" y="1595580"/>
              <a:ext cx="507825" cy="456834"/>
            </a:xfrm>
            <a:custGeom>
              <a:avLst/>
              <a:gdLst/>
              <a:ahLst/>
              <a:cxnLst/>
              <a:rect l="l" t="t" r="r" b="b"/>
              <a:pathLst>
                <a:path w="7320" h="6585" extrusionOk="0">
                  <a:moveTo>
                    <a:pt x="3505" y="0"/>
                  </a:moveTo>
                  <a:cubicBezTo>
                    <a:pt x="2891" y="0"/>
                    <a:pt x="2278" y="178"/>
                    <a:pt x="1743" y="550"/>
                  </a:cubicBezTo>
                  <a:cubicBezTo>
                    <a:pt x="308" y="1555"/>
                    <a:pt x="0" y="3605"/>
                    <a:pt x="1056" y="5112"/>
                  </a:cubicBezTo>
                  <a:cubicBezTo>
                    <a:pt x="1721" y="6068"/>
                    <a:pt x="2769" y="6584"/>
                    <a:pt x="3815" y="6584"/>
                  </a:cubicBezTo>
                  <a:cubicBezTo>
                    <a:pt x="4429" y="6584"/>
                    <a:pt x="5042" y="6406"/>
                    <a:pt x="5577" y="6035"/>
                  </a:cubicBezTo>
                  <a:cubicBezTo>
                    <a:pt x="7012" y="5030"/>
                    <a:pt x="7320" y="2980"/>
                    <a:pt x="6264" y="1473"/>
                  </a:cubicBezTo>
                  <a:cubicBezTo>
                    <a:pt x="5599" y="517"/>
                    <a:pt x="4551" y="0"/>
                    <a:pt x="3505"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0"/>
            <p:cNvSpPr/>
            <p:nvPr/>
          </p:nvSpPr>
          <p:spPr>
            <a:xfrm>
              <a:off x="6085955" y="1595442"/>
              <a:ext cx="266747" cy="456488"/>
            </a:xfrm>
            <a:custGeom>
              <a:avLst/>
              <a:gdLst/>
              <a:ahLst/>
              <a:cxnLst/>
              <a:rect l="l" t="t" r="r" b="b"/>
              <a:pathLst>
                <a:path w="3845" h="6580" extrusionOk="0">
                  <a:moveTo>
                    <a:pt x="3505" y="1"/>
                  </a:moveTo>
                  <a:cubicBezTo>
                    <a:pt x="2860" y="1"/>
                    <a:pt x="2225" y="199"/>
                    <a:pt x="1702" y="583"/>
                  </a:cubicBezTo>
                  <a:cubicBezTo>
                    <a:pt x="277" y="1608"/>
                    <a:pt x="0" y="3658"/>
                    <a:pt x="1087" y="5155"/>
                  </a:cubicBezTo>
                  <a:cubicBezTo>
                    <a:pt x="1682" y="5996"/>
                    <a:pt x="2614" y="6518"/>
                    <a:pt x="3640" y="6580"/>
                  </a:cubicBezTo>
                  <a:cubicBezTo>
                    <a:pt x="2676" y="6467"/>
                    <a:pt x="1805" y="5955"/>
                    <a:pt x="1251" y="5175"/>
                  </a:cubicBezTo>
                  <a:cubicBezTo>
                    <a:pt x="164" y="3679"/>
                    <a:pt x="441" y="1628"/>
                    <a:pt x="1866" y="593"/>
                  </a:cubicBezTo>
                  <a:cubicBezTo>
                    <a:pt x="2392" y="217"/>
                    <a:pt x="3021" y="14"/>
                    <a:pt x="3667" y="14"/>
                  </a:cubicBezTo>
                  <a:cubicBezTo>
                    <a:pt x="3726" y="14"/>
                    <a:pt x="3785" y="16"/>
                    <a:pt x="3845" y="19"/>
                  </a:cubicBezTo>
                  <a:cubicBezTo>
                    <a:pt x="3732" y="7"/>
                    <a:pt x="3618" y="1"/>
                    <a:pt x="3505"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0"/>
            <p:cNvSpPr/>
            <p:nvPr/>
          </p:nvSpPr>
          <p:spPr>
            <a:xfrm>
              <a:off x="6152764" y="1651012"/>
              <a:ext cx="382742" cy="350899"/>
            </a:xfrm>
            <a:custGeom>
              <a:avLst/>
              <a:gdLst/>
              <a:ahLst/>
              <a:cxnLst/>
              <a:rect l="l" t="t" r="r" b="b"/>
              <a:pathLst>
                <a:path w="5517" h="5058" extrusionOk="0">
                  <a:moveTo>
                    <a:pt x="2543" y="1"/>
                  </a:moveTo>
                  <a:cubicBezTo>
                    <a:pt x="2082" y="1"/>
                    <a:pt x="1629" y="135"/>
                    <a:pt x="1241" y="417"/>
                  </a:cubicBezTo>
                  <a:cubicBezTo>
                    <a:pt x="175" y="1186"/>
                    <a:pt x="1" y="2755"/>
                    <a:pt x="842" y="3923"/>
                  </a:cubicBezTo>
                  <a:cubicBezTo>
                    <a:pt x="1374" y="4657"/>
                    <a:pt x="2190" y="5058"/>
                    <a:pt x="2985" y="5058"/>
                  </a:cubicBezTo>
                  <a:cubicBezTo>
                    <a:pt x="3445" y="5058"/>
                    <a:pt x="3899" y="4923"/>
                    <a:pt x="4286" y="4641"/>
                  </a:cubicBezTo>
                  <a:cubicBezTo>
                    <a:pt x="5342" y="3872"/>
                    <a:pt x="5516" y="2304"/>
                    <a:pt x="4686" y="1135"/>
                  </a:cubicBezTo>
                  <a:cubicBezTo>
                    <a:pt x="4154" y="402"/>
                    <a:pt x="3338" y="1"/>
                    <a:pt x="2543"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p:nvPr/>
          </p:nvSpPr>
          <p:spPr>
            <a:xfrm>
              <a:off x="6148532" y="1648722"/>
              <a:ext cx="382672" cy="350552"/>
            </a:xfrm>
            <a:custGeom>
              <a:avLst/>
              <a:gdLst/>
              <a:ahLst/>
              <a:cxnLst/>
              <a:rect l="l" t="t" r="r" b="b"/>
              <a:pathLst>
                <a:path w="5516" h="5053" extrusionOk="0">
                  <a:moveTo>
                    <a:pt x="2543" y="1"/>
                  </a:moveTo>
                  <a:cubicBezTo>
                    <a:pt x="2080" y="1"/>
                    <a:pt x="1623" y="136"/>
                    <a:pt x="1231" y="420"/>
                  </a:cubicBezTo>
                  <a:cubicBezTo>
                    <a:pt x="175" y="1189"/>
                    <a:pt x="0" y="2757"/>
                    <a:pt x="841" y="3915"/>
                  </a:cubicBezTo>
                  <a:cubicBezTo>
                    <a:pt x="1372" y="4653"/>
                    <a:pt x="2181" y="5052"/>
                    <a:pt x="2973" y="5052"/>
                  </a:cubicBezTo>
                  <a:cubicBezTo>
                    <a:pt x="3436" y="5052"/>
                    <a:pt x="3893" y="4916"/>
                    <a:pt x="4286" y="4633"/>
                  </a:cubicBezTo>
                  <a:cubicBezTo>
                    <a:pt x="5341" y="3864"/>
                    <a:pt x="5516" y="2296"/>
                    <a:pt x="4675" y="1137"/>
                  </a:cubicBezTo>
                  <a:cubicBezTo>
                    <a:pt x="4144" y="399"/>
                    <a:pt x="3335" y="1"/>
                    <a:pt x="254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0"/>
            <p:cNvSpPr/>
            <p:nvPr/>
          </p:nvSpPr>
          <p:spPr>
            <a:xfrm>
              <a:off x="6159216" y="1726146"/>
              <a:ext cx="338550" cy="273129"/>
            </a:xfrm>
            <a:custGeom>
              <a:avLst/>
              <a:gdLst/>
              <a:ahLst/>
              <a:cxnLst/>
              <a:rect l="l" t="t" r="r" b="b"/>
              <a:pathLst>
                <a:path w="4880" h="3937" extrusionOk="0">
                  <a:moveTo>
                    <a:pt x="462" y="1"/>
                  </a:moveTo>
                  <a:lnTo>
                    <a:pt x="462" y="1"/>
                  </a:lnTo>
                  <a:cubicBezTo>
                    <a:pt x="0" y="821"/>
                    <a:pt x="62" y="1928"/>
                    <a:pt x="687" y="2799"/>
                  </a:cubicBezTo>
                  <a:cubicBezTo>
                    <a:pt x="1218" y="3537"/>
                    <a:pt x="2031" y="3936"/>
                    <a:pt x="2824" y="3936"/>
                  </a:cubicBezTo>
                  <a:cubicBezTo>
                    <a:pt x="3286" y="3936"/>
                    <a:pt x="3742" y="3800"/>
                    <a:pt x="4132" y="3517"/>
                  </a:cubicBezTo>
                  <a:cubicBezTo>
                    <a:pt x="4470" y="3271"/>
                    <a:pt x="4726" y="2943"/>
                    <a:pt x="4880" y="2553"/>
                  </a:cubicBezTo>
                  <a:lnTo>
                    <a:pt x="4880" y="2553"/>
                  </a:lnTo>
                  <a:cubicBezTo>
                    <a:pt x="4726" y="2830"/>
                    <a:pt x="4511" y="3066"/>
                    <a:pt x="4255" y="3261"/>
                  </a:cubicBezTo>
                  <a:cubicBezTo>
                    <a:pt x="3867" y="3543"/>
                    <a:pt x="3414" y="3677"/>
                    <a:pt x="2953" y="3677"/>
                  </a:cubicBezTo>
                  <a:cubicBezTo>
                    <a:pt x="2158" y="3677"/>
                    <a:pt x="1342" y="3277"/>
                    <a:pt x="810" y="2543"/>
                  </a:cubicBezTo>
                  <a:cubicBezTo>
                    <a:pt x="267" y="1815"/>
                    <a:pt x="133" y="852"/>
                    <a:pt x="462"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0"/>
            <p:cNvSpPr/>
            <p:nvPr/>
          </p:nvSpPr>
          <p:spPr>
            <a:xfrm>
              <a:off x="6250931" y="1714490"/>
              <a:ext cx="184260" cy="207639"/>
            </a:xfrm>
            <a:custGeom>
              <a:avLst/>
              <a:gdLst/>
              <a:ahLst/>
              <a:cxnLst/>
              <a:rect l="l" t="t" r="r" b="b"/>
              <a:pathLst>
                <a:path w="2656" h="2993" extrusionOk="0">
                  <a:moveTo>
                    <a:pt x="745" y="1"/>
                  </a:moveTo>
                  <a:cubicBezTo>
                    <a:pt x="727" y="1"/>
                    <a:pt x="712" y="8"/>
                    <a:pt x="698" y="15"/>
                  </a:cubicBezTo>
                  <a:lnTo>
                    <a:pt x="267" y="261"/>
                  </a:lnTo>
                  <a:cubicBezTo>
                    <a:pt x="236" y="282"/>
                    <a:pt x="226" y="302"/>
                    <a:pt x="216" y="323"/>
                  </a:cubicBezTo>
                  <a:cubicBezTo>
                    <a:pt x="206" y="353"/>
                    <a:pt x="206" y="374"/>
                    <a:pt x="226" y="394"/>
                  </a:cubicBezTo>
                  <a:lnTo>
                    <a:pt x="349" y="620"/>
                  </a:lnTo>
                  <a:cubicBezTo>
                    <a:pt x="267" y="692"/>
                    <a:pt x="206" y="774"/>
                    <a:pt x="144" y="866"/>
                  </a:cubicBezTo>
                  <a:cubicBezTo>
                    <a:pt x="93" y="948"/>
                    <a:pt x="52" y="1030"/>
                    <a:pt x="31" y="1122"/>
                  </a:cubicBezTo>
                  <a:cubicBezTo>
                    <a:pt x="11" y="1204"/>
                    <a:pt x="1" y="1296"/>
                    <a:pt x="21" y="1378"/>
                  </a:cubicBezTo>
                  <a:cubicBezTo>
                    <a:pt x="21" y="1460"/>
                    <a:pt x="52" y="1532"/>
                    <a:pt x="93" y="1604"/>
                  </a:cubicBezTo>
                  <a:cubicBezTo>
                    <a:pt x="175" y="1758"/>
                    <a:pt x="329" y="1881"/>
                    <a:pt x="503" y="1932"/>
                  </a:cubicBezTo>
                  <a:cubicBezTo>
                    <a:pt x="571" y="1946"/>
                    <a:pt x="641" y="1953"/>
                    <a:pt x="711" y="1953"/>
                  </a:cubicBezTo>
                  <a:cubicBezTo>
                    <a:pt x="850" y="1953"/>
                    <a:pt x="992" y="1925"/>
                    <a:pt x="1128" y="1871"/>
                  </a:cubicBezTo>
                  <a:cubicBezTo>
                    <a:pt x="1262" y="1819"/>
                    <a:pt x="1374" y="1778"/>
                    <a:pt x="1477" y="1737"/>
                  </a:cubicBezTo>
                  <a:cubicBezTo>
                    <a:pt x="1559" y="1707"/>
                    <a:pt x="1641" y="1686"/>
                    <a:pt x="1723" y="1665"/>
                  </a:cubicBezTo>
                  <a:cubicBezTo>
                    <a:pt x="1774" y="1645"/>
                    <a:pt x="1825" y="1645"/>
                    <a:pt x="1887" y="1645"/>
                  </a:cubicBezTo>
                  <a:cubicBezTo>
                    <a:pt x="1918" y="1645"/>
                    <a:pt x="1948" y="1665"/>
                    <a:pt x="1969" y="1696"/>
                  </a:cubicBezTo>
                  <a:cubicBezTo>
                    <a:pt x="2010" y="1758"/>
                    <a:pt x="1989" y="1840"/>
                    <a:pt x="1928" y="1881"/>
                  </a:cubicBezTo>
                  <a:cubicBezTo>
                    <a:pt x="1846" y="1963"/>
                    <a:pt x="1754" y="2035"/>
                    <a:pt x="1661" y="2086"/>
                  </a:cubicBezTo>
                  <a:cubicBezTo>
                    <a:pt x="1600" y="2127"/>
                    <a:pt x="1549" y="2147"/>
                    <a:pt x="1477" y="2168"/>
                  </a:cubicBezTo>
                  <a:cubicBezTo>
                    <a:pt x="1436" y="2178"/>
                    <a:pt x="1385" y="2178"/>
                    <a:pt x="1344" y="2178"/>
                  </a:cubicBezTo>
                  <a:cubicBezTo>
                    <a:pt x="1303" y="2178"/>
                    <a:pt x="1272" y="2178"/>
                    <a:pt x="1241" y="2168"/>
                  </a:cubicBezTo>
                  <a:lnTo>
                    <a:pt x="1169" y="2147"/>
                  </a:lnTo>
                  <a:lnTo>
                    <a:pt x="1098" y="2147"/>
                  </a:lnTo>
                  <a:cubicBezTo>
                    <a:pt x="1077" y="2158"/>
                    <a:pt x="1046" y="2168"/>
                    <a:pt x="1026" y="2178"/>
                  </a:cubicBezTo>
                  <a:lnTo>
                    <a:pt x="595" y="2434"/>
                  </a:lnTo>
                  <a:cubicBezTo>
                    <a:pt x="575" y="2445"/>
                    <a:pt x="564" y="2465"/>
                    <a:pt x="554" y="2486"/>
                  </a:cubicBezTo>
                  <a:cubicBezTo>
                    <a:pt x="554" y="2506"/>
                    <a:pt x="554" y="2527"/>
                    <a:pt x="564" y="2547"/>
                  </a:cubicBezTo>
                  <a:cubicBezTo>
                    <a:pt x="605" y="2609"/>
                    <a:pt x="667" y="2660"/>
                    <a:pt x="728" y="2701"/>
                  </a:cubicBezTo>
                  <a:cubicBezTo>
                    <a:pt x="800" y="2742"/>
                    <a:pt x="882" y="2773"/>
                    <a:pt x="975" y="2783"/>
                  </a:cubicBezTo>
                  <a:cubicBezTo>
                    <a:pt x="1067" y="2803"/>
                    <a:pt x="1169" y="2803"/>
                    <a:pt x="1272" y="2803"/>
                  </a:cubicBezTo>
                  <a:cubicBezTo>
                    <a:pt x="1385" y="2793"/>
                    <a:pt x="1497" y="2762"/>
                    <a:pt x="1610" y="2721"/>
                  </a:cubicBezTo>
                  <a:lnTo>
                    <a:pt x="1743" y="2947"/>
                  </a:lnTo>
                  <a:cubicBezTo>
                    <a:pt x="1754" y="2967"/>
                    <a:pt x="1774" y="2988"/>
                    <a:pt x="1795" y="2988"/>
                  </a:cubicBezTo>
                  <a:cubicBezTo>
                    <a:pt x="1804" y="2991"/>
                    <a:pt x="1813" y="2992"/>
                    <a:pt x="1821" y="2992"/>
                  </a:cubicBezTo>
                  <a:cubicBezTo>
                    <a:pt x="1843" y="2992"/>
                    <a:pt x="1862" y="2985"/>
                    <a:pt x="1877" y="2978"/>
                  </a:cubicBezTo>
                  <a:lnTo>
                    <a:pt x="2307" y="2721"/>
                  </a:lnTo>
                  <a:cubicBezTo>
                    <a:pt x="2328" y="2711"/>
                    <a:pt x="2348" y="2691"/>
                    <a:pt x="2358" y="2660"/>
                  </a:cubicBezTo>
                  <a:cubicBezTo>
                    <a:pt x="2358" y="2639"/>
                    <a:pt x="2358" y="2609"/>
                    <a:pt x="2348" y="2588"/>
                  </a:cubicBezTo>
                  <a:lnTo>
                    <a:pt x="2215" y="2373"/>
                  </a:lnTo>
                  <a:cubicBezTo>
                    <a:pt x="2307" y="2301"/>
                    <a:pt x="2389" y="2219"/>
                    <a:pt x="2461" y="2127"/>
                  </a:cubicBezTo>
                  <a:cubicBezTo>
                    <a:pt x="2533" y="2045"/>
                    <a:pt x="2584" y="1953"/>
                    <a:pt x="2615" y="1860"/>
                  </a:cubicBezTo>
                  <a:cubicBezTo>
                    <a:pt x="2646" y="1768"/>
                    <a:pt x="2656" y="1676"/>
                    <a:pt x="2646" y="1583"/>
                  </a:cubicBezTo>
                  <a:cubicBezTo>
                    <a:pt x="2635" y="1491"/>
                    <a:pt x="2615" y="1409"/>
                    <a:pt x="2563" y="1327"/>
                  </a:cubicBezTo>
                  <a:cubicBezTo>
                    <a:pt x="2512" y="1245"/>
                    <a:pt x="2451" y="1173"/>
                    <a:pt x="2369" y="1112"/>
                  </a:cubicBezTo>
                  <a:cubicBezTo>
                    <a:pt x="2297" y="1061"/>
                    <a:pt x="2215" y="1020"/>
                    <a:pt x="2133" y="1009"/>
                  </a:cubicBezTo>
                  <a:cubicBezTo>
                    <a:pt x="2082" y="999"/>
                    <a:pt x="2030" y="994"/>
                    <a:pt x="1979" y="994"/>
                  </a:cubicBezTo>
                  <a:cubicBezTo>
                    <a:pt x="1928" y="994"/>
                    <a:pt x="1877" y="999"/>
                    <a:pt x="1825" y="1009"/>
                  </a:cubicBezTo>
                  <a:cubicBezTo>
                    <a:pt x="1702" y="1030"/>
                    <a:pt x="1579" y="1061"/>
                    <a:pt x="1467" y="1112"/>
                  </a:cubicBezTo>
                  <a:lnTo>
                    <a:pt x="1128" y="1225"/>
                  </a:lnTo>
                  <a:cubicBezTo>
                    <a:pt x="1057" y="1255"/>
                    <a:pt x="975" y="1276"/>
                    <a:pt x="903" y="1296"/>
                  </a:cubicBezTo>
                  <a:cubicBezTo>
                    <a:pt x="877" y="1302"/>
                    <a:pt x="854" y="1304"/>
                    <a:pt x="831" y="1304"/>
                  </a:cubicBezTo>
                  <a:cubicBezTo>
                    <a:pt x="808" y="1304"/>
                    <a:pt x="785" y="1302"/>
                    <a:pt x="759" y="1296"/>
                  </a:cubicBezTo>
                  <a:cubicBezTo>
                    <a:pt x="698" y="1276"/>
                    <a:pt x="657" y="1214"/>
                    <a:pt x="667" y="1153"/>
                  </a:cubicBezTo>
                  <a:cubicBezTo>
                    <a:pt x="677" y="1112"/>
                    <a:pt x="687" y="1081"/>
                    <a:pt x="718" y="1061"/>
                  </a:cubicBezTo>
                  <a:cubicBezTo>
                    <a:pt x="739" y="1030"/>
                    <a:pt x="769" y="999"/>
                    <a:pt x="800" y="979"/>
                  </a:cubicBezTo>
                  <a:cubicBezTo>
                    <a:pt x="841" y="948"/>
                    <a:pt x="872" y="927"/>
                    <a:pt x="913" y="897"/>
                  </a:cubicBezTo>
                  <a:cubicBezTo>
                    <a:pt x="964" y="876"/>
                    <a:pt x="1016" y="845"/>
                    <a:pt x="1067" y="835"/>
                  </a:cubicBezTo>
                  <a:cubicBezTo>
                    <a:pt x="1108" y="825"/>
                    <a:pt x="1149" y="815"/>
                    <a:pt x="1190" y="815"/>
                  </a:cubicBezTo>
                  <a:cubicBezTo>
                    <a:pt x="1221" y="815"/>
                    <a:pt x="1251" y="815"/>
                    <a:pt x="1282" y="825"/>
                  </a:cubicBezTo>
                  <a:lnTo>
                    <a:pt x="1333" y="835"/>
                  </a:lnTo>
                  <a:lnTo>
                    <a:pt x="1405" y="835"/>
                  </a:lnTo>
                  <a:cubicBezTo>
                    <a:pt x="1436" y="835"/>
                    <a:pt x="1467" y="825"/>
                    <a:pt x="1487" y="804"/>
                  </a:cubicBezTo>
                  <a:lnTo>
                    <a:pt x="1918" y="548"/>
                  </a:lnTo>
                  <a:cubicBezTo>
                    <a:pt x="1938" y="538"/>
                    <a:pt x="1948" y="517"/>
                    <a:pt x="1959" y="497"/>
                  </a:cubicBezTo>
                  <a:cubicBezTo>
                    <a:pt x="1959" y="476"/>
                    <a:pt x="1959" y="456"/>
                    <a:pt x="1948" y="446"/>
                  </a:cubicBezTo>
                  <a:cubicBezTo>
                    <a:pt x="1907" y="384"/>
                    <a:pt x="1856" y="343"/>
                    <a:pt x="1795" y="312"/>
                  </a:cubicBezTo>
                  <a:cubicBezTo>
                    <a:pt x="1723" y="271"/>
                    <a:pt x="1651" y="251"/>
                    <a:pt x="1569" y="230"/>
                  </a:cubicBezTo>
                  <a:cubicBezTo>
                    <a:pt x="1477" y="210"/>
                    <a:pt x="1374" y="210"/>
                    <a:pt x="1282" y="210"/>
                  </a:cubicBezTo>
                  <a:cubicBezTo>
                    <a:pt x="1169" y="220"/>
                    <a:pt x="1057" y="241"/>
                    <a:pt x="954" y="271"/>
                  </a:cubicBezTo>
                  <a:lnTo>
                    <a:pt x="831" y="46"/>
                  </a:lnTo>
                  <a:cubicBezTo>
                    <a:pt x="821" y="25"/>
                    <a:pt x="790" y="5"/>
                    <a:pt x="769" y="5"/>
                  </a:cubicBezTo>
                  <a:cubicBezTo>
                    <a:pt x="760" y="2"/>
                    <a:pt x="752" y="1"/>
                    <a:pt x="745"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a:off x="6245242" y="1717335"/>
              <a:ext cx="183566" cy="206876"/>
            </a:xfrm>
            <a:custGeom>
              <a:avLst/>
              <a:gdLst/>
              <a:ahLst/>
              <a:cxnLst/>
              <a:rect l="l" t="t" r="r" b="b"/>
              <a:pathLst>
                <a:path w="2646" h="2982" extrusionOk="0">
                  <a:moveTo>
                    <a:pt x="739" y="1"/>
                  </a:moveTo>
                  <a:cubicBezTo>
                    <a:pt x="722" y="1"/>
                    <a:pt x="702" y="8"/>
                    <a:pt x="687" y="15"/>
                  </a:cubicBezTo>
                  <a:lnTo>
                    <a:pt x="257" y="271"/>
                  </a:lnTo>
                  <a:cubicBezTo>
                    <a:pt x="226" y="282"/>
                    <a:pt x="216" y="302"/>
                    <a:pt x="206" y="333"/>
                  </a:cubicBezTo>
                  <a:cubicBezTo>
                    <a:pt x="195" y="353"/>
                    <a:pt x="206" y="374"/>
                    <a:pt x="216" y="405"/>
                  </a:cubicBezTo>
                  <a:lnTo>
                    <a:pt x="339" y="620"/>
                  </a:lnTo>
                  <a:cubicBezTo>
                    <a:pt x="267" y="692"/>
                    <a:pt x="195" y="774"/>
                    <a:pt x="134" y="866"/>
                  </a:cubicBezTo>
                  <a:cubicBezTo>
                    <a:pt x="83" y="948"/>
                    <a:pt x="42" y="1030"/>
                    <a:pt x="21" y="1122"/>
                  </a:cubicBezTo>
                  <a:cubicBezTo>
                    <a:pt x="1" y="1204"/>
                    <a:pt x="1" y="1296"/>
                    <a:pt x="11" y="1378"/>
                  </a:cubicBezTo>
                  <a:cubicBezTo>
                    <a:pt x="21" y="1460"/>
                    <a:pt x="42" y="1542"/>
                    <a:pt x="83" y="1604"/>
                  </a:cubicBezTo>
                  <a:cubicBezTo>
                    <a:pt x="175" y="1768"/>
                    <a:pt x="318" y="1881"/>
                    <a:pt x="493" y="1932"/>
                  </a:cubicBezTo>
                  <a:cubicBezTo>
                    <a:pt x="554" y="1944"/>
                    <a:pt x="616" y="1950"/>
                    <a:pt x="678" y="1950"/>
                  </a:cubicBezTo>
                  <a:cubicBezTo>
                    <a:pt x="825" y="1950"/>
                    <a:pt x="974" y="1918"/>
                    <a:pt x="1118" y="1860"/>
                  </a:cubicBezTo>
                  <a:cubicBezTo>
                    <a:pt x="1251" y="1809"/>
                    <a:pt x="1364" y="1768"/>
                    <a:pt x="1467" y="1737"/>
                  </a:cubicBezTo>
                  <a:cubicBezTo>
                    <a:pt x="1549" y="1707"/>
                    <a:pt x="1631" y="1676"/>
                    <a:pt x="1713" y="1655"/>
                  </a:cubicBezTo>
                  <a:cubicBezTo>
                    <a:pt x="1764" y="1645"/>
                    <a:pt x="1815" y="1635"/>
                    <a:pt x="1877" y="1635"/>
                  </a:cubicBezTo>
                  <a:cubicBezTo>
                    <a:pt x="1907" y="1635"/>
                    <a:pt x="1938" y="1655"/>
                    <a:pt x="1959" y="1686"/>
                  </a:cubicBezTo>
                  <a:cubicBezTo>
                    <a:pt x="2000" y="1748"/>
                    <a:pt x="1979" y="1830"/>
                    <a:pt x="1918" y="1881"/>
                  </a:cubicBezTo>
                  <a:cubicBezTo>
                    <a:pt x="1836" y="1963"/>
                    <a:pt x="1754" y="2024"/>
                    <a:pt x="1651" y="2086"/>
                  </a:cubicBezTo>
                  <a:cubicBezTo>
                    <a:pt x="1600" y="2117"/>
                    <a:pt x="1538" y="2137"/>
                    <a:pt x="1477" y="2158"/>
                  </a:cubicBezTo>
                  <a:cubicBezTo>
                    <a:pt x="1426" y="2168"/>
                    <a:pt x="1374" y="2178"/>
                    <a:pt x="1333" y="2178"/>
                  </a:cubicBezTo>
                  <a:cubicBezTo>
                    <a:pt x="1292" y="2168"/>
                    <a:pt x="1262" y="2168"/>
                    <a:pt x="1231" y="2158"/>
                  </a:cubicBezTo>
                  <a:lnTo>
                    <a:pt x="1169" y="2147"/>
                  </a:lnTo>
                  <a:cubicBezTo>
                    <a:pt x="1154" y="2142"/>
                    <a:pt x="1141" y="2140"/>
                    <a:pt x="1130" y="2140"/>
                  </a:cubicBezTo>
                  <a:cubicBezTo>
                    <a:pt x="1118" y="2140"/>
                    <a:pt x="1108" y="2142"/>
                    <a:pt x="1098" y="2147"/>
                  </a:cubicBezTo>
                  <a:cubicBezTo>
                    <a:pt x="1067" y="2147"/>
                    <a:pt x="1046" y="2158"/>
                    <a:pt x="1026" y="2168"/>
                  </a:cubicBezTo>
                  <a:lnTo>
                    <a:pt x="595" y="2424"/>
                  </a:lnTo>
                  <a:cubicBezTo>
                    <a:pt x="575" y="2434"/>
                    <a:pt x="564" y="2455"/>
                    <a:pt x="554" y="2475"/>
                  </a:cubicBezTo>
                  <a:cubicBezTo>
                    <a:pt x="544" y="2496"/>
                    <a:pt x="544" y="2516"/>
                    <a:pt x="554" y="2537"/>
                  </a:cubicBezTo>
                  <a:cubicBezTo>
                    <a:pt x="595" y="2598"/>
                    <a:pt x="657" y="2650"/>
                    <a:pt x="718" y="2691"/>
                  </a:cubicBezTo>
                  <a:cubicBezTo>
                    <a:pt x="790" y="2732"/>
                    <a:pt x="872" y="2762"/>
                    <a:pt x="964" y="2773"/>
                  </a:cubicBezTo>
                  <a:cubicBezTo>
                    <a:pt x="1057" y="2793"/>
                    <a:pt x="1159" y="2793"/>
                    <a:pt x="1262" y="2793"/>
                  </a:cubicBezTo>
                  <a:cubicBezTo>
                    <a:pt x="1374" y="2783"/>
                    <a:pt x="1497" y="2752"/>
                    <a:pt x="1600" y="2721"/>
                  </a:cubicBezTo>
                  <a:lnTo>
                    <a:pt x="1733" y="2937"/>
                  </a:lnTo>
                  <a:cubicBezTo>
                    <a:pt x="1743" y="2957"/>
                    <a:pt x="1764" y="2978"/>
                    <a:pt x="1795" y="2978"/>
                  </a:cubicBezTo>
                  <a:cubicBezTo>
                    <a:pt x="1801" y="2981"/>
                    <a:pt x="1808" y="2982"/>
                    <a:pt x="1815" y="2982"/>
                  </a:cubicBezTo>
                  <a:cubicBezTo>
                    <a:pt x="1832" y="2982"/>
                    <a:pt x="1852" y="2975"/>
                    <a:pt x="1866" y="2967"/>
                  </a:cubicBezTo>
                  <a:lnTo>
                    <a:pt x="2297" y="2711"/>
                  </a:lnTo>
                  <a:cubicBezTo>
                    <a:pt x="2317" y="2701"/>
                    <a:pt x="2338" y="2680"/>
                    <a:pt x="2348" y="2650"/>
                  </a:cubicBezTo>
                  <a:cubicBezTo>
                    <a:pt x="2358" y="2629"/>
                    <a:pt x="2348" y="2598"/>
                    <a:pt x="2338" y="2578"/>
                  </a:cubicBezTo>
                  <a:lnTo>
                    <a:pt x="2205" y="2363"/>
                  </a:lnTo>
                  <a:cubicBezTo>
                    <a:pt x="2297" y="2291"/>
                    <a:pt x="2389" y="2209"/>
                    <a:pt x="2461" y="2117"/>
                  </a:cubicBezTo>
                  <a:cubicBezTo>
                    <a:pt x="2522" y="2035"/>
                    <a:pt x="2574" y="1942"/>
                    <a:pt x="2604" y="1850"/>
                  </a:cubicBezTo>
                  <a:cubicBezTo>
                    <a:pt x="2635" y="1758"/>
                    <a:pt x="2645" y="1666"/>
                    <a:pt x="2645" y="1573"/>
                  </a:cubicBezTo>
                  <a:cubicBezTo>
                    <a:pt x="2635" y="1481"/>
                    <a:pt x="2604" y="1399"/>
                    <a:pt x="2553" y="1317"/>
                  </a:cubicBezTo>
                  <a:cubicBezTo>
                    <a:pt x="2502" y="1235"/>
                    <a:pt x="2440" y="1163"/>
                    <a:pt x="2369" y="1102"/>
                  </a:cubicBezTo>
                  <a:cubicBezTo>
                    <a:pt x="2287" y="1050"/>
                    <a:pt x="2205" y="1009"/>
                    <a:pt x="2123" y="999"/>
                  </a:cubicBezTo>
                  <a:cubicBezTo>
                    <a:pt x="2071" y="989"/>
                    <a:pt x="2020" y="984"/>
                    <a:pt x="1969" y="984"/>
                  </a:cubicBezTo>
                  <a:cubicBezTo>
                    <a:pt x="1918" y="984"/>
                    <a:pt x="1866" y="989"/>
                    <a:pt x="1815" y="999"/>
                  </a:cubicBezTo>
                  <a:cubicBezTo>
                    <a:pt x="1692" y="1020"/>
                    <a:pt x="1569" y="1061"/>
                    <a:pt x="1456" y="1102"/>
                  </a:cubicBezTo>
                  <a:lnTo>
                    <a:pt x="1118" y="1214"/>
                  </a:lnTo>
                  <a:cubicBezTo>
                    <a:pt x="1046" y="1245"/>
                    <a:pt x="975" y="1266"/>
                    <a:pt x="892" y="1286"/>
                  </a:cubicBezTo>
                  <a:cubicBezTo>
                    <a:pt x="872" y="1291"/>
                    <a:pt x="849" y="1294"/>
                    <a:pt x="826" y="1294"/>
                  </a:cubicBezTo>
                  <a:cubicBezTo>
                    <a:pt x="803" y="1294"/>
                    <a:pt x="780" y="1291"/>
                    <a:pt x="759" y="1286"/>
                  </a:cubicBezTo>
                  <a:cubicBezTo>
                    <a:pt x="687" y="1276"/>
                    <a:pt x="646" y="1204"/>
                    <a:pt x="667" y="1143"/>
                  </a:cubicBezTo>
                  <a:cubicBezTo>
                    <a:pt x="667" y="1112"/>
                    <a:pt x="687" y="1081"/>
                    <a:pt x="708" y="1050"/>
                  </a:cubicBezTo>
                  <a:cubicBezTo>
                    <a:pt x="728" y="1020"/>
                    <a:pt x="759" y="989"/>
                    <a:pt x="790" y="968"/>
                  </a:cubicBezTo>
                  <a:cubicBezTo>
                    <a:pt x="831" y="938"/>
                    <a:pt x="872" y="917"/>
                    <a:pt x="913" y="897"/>
                  </a:cubicBezTo>
                  <a:cubicBezTo>
                    <a:pt x="954" y="866"/>
                    <a:pt x="1005" y="835"/>
                    <a:pt x="1067" y="825"/>
                  </a:cubicBezTo>
                  <a:cubicBezTo>
                    <a:pt x="1098" y="815"/>
                    <a:pt x="1139" y="804"/>
                    <a:pt x="1180" y="804"/>
                  </a:cubicBezTo>
                  <a:cubicBezTo>
                    <a:pt x="1210" y="804"/>
                    <a:pt x="1241" y="804"/>
                    <a:pt x="1272" y="815"/>
                  </a:cubicBezTo>
                  <a:lnTo>
                    <a:pt x="1323" y="825"/>
                  </a:lnTo>
                  <a:lnTo>
                    <a:pt x="1395" y="825"/>
                  </a:lnTo>
                  <a:cubicBezTo>
                    <a:pt x="1426" y="825"/>
                    <a:pt x="1456" y="815"/>
                    <a:pt x="1477" y="794"/>
                  </a:cubicBezTo>
                  <a:lnTo>
                    <a:pt x="1907" y="538"/>
                  </a:lnTo>
                  <a:cubicBezTo>
                    <a:pt x="1928" y="528"/>
                    <a:pt x="1938" y="507"/>
                    <a:pt x="1948" y="497"/>
                  </a:cubicBezTo>
                  <a:cubicBezTo>
                    <a:pt x="1948" y="476"/>
                    <a:pt x="1948" y="446"/>
                    <a:pt x="1938" y="435"/>
                  </a:cubicBezTo>
                  <a:cubicBezTo>
                    <a:pt x="1897" y="374"/>
                    <a:pt x="1846" y="333"/>
                    <a:pt x="1795" y="302"/>
                  </a:cubicBezTo>
                  <a:cubicBezTo>
                    <a:pt x="1713" y="261"/>
                    <a:pt x="1641" y="241"/>
                    <a:pt x="1559" y="220"/>
                  </a:cubicBezTo>
                  <a:cubicBezTo>
                    <a:pt x="1467" y="200"/>
                    <a:pt x="1364" y="200"/>
                    <a:pt x="1272" y="200"/>
                  </a:cubicBezTo>
                  <a:cubicBezTo>
                    <a:pt x="1159" y="210"/>
                    <a:pt x="1057" y="230"/>
                    <a:pt x="944" y="261"/>
                  </a:cubicBezTo>
                  <a:lnTo>
                    <a:pt x="821" y="46"/>
                  </a:lnTo>
                  <a:cubicBezTo>
                    <a:pt x="810" y="25"/>
                    <a:pt x="790" y="5"/>
                    <a:pt x="759" y="5"/>
                  </a:cubicBezTo>
                  <a:cubicBezTo>
                    <a:pt x="753" y="2"/>
                    <a:pt x="746" y="1"/>
                    <a:pt x="739"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0"/>
            <p:cNvSpPr/>
            <p:nvPr/>
          </p:nvSpPr>
          <p:spPr>
            <a:xfrm>
              <a:off x="6647067" y="1241833"/>
              <a:ext cx="104618" cy="130980"/>
            </a:xfrm>
            <a:custGeom>
              <a:avLst/>
              <a:gdLst/>
              <a:ahLst/>
              <a:cxnLst/>
              <a:rect l="l" t="t" r="r" b="b"/>
              <a:pathLst>
                <a:path w="1508" h="1888" extrusionOk="0">
                  <a:moveTo>
                    <a:pt x="1128" y="1"/>
                  </a:moveTo>
                  <a:lnTo>
                    <a:pt x="1" y="1015"/>
                  </a:lnTo>
                  <a:cubicBezTo>
                    <a:pt x="1" y="1015"/>
                    <a:pt x="124" y="1467"/>
                    <a:pt x="154" y="1600"/>
                  </a:cubicBezTo>
                  <a:cubicBezTo>
                    <a:pt x="194" y="1767"/>
                    <a:pt x="347" y="1887"/>
                    <a:pt x="513" y="1887"/>
                  </a:cubicBezTo>
                  <a:cubicBezTo>
                    <a:pt x="520" y="1887"/>
                    <a:pt x="527" y="1887"/>
                    <a:pt x="534" y="1887"/>
                  </a:cubicBezTo>
                  <a:cubicBezTo>
                    <a:pt x="1508" y="1825"/>
                    <a:pt x="1446" y="1220"/>
                    <a:pt x="1446" y="1220"/>
                  </a:cubicBezTo>
                  <a:cubicBezTo>
                    <a:pt x="1241" y="913"/>
                    <a:pt x="1128" y="1"/>
                    <a:pt x="1128"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0"/>
            <p:cNvSpPr/>
            <p:nvPr/>
          </p:nvSpPr>
          <p:spPr>
            <a:xfrm>
              <a:off x="6476264" y="1565402"/>
              <a:ext cx="437618" cy="449966"/>
            </a:xfrm>
            <a:custGeom>
              <a:avLst/>
              <a:gdLst/>
              <a:ahLst/>
              <a:cxnLst/>
              <a:rect l="l" t="t" r="r" b="b"/>
              <a:pathLst>
                <a:path w="6308" h="6486" extrusionOk="0">
                  <a:moveTo>
                    <a:pt x="4625" y="1"/>
                  </a:moveTo>
                  <a:cubicBezTo>
                    <a:pt x="4608" y="1"/>
                    <a:pt x="4350" y="20"/>
                    <a:pt x="3775" y="1180"/>
                  </a:cubicBezTo>
                  <a:cubicBezTo>
                    <a:pt x="3754" y="1211"/>
                    <a:pt x="3724" y="1241"/>
                    <a:pt x="3703" y="1272"/>
                  </a:cubicBezTo>
                  <a:cubicBezTo>
                    <a:pt x="2657" y="2779"/>
                    <a:pt x="1253" y="4737"/>
                    <a:pt x="1253" y="4737"/>
                  </a:cubicBezTo>
                  <a:lnTo>
                    <a:pt x="1304" y="4778"/>
                  </a:lnTo>
                  <a:cubicBezTo>
                    <a:pt x="1243" y="4881"/>
                    <a:pt x="1161" y="4983"/>
                    <a:pt x="1069" y="5065"/>
                  </a:cubicBezTo>
                  <a:cubicBezTo>
                    <a:pt x="915" y="5178"/>
                    <a:pt x="853" y="5178"/>
                    <a:pt x="648" y="5239"/>
                  </a:cubicBezTo>
                  <a:cubicBezTo>
                    <a:pt x="464" y="5301"/>
                    <a:pt x="310" y="5424"/>
                    <a:pt x="197" y="5588"/>
                  </a:cubicBezTo>
                  <a:cubicBezTo>
                    <a:pt x="152" y="5641"/>
                    <a:pt x="173" y="5672"/>
                    <a:pt x="237" y="5672"/>
                  </a:cubicBezTo>
                  <a:cubicBezTo>
                    <a:pt x="260" y="5672"/>
                    <a:pt x="288" y="5668"/>
                    <a:pt x="320" y="5660"/>
                  </a:cubicBezTo>
                  <a:cubicBezTo>
                    <a:pt x="453" y="5639"/>
                    <a:pt x="617" y="5537"/>
                    <a:pt x="679" y="5537"/>
                  </a:cubicBezTo>
                  <a:cubicBezTo>
                    <a:pt x="730" y="5537"/>
                    <a:pt x="730" y="5598"/>
                    <a:pt x="679" y="5721"/>
                  </a:cubicBezTo>
                  <a:cubicBezTo>
                    <a:pt x="597" y="5865"/>
                    <a:pt x="505" y="5998"/>
                    <a:pt x="382" y="6101"/>
                  </a:cubicBezTo>
                  <a:cubicBezTo>
                    <a:pt x="300" y="6172"/>
                    <a:pt x="54" y="6316"/>
                    <a:pt x="23" y="6388"/>
                  </a:cubicBezTo>
                  <a:cubicBezTo>
                    <a:pt x="0" y="6448"/>
                    <a:pt x="5" y="6486"/>
                    <a:pt x="62" y="6486"/>
                  </a:cubicBezTo>
                  <a:cubicBezTo>
                    <a:pt x="83" y="6486"/>
                    <a:pt x="110" y="6481"/>
                    <a:pt x="146" y="6470"/>
                  </a:cubicBezTo>
                  <a:cubicBezTo>
                    <a:pt x="289" y="6408"/>
                    <a:pt x="443" y="6326"/>
                    <a:pt x="576" y="6244"/>
                  </a:cubicBezTo>
                  <a:cubicBezTo>
                    <a:pt x="638" y="6203"/>
                    <a:pt x="699" y="6162"/>
                    <a:pt x="740" y="6111"/>
                  </a:cubicBezTo>
                  <a:cubicBezTo>
                    <a:pt x="842" y="6136"/>
                    <a:pt x="943" y="6154"/>
                    <a:pt x="1044" y="6154"/>
                  </a:cubicBezTo>
                  <a:cubicBezTo>
                    <a:pt x="1066" y="6154"/>
                    <a:pt x="1088" y="6154"/>
                    <a:pt x="1110" y="6152"/>
                  </a:cubicBezTo>
                  <a:cubicBezTo>
                    <a:pt x="1171" y="6142"/>
                    <a:pt x="1222" y="6111"/>
                    <a:pt x="1274" y="6080"/>
                  </a:cubicBezTo>
                  <a:cubicBezTo>
                    <a:pt x="1294" y="6070"/>
                    <a:pt x="1315" y="6070"/>
                    <a:pt x="1325" y="6060"/>
                  </a:cubicBezTo>
                  <a:cubicBezTo>
                    <a:pt x="1448" y="6019"/>
                    <a:pt x="1509" y="5619"/>
                    <a:pt x="1561" y="5506"/>
                  </a:cubicBezTo>
                  <a:cubicBezTo>
                    <a:pt x="1643" y="5403"/>
                    <a:pt x="1725" y="5311"/>
                    <a:pt x="1817" y="5229"/>
                  </a:cubicBezTo>
                  <a:lnTo>
                    <a:pt x="1858" y="5260"/>
                  </a:lnTo>
                  <a:cubicBezTo>
                    <a:pt x="1858" y="5260"/>
                    <a:pt x="4585" y="3097"/>
                    <a:pt x="5231" y="2267"/>
                  </a:cubicBezTo>
                  <a:cubicBezTo>
                    <a:pt x="5907" y="1395"/>
                    <a:pt x="6307" y="21"/>
                    <a:pt x="6307" y="21"/>
                  </a:cubicBezTo>
                  <a:lnTo>
                    <a:pt x="4626" y="1"/>
                  </a:lnTo>
                  <a:cubicBezTo>
                    <a:pt x="4626" y="1"/>
                    <a:pt x="4625" y="1"/>
                    <a:pt x="4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0"/>
            <p:cNvSpPr/>
            <p:nvPr/>
          </p:nvSpPr>
          <p:spPr>
            <a:xfrm>
              <a:off x="6459197" y="1889040"/>
              <a:ext cx="144578" cy="133478"/>
            </a:xfrm>
            <a:custGeom>
              <a:avLst/>
              <a:gdLst/>
              <a:ahLst/>
              <a:cxnLst/>
              <a:rect l="l" t="t" r="r" b="b"/>
              <a:pathLst>
                <a:path w="2084" h="1924" extrusionOk="0">
                  <a:moveTo>
                    <a:pt x="1448" y="0"/>
                  </a:moveTo>
                  <a:cubicBezTo>
                    <a:pt x="1345" y="185"/>
                    <a:pt x="1212" y="349"/>
                    <a:pt x="1068" y="503"/>
                  </a:cubicBezTo>
                  <a:cubicBezTo>
                    <a:pt x="925" y="615"/>
                    <a:pt x="863" y="615"/>
                    <a:pt x="648" y="667"/>
                  </a:cubicBezTo>
                  <a:cubicBezTo>
                    <a:pt x="464" y="738"/>
                    <a:pt x="310" y="861"/>
                    <a:pt x="197" y="1015"/>
                  </a:cubicBezTo>
                  <a:cubicBezTo>
                    <a:pt x="150" y="1071"/>
                    <a:pt x="175" y="1108"/>
                    <a:pt x="251" y="1108"/>
                  </a:cubicBezTo>
                  <a:cubicBezTo>
                    <a:pt x="273" y="1108"/>
                    <a:pt x="300" y="1104"/>
                    <a:pt x="330" y="1097"/>
                  </a:cubicBezTo>
                  <a:cubicBezTo>
                    <a:pt x="453" y="1067"/>
                    <a:pt x="617" y="974"/>
                    <a:pt x="679" y="974"/>
                  </a:cubicBezTo>
                  <a:cubicBezTo>
                    <a:pt x="730" y="974"/>
                    <a:pt x="730" y="1036"/>
                    <a:pt x="679" y="1159"/>
                  </a:cubicBezTo>
                  <a:cubicBezTo>
                    <a:pt x="607" y="1302"/>
                    <a:pt x="505" y="1436"/>
                    <a:pt x="382" y="1538"/>
                  </a:cubicBezTo>
                  <a:cubicBezTo>
                    <a:pt x="300" y="1610"/>
                    <a:pt x="54" y="1743"/>
                    <a:pt x="23" y="1825"/>
                  </a:cubicBezTo>
                  <a:cubicBezTo>
                    <a:pt x="0" y="1885"/>
                    <a:pt x="5" y="1923"/>
                    <a:pt x="66" y="1923"/>
                  </a:cubicBezTo>
                  <a:cubicBezTo>
                    <a:pt x="88" y="1923"/>
                    <a:pt x="118" y="1918"/>
                    <a:pt x="156" y="1907"/>
                  </a:cubicBezTo>
                  <a:cubicBezTo>
                    <a:pt x="279" y="1876"/>
                    <a:pt x="412" y="1825"/>
                    <a:pt x="535" y="1764"/>
                  </a:cubicBezTo>
                  <a:cubicBezTo>
                    <a:pt x="617" y="1712"/>
                    <a:pt x="720" y="1794"/>
                    <a:pt x="1017" y="1661"/>
                  </a:cubicBezTo>
                  <a:cubicBezTo>
                    <a:pt x="1109" y="1620"/>
                    <a:pt x="1191" y="1569"/>
                    <a:pt x="1273" y="1507"/>
                  </a:cubicBezTo>
                  <a:cubicBezTo>
                    <a:pt x="1294" y="1507"/>
                    <a:pt x="1315" y="1507"/>
                    <a:pt x="1325" y="1497"/>
                  </a:cubicBezTo>
                  <a:cubicBezTo>
                    <a:pt x="1448" y="1456"/>
                    <a:pt x="1509" y="1046"/>
                    <a:pt x="1571" y="943"/>
                  </a:cubicBezTo>
                  <a:cubicBezTo>
                    <a:pt x="1725" y="759"/>
                    <a:pt x="1899" y="585"/>
                    <a:pt x="2083" y="431"/>
                  </a:cubicBezTo>
                  <a:lnTo>
                    <a:pt x="1448"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a:off x="6553202" y="1414648"/>
              <a:ext cx="383436" cy="515664"/>
            </a:xfrm>
            <a:custGeom>
              <a:avLst/>
              <a:gdLst/>
              <a:ahLst/>
              <a:cxnLst/>
              <a:rect l="l" t="t" r="r" b="b"/>
              <a:pathLst>
                <a:path w="5527" h="7433" extrusionOk="0">
                  <a:moveTo>
                    <a:pt x="3189" y="1"/>
                  </a:moveTo>
                  <a:lnTo>
                    <a:pt x="2994" y="667"/>
                  </a:lnTo>
                  <a:cubicBezTo>
                    <a:pt x="3066" y="698"/>
                    <a:pt x="3127" y="759"/>
                    <a:pt x="3168" y="831"/>
                  </a:cubicBezTo>
                  <a:cubicBezTo>
                    <a:pt x="3168" y="1210"/>
                    <a:pt x="2471" y="3414"/>
                    <a:pt x="2451" y="3445"/>
                  </a:cubicBezTo>
                  <a:cubicBezTo>
                    <a:pt x="1405" y="4952"/>
                    <a:pt x="1" y="6910"/>
                    <a:pt x="1" y="6910"/>
                  </a:cubicBezTo>
                  <a:lnTo>
                    <a:pt x="595" y="7433"/>
                  </a:lnTo>
                  <a:cubicBezTo>
                    <a:pt x="595" y="7433"/>
                    <a:pt x="2594" y="5403"/>
                    <a:pt x="3476" y="4583"/>
                  </a:cubicBezTo>
                  <a:cubicBezTo>
                    <a:pt x="4419" y="3712"/>
                    <a:pt x="4870" y="1815"/>
                    <a:pt x="5198" y="1241"/>
                  </a:cubicBezTo>
                  <a:cubicBezTo>
                    <a:pt x="5526" y="667"/>
                    <a:pt x="4357" y="83"/>
                    <a:pt x="4357" y="83"/>
                  </a:cubicBezTo>
                  <a:lnTo>
                    <a:pt x="3927" y="298"/>
                  </a:lnTo>
                  <a:cubicBezTo>
                    <a:pt x="3650" y="175"/>
                    <a:pt x="3189" y="1"/>
                    <a:pt x="3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6525451" y="1131387"/>
              <a:ext cx="226232" cy="199523"/>
            </a:xfrm>
            <a:custGeom>
              <a:avLst/>
              <a:gdLst/>
              <a:ahLst/>
              <a:cxnLst/>
              <a:rect l="l" t="t" r="r" b="b"/>
              <a:pathLst>
                <a:path w="3261" h="2876" extrusionOk="0">
                  <a:moveTo>
                    <a:pt x="1468" y="1"/>
                  </a:moveTo>
                  <a:cubicBezTo>
                    <a:pt x="1051" y="1"/>
                    <a:pt x="598" y="155"/>
                    <a:pt x="349" y="455"/>
                  </a:cubicBezTo>
                  <a:cubicBezTo>
                    <a:pt x="1" y="885"/>
                    <a:pt x="288" y="1787"/>
                    <a:pt x="534" y="2208"/>
                  </a:cubicBezTo>
                  <a:cubicBezTo>
                    <a:pt x="677" y="2474"/>
                    <a:pt x="903" y="2689"/>
                    <a:pt x="1190" y="2812"/>
                  </a:cubicBezTo>
                  <a:cubicBezTo>
                    <a:pt x="1316" y="2854"/>
                    <a:pt x="1447" y="2876"/>
                    <a:pt x="1578" y="2876"/>
                  </a:cubicBezTo>
                  <a:cubicBezTo>
                    <a:pt x="1766" y="2876"/>
                    <a:pt x="1953" y="2831"/>
                    <a:pt x="2123" y="2741"/>
                  </a:cubicBezTo>
                  <a:cubicBezTo>
                    <a:pt x="3261" y="2156"/>
                    <a:pt x="3148" y="496"/>
                    <a:pt x="1938" y="75"/>
                  </a:cubicBezTo>
                  <a:cubicBezTo>
                    <a:pt x="1797" y="25"/>
                    <a:pt x="1636" y="1"/>
                    <a:pt x="1468"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6614391" y="1131457"/>
              <a:ext cx="115232" cy="199661"/>
            </a:xfrm>
            <a:custGeom>
              <a:avLst/>
              <a:gdLst/>
              <a:ahLst/>
              <a:cxnLst/>
              <a:rect l="l" t="t" r="r" b="b"/>
              <a:pathLst>
                <a:path w="1661" h="2878" extrusionOk="0">
                  <a:moveTo>
                    <a:pt x="177" y="0"/>
                  </a:moveTo>
                  <a:cubicBezTo>
                    <a:pt x="145" y="0"/>
                    <a:pt x="114" y="1"/>
                    <a:pt x="82" y="3"/>
                  </a:cubicBezTo>
                  <a:cubicBezTo>
                    <a:pt x="144" y="13"/>
                    <a:pt x="195" y="33"/>
                    <a:pt x="256" y="54"/>
                  </a:cubicBezTo>
                  <a:cubicBezTo>
                    <a:pt x="790" y="238"/>
                    <a:pt x="1312" y="761"/>
                    <a:pt x="1343" y="1325"/>
                  </a:cubicBezTo>
                  <a:cubicBezTo>
                    <a:pt x="1364" y="1909"/>
                    <a:pt x="1046" y="2453"/>
                    <a:pt x="533" y="2719"/>
                  </a:cubicBezTo>
                  <a:cubicBezTo>
                    <a:pt x="359" y="2781"/>
                    <a:pt x="185" y="2822"/>
                    <a:pt x="0" y="2842"/>
                  </a:cubicBezTo>
                  <a:cubicBezTo>
                    <a:pt x="91" y="2866"/>
                    <a:pt x="184" y="2877"/>
                    <a:pt x="277" y="2877"/>
                  </a:cubicBezTo>
                  <a:cubicBezTo>
                    <a:pt x="469" y="2877"/>
                    <a:pt x="662" y="2829"/>
                    <a:pt x="841" y="2740"/>
                  </a:cubicBezTo>
                  <a:cubicBezTo>
                    <a:pt x="1353" y="2463"/>
                    <a:pt x="1661" y="1920"/>
                    <a:pt x="1630" y="1346"/>
                  </a:cubicBezTo>
                  <a:cubicBezTo>
                    <a:pt x="1579" y="771"/>
                    <a:pt x="1200" y="269"/>
                    <a:pt x="656" y="74"/>
                  </a:cubicBezTo>
                  <a:cubicBezTo>
                    <a:pt x="502" y="23"/>
                    <a:pt x="340" y="0"/>
                    <a:pt x="177" y="0"/>
                  </a:cubicBezTo>
                  <a:close/>
                </a:path>
              </a:pathLst>
            </a:custGeom>
            <a:solidFill>
              <a:srgbClr val="F9C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6472864" y="1035371"/>
              <a:ext cx="325022" cy="217976"/>
            </a:xfrm>
            <a:custGeom>
              <a:avLst/>
              <a:gdLst/>
              <a:ahLst/>
              <a:cxnLst/>
              <a:rect l="l" t="t" r="r" b="b"/>
              <a:pathLst>
                <a:path w="4685" h="3142" extrusionOk="0">
                  <a:moveTo>
                    <a:pt x="2097" y="0"/>
                  </a:moveTo>
                  <a:cubicBezTo>
                    <a:pt x="1711" y="0"/>
                    <a:pt x="1327" y="226"/>
                    <a:pt x="1189" y="670"/>
                  </a:cubicBezTo>
                  <a:lnTo>
                    <a:pt x="1189" y="670"/>
                  </a:lnTo>
                  <a:cubicBezTo>
                    <a:pt x="1192" y="660"/>
                    <a:pt x="1163" y="656"/>
                    <a:pt x="1121" y="656"/>
                  </a:cubicBezTo>
                  <a:cubicBezTo>
                    <a:pt x="1038" y="656"/>
                    <a:pt x="906" y="670"/>
                    <a:pt x="892" y="670"/>
                  </a:cubicBezTo>
                  <a:cubicBezTo>
                    <a:pt x="779" y="680"/>
                    <a:pt x="656" y="721"/>
                    <a:pt x="564" y="772"/>
                  </a:cubicBezTo>
                  <a:cubicBezTo>
                    <a:pt x="369" y="885"/>
                    <a:pt x="215" y="1060"/>
                    <a:pt x="123" y="1254"/>
                  </a:cubicBezTo>
                  <a:cubicBezTo>
                    <a:pt x="31" y="1439"/>
                    <a:pt x="0" y="1644"/>
                    <a:pt x="31" y="1839"/>
                  </a:cubicBezTo>
                  <a:cubicBezTo>
                    <a:pt x="41" y="1890"/>
                    <a:pt x="62" y="1931"/>
                    <a:pt x="82" y="1982"/>
                  </a:cubicBezTo>
                  <a:cubicBezTo>
                    <a:pt x="243" y="2277"/>
                    <a:pt x="552" y="2455"/>
                    <a:pt x="880" y="2455"/>
                  </a:cubicBezTo>
                  <a:cubicBezTo>
                    <a:pt x="928" y="2455"/>
                    <a:pt x="977" y="2451"/>
                    <a:pt x="1025" y="2443"/>
                  </a:cubicBezTo>
                  <a:cubicBezTo>
                    <a:pt x="1394" y="2372"/>
                    <a:pt x="1712" y="2115"/>
                    <a:pt x="1866" y="1767"/>
                  </a:cubicBezTo>
                  <a:cubicBezTo>
                    <a:pt x="1959" y="2000"/>
                    <a:pt x="2178" y="2129"/>
                    <a:pt x="2404" y="2129"/>
                  </a:cubicBezTo>
                  <a:cubicBezTo>
                    <a:pt x="2526" y="2129"/>
                    <a:pt x="2650" y="2092"/>
                    <a:pt x="2758" y="2013"/>
                  </a:cubicBezTo>
                  <a:cubicBezTo>
                    <a:pt x="2758" y="2382"/>
                    <a:pt x="3055" y="2679"/>
                    <a:pt x="3424" y="2710"/>
                  </a:cubicBezTo>
                  <a:cubicBezTo>
                    <a:pt x="3332" y="2884"/>
                    <a:pt x="3434" y="3100"/>
                    <a:pt x="3629" y="3141"/>
                  </a:cubicBezTo>
                  <a:cubicBezTo>
                    <a:pt x="3637" y="3141"/>
                    <a:pt x="3644" y="3141"/>
                    <a:pt x="3652" y="3141"/>
                  </a:cubicBezTo>
                  <a:cubicBezTo>
                    <a:pt x="3837" y="3141"/>
                    <a:pt x="4000" y="3020"/>
                    <a:pt x="4049" y="2833"/>
                  </a:cubicBezTo>
                  <a:cubicBezTo>
                    <a:pt x="4090" y="2648"/>
                    <a:pt x="4029" y="2443"/>
                    <a:pt x="3896" y="2310"/>
                  </a:cubicBezTo>
                  <a:cubicBezTo>
                    <a:pt x="4684" y="1712"/>
                    <a:pt x="4190" y="545"/>
                    <a:pt x="3336" y="545"/>
                  </a:cubicBezTo>
                  <a:cubicBezTo>
                    <a:pt x="3224" y="545"/>
                    <a:pt x="3106" y="565"/>
                    <a:pt x="2983" y="608"/>
                  </a:cubicBezTo>
                  <a:cubicBezTo>
                    <a:pt x="2824" y="201"/>
                    <a:pt x="2460" y="0"/>
                    <a:pt x="2097" y="0"/>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6682657" y="1194311"/>
              <a:ext cx="44886" cy="54113"/>
            </a:xfrm>
            <a:custGeom>
              <a:avLst/>
              <a:gdLst/>
              <a:ahLst/>
              <a:cxnLst/>
              <a:rect l="l" t="t" r="r" b="b"/>
              <a:pathLst>
                <a:path w="647" h="780" extrusionOk="0">
                  <a:moveTo>
                    <a:pt x="291" y="0"/>
                  </a:moveTo>
                  <a:cubicBezTo>
                    <a:pt x="152" y="0"/>
                    <a:pt x="30" y="104"/>
                    <a:pt x="21" y="245"/>
                  </a:cubicBezTo>
                  <a:cubicBezTo>
                    <a:pt x="0" y="440"/>
                    <a:pt x="123" y="747"/>
                    <a:pt x="287" y="778"/>
                  </a:cubicBezTo>
                  <a:cubicBezTo>
                    <a:pt x="299" y="779"/>
                    <a:pt x="311" y="780"/>
                    <a:pt x="323" y="780"/>
                  </a:cubicBezTo>
                  <a:cubicBezTo>
                    <a:pt x="482" y="780"/>
                    <a:pt x="616" y="653"/>
                    <a:pt x="626" y="491"/>
                  </a:cubicBezTo>
                  <a:cubicBezTo>
                    <a:pt x="646" y="296"/>
                    <a:pt x="523" y="40"/>
                    <a:pt x="359" y="9"/>
                  </a:cubicBezTo>
                  <a:cubicBezTo>
                    <a:pt x="336" y="3"/>
                    <a:pt x="313" y="0"/>
                    <a:pt x="291"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7904506" y="3063224"/>
              <a:ext cx="49118" cy="68196"/>
            </a:xfrm>
            <a:custGeom>
              <a:avLst/>
              <a:gdLst/>
              <a:ahLst/>
              <a:cxnLst/>
              <a:rect l="l" t="t" r="r" b="b"/>
              <a:pathLst>
                <a:path w="708" h="983" extrusionOk="0">
                  <a:moveTo>
                    <a:pt x="677" y="1"/>
                  </a:moveTo>
                  <a:lnTo>
                    <a:pt x="11" y="206"/>
                  </a:lnTo>
                  <a:cubicBezTo>
                    <a:pt x="0" y="421"/>
                    <a:pt x="0" y="636"/>
                    <a:pt x="11" y="862"/>
                  </a:cubicBezTo>
                  <a:cubicBezTo>
                    <a:pt x="26" y="949"/>
                    <a:pt x="172" y="982"/>
                    <a:pt x="322" y="982"/>
                  </a:cubicBezTo>
                  <a:cubicBezTo>
                    <a:pt x="472" y="982"/>
                    <a:pt x="626" y="949"/>
                    <a:pt x="656" y="903"/>
                  </a:cubicBezTo>
                  <a:cubicBezTo>
                    <a:pt x="708" y="810"/>
                    <a:pt x="677" y="1"/>
                    <a:pt x="67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0"/>
            <p:cNvSpPr/>
            <p:nvPr/>
          </p:nvSpPr>
          <p:spPr>
            <a:xfrm>
              <a:off x="7796418" y="3111926"/>
              <a:ext cx="165043" cy="77492"/>
            </a:xfrm>
            <a:custGeom>
              <a:avLst/>
              <a:gdLst/>
              <a:ahLst/>
              <a:cxnLst/>
              <a:rect l="l" t="t" r="r" b="b"/>
              <a:pathLst>
                <a:path w="2379" h="1117" extrusionOk="0">
                  <a:moveTo>
                    <a:pt x="1518" y="0"/>
                  </a:moveTo>
                  <a:cubicBezTo>
                    <a:pt x="1485" y="0"/>
                    <a:pt x="1496" y="41"/>
                    <a:pt x="1446" y="149"/>
                  </a:cubicBezTo>
                  <a:cubicBezTo>
                    <a:pt x="1364" y="334"/>
                    <a:pt x="0" y="549"/>
                    <a:pt x="51" y="836"/>
                  </a:cubicBezTo>
                  <a:cubicBezTo>
                    <a:pt x="72" y="908"/>
                    <a:pt x="390" y="1062"/>
                    <a:pt x="851" y="1113"/>
                  </a:cubicBezTo>
                  <a:cubicBezTo>
                    <a:pt x="897" y="1116"/>
                    <a:pt x="943" y="1117"/>
                    <a:pt x="988" y="1117"/>
                  </a:cubicBezTo>
                  <a:cubicBezTo>
                    <a:pt x="1123" y="1117"/>
                    <a:pt x="1256" y="1105"/>
                    <a:pt x="1394" y="1082"/>
                  </a:cubicBezTo>
                  <a:cubicBezTo>
                    <a:pt x="1517" y="1052"/>
                    <a:pt x="1630" y="990"/>
                    <a:pt x="1733" y="918"/>
                  </a:cubicBezTo>
                  <a:lnTo>
                    <a:pt x="1804" y="1010"/>
                  </a:lnTo>
                  <a:lnTo>
                    <a:pt x="2378" y="898"/>
                  </a:lnTo>
                  <a:cubicBezTo>
                    <a:pt x="2378" y="898"/>
                    <a:pt x="2378" y="549"/>
                    <a:pt x="2378" y="375"/>
                  </a:cubicBezTo>
                  <a:cubicBezTo>
                    <a:pt x="2378" y="272"/>
                    <a:pt x="2327" y="190"/>
                    <a:pt x="2245" y="149"/>
                  </a:cubicBezTo>
                  <a:cubicBezTo>
                    <a:pt x="2184" y="211"/>
                    <a:pt x="2102" y="242"/>
                    <a:pt x="2020" y="262"/>
                  </a:cubicBezTo>
                  <a:cubicBezTo>
                    <a:pt x="2001" y="265"/>
                    <a:pt x="1983" y="266"/>
                    <a:pt x="1966" y="266"/>
                  </a:cubicBezTo>
                  <a:cubicBezTo>
                    <a:pt x="1843" y="266"/>
                    <a:pt x="1734" y="206"/>
                    <a:pt x="1671" y="98"/>
                  </a:cubicBezTo>
                  <a:cubicBezTo>
                    <a:pt x="1640" y="47"/>
                    <a:pt x="1599" y="16"/>
                    <a:pt x="1548" y="6"/>
                  </a:cubicBezTo>
                  <a:cubicBezTo>
                    <a:pt x="1535" y="2"/>
                    <a:pt x="1525" y="0"/>
                    <a:pt x="1518" y="0"/>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0"/>
            <p:cNvSpPr/>
            <p:nvPr/>
          </p:nvSpPr>
          <p:spPr>
            <a:xfrm>
              <a:off x="7838321" y="2436692"/>
              <a:ext cx="419719" cy="663086"/>
            </a:xfrm>
            <a:custGeom>
              <a:avLst/>
              <a:gdLst/>
              <a:ahLst/>
              <a:cxnLst/>
              <a:rect l="l" t="t" r="r" b="b"/>
              <a:pathLst>
                <a:path w="6050" h="9558" extrusionOk="0">
                  <a:moveTo>
                    <a:pt x="5513" y="1"/>
                  </a:moveTo>
                  <a:cubicBezTo>
                    <a:pt x="3384" y="1"/>
                    <a:pt x="442" y="839"/>
                    <a:pt x="206" y="1876"/>
                  </a:cubicBezTo>
                  <a:cubicBezTo>
                    <a:pt x="1" y="2768"/>
                    <a:pt x="555" y="7186"/>
                    <a:pt x="934" y="9390"/>
                  </a:cubicBezTo>
                  <a:cubicBezTo>
                    <a:pt x="1101" y="9516"/>
                    <a:pt x="1252" y="9557"/>
                    <a:pt x="1377" y="9557"/>
                  </a:cubicBezTo>
                  <a:cubicBezTo>
                    <a:pt x="1622" y="9557"/>
                    <a:pt x="1774" y="9401"/>
                    <a:pt x="1774" y="9401"/>
                  </a:cubicBezTo>
                  <a:cubicBezTo>
                    <a:pt x="1959" y="8099"/>
                    <a:pt x="2185" y="6059"/>
                    <a:pt x="2154" y="4439"/>
                  </a:cubicBezTo>
                  <a:cubicBezTo>
                    <a:pt x="2154" y="3947"/>
                    <a:pt x="1959" y="3465"/>
                    <a:pt x="1908" y="3106"/>
                  </a:cubicBezTo>
                  <a:cubicBezTo>
                    <a:pt x="2756" y="3035"/>
                    <a:pt x="4969" y="2696"/>
                    <a:pt x="5847" y="2696"/>
                  </a:cubicBezTo>
                  <a:cubicBezTo>
                    <a:pt x="5860" y="2696"/>
                    <a:pt x="5873" y="2696"/>
                    <a:pt x="5885" y="2696"/>
                  </a:cubicBezTo>
                  <a:lnTo>
                    <a:pt x="6049" y="20"/>
                  </a:lnTo>
                  <a:cubicBezTo>
                    <a:pt x="5878" y="7"/>
                    <a:pt x="5699" y="1"/>
                    <a:pt x="5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8052415" y="3108735"/>
              <a:ext cx="50574" cy="68542"/>
            </a:xfrm>
            <a:custGeom>
              <a:avLst/>
              <a:gdLst/>
              <a:ahLst/>
              <a:cxnLst/>
              <a:rect l="l" t="t" r="r" b="b"/>
              <a:pathLst>
                <a:path w="729" h="988" extrusionOk="0">
                  <a:moveTo>
                    <a:pt x="657" y="1"/>
                  </a:moveTo>
                  <a:lnTo>
                    <a:pt x="1" y="226"/>
                  </a:lnTo>
                  <a:cubicBezTo>
                    <a:pt x="1" y="441"/>
                    <a:pt x="11" y="657"/>
                    <a:pt x="31" y="882"/>
                  </a:cubicBezTo>
                  <a:cubicBezTo>
                    <a:pt x="46" y="958"/>
                    <a:pt x="172" y="988"/>
                    <a:pt x="308" y="988"/>
                  </a:cubicBezTo>
                  <a:cubicBezTo>
                    <a:pt x="467" y="988"/>
                    <a:pt x="639" y="948"/>
                    <a:pt x="667" y="892"/>
                  </a:cubicBezTo>
                  <a:cubicBezTo>
                    <a:pt x="729" y="800"/>
                    <a:pt x="657" y="1"/>
                    <a:pt x="65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7945715" y="3158824"/>
              <a:ext cx="165806" cy="78879"/>
            </a:xfrm>
            <a:custGeom>
              <a:avLst/>
              <a:gdLst/>
              <a:ahLst/>
              <a:cxnLst/>
              <a:rect l="l" t="t" r="r" b="b"/>
              <a:pathLst>
                <a:path w="2390" h="1137" extrusionOk="0">
                  <a:moveTo>
                    <a:pt x="1493" y="1"/>
                  </a:moveTo>
                  <a:cubicBezTo>
                    <a:pt x="1455" y="1"/>
                    <a:pt x="1468" y="41"/>
                    <a:pt x="1426" y="150"/>
                  </a:cubicBezTo>
                  <a:cubicBezTo>
                    <a:pt x="1354" y="334"/>
                    <a:pt x="1" y="601"/>
                    <a:pt x="62" y="888"/>
                  </a:cubicBezTo>
                  <a:cubicBezTo>
                    <a:pt x="83" y="960"/>
                    <a:pt x="401" y="1103"/>
                    <a:pt x="872" y="1134"/>
                  </a:cubicBezTo>
                  <a:cubicBezTo>
                    <a:pt x="904" y="1136"/>
                    <a:pt x="935" y="1137"/>
                    <a:pt x="966" y="1137"/>
                  </a:cubicBezTo>
                  <a:cubicBezTo>
                    <a:pt x="1117" y="1137"/>
                    <a:pt x="1261" y="1117"/>
                    <a:pt x="1405" y="1083"/>
                  </a:cubicBezTo>
                  <a:cubicBezTo>
                    <a:pt x="1528" y="1052"/>
                    <a:pt x="1641" y="991"/>
                    <a:pt x="1744" y="909"/>
                  </a:cubicBezTo>
                  <a:lnTo>
                    <a:pt x="1815" y="1001"/>
                  </a:lnTo>
                  <a:lnTo>
                    <a:pt x="2390" y="868"/>
                  </a:lnTo>
                  <a:cubicBezTo>
                    <a:pt x="2390" y="868"/>
                    <a:pt x="2390" y="519"/>
                    <a:pt x="2369" y="345"/>
                  </a:cubicBezTo>
                  <a:cubicBezTo>
                    <a:pt x="2369" y="242"/>
                    <a:pt x="2318" y="150"/>
                    <a:pt x="2225" y="119"/>
                  </a:cubicBezTo>
                  <a:cubicBezTo>
                    <a:pt x="2164" y="181"/>
                    <a:pt x="2092" y="222"/>
                    <a:pt x="2010" y="242"/>
                  </a:cubicBezTo>
                  <a:cubicBezTo>
                    <a:pt x="1986" y="248"/>
                    <a:pt x="1961" y="250"/>
                    <a:pt x="1937" y="250"/>
                  </a:cubicBezTo>
                  <a:cubicBezTo>
                    <a:pt x="1820" y="250"/>
                    <a:pt x="1711" y="190"/>
                    <a:pt x="1651" y="88"/>
                  </a:cubicBezTo>
                  <a:cubicBezTo>
                    <a:pt x="1621" y="47"/>
                    <a:pt x="1580" y="17"/>
                    <a:pt x="1528" y="6"/>
                  </a:cubicBezTo>
                  <a:cubicBezTo>
                    <a:pt x="1513" y="3"/>
                    <a:pt x="1502" y="1"/>
                    <a:pt x="1493" y="1"/>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7998371" y="2445919"/>
              <a:ext cx="505744" cy="696386"/>
            </a:xfrm>
            <a:custGeom>
              <a:avLst/>
              <a:gdLst/>
              <a:ahLst/>
              <a:cxnLst/>
              <a:rect l="l" t="t" r="r" b="b"/>
              <a:pathLst>
                <a:path w="7290" h="10038" extrusionOk="0">
                  <a:moveTo>
                    <a:pt x="4048" y="0"/>
                  </a:moveTo>
                  <a:cubicBezTo>
                    <a:pt x="3937" y="0"/>
                    <a:pt x="726" y="640"/>
                    <a:pt x="452" y="1118"/>
                  </a:cubicBezTo>
                  <a:cubicBezTo>
                    <a:pt x="1" y="1917"/>
                    <a:pt x="749" y="6571"/>
                    <a:pt x="677" y="9903"/>
                  </a:cubicBezTo>
                  <a:cubicBezTo>
                    <a:pt x="677" y="9903"/>
                    <a:pt x="835" y="10037"/>
                    <a:pt x="1131" y="10037"/>
                  </a:cubicBezTo>
                  <a:cubicBezTo>
                    <a:pt x="1268" y="10037"/>
                    <a:pt x="1435" y="10008"/>
                    <a:pt x="1631" y="9924"/>
                  </a:cubicBezTo>
                  <a:cubicBezTo>
                    <a:pt x="1774" y="8283"/>
                    <a:pt x="2820" y="4634"/>
                    <a:pt x="2153" y="2830"/>
                  </a:cubicBezTo>
                  <a:lnTo>
                    <a:pt x="2153" y="2830"/>
                  </a:lnTo>
                  <a:cubicBezTo>
                    <a:pt x="2811" y="2872"/>
                    <a:pt x="3409" y="2912"/>
                    <a:pt x="3983" y="2912"/>
                  </a:cubicBezTo>
                  <a:cubicBezTo>
                    <a:pt x="4814" y="2912"/>
                    <a:pt x="5596" y="2828"/>
                    <a:pt x="6438" y="2543"/>
                  </a:cubicBezTo>
                  <a:cubicBezTo>
                    <a:pt x="6777" y="2430"/>
                    <a:pt x="6869" y="2215"/>
                    <a:pt x="7064" y="1866"/>
                  </a:cubicBezTo>
                  <a:cubicBezTo>
                    <a:pt x="7289" y="1466"/>
                    <a:pt x="7146" y="523"/>
                    <a:pt x="6920" y="0"/>
                  </a:cubicBezTo>
                  <a:lnTo>
                    <a:pt x="4050" y="0"/>
                  </a:lnTo>
                  <a:cubicBezTo>
                    <a:pt x="4049" y="0"/>
                    <a:pt x="4049" y="0"/>
                    <a:pt x="4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7506912" y="2061161"/>
              <a:ext cx="202089" cy="83666"/>
            </a:xfrm>
            <a:custGeom>
              <a:avLst/>
              <a:gdLst/>
              <a:ahLst/>
              <a:cxnLst/>
              <a:rect l="l" t="t" r="r" b="b"/>
              <a:pathLst>
                <a:path w="2913" h="1206" extrusionOk="0">
                  <a:moveTo>
                    <a:pt x="1374" y="0"/>
                  </a:moveTo>
                  <a:cubicBezTo>
                    <a:pt x="1057" y="0"/>
                    <a:pt x="995" y="174"/>
                    <a:pt x="862" y="174"/>
                  </a:cubicBezTo>
                  <a:cubicBezTo>
                    <a:pt x="747" y="174"/>
                    <a:pt x="257" y="49"/>
                    <a:pt x="117" y="49"/>
                  </a:cubicBezTo>
                  <a:cubicBezTo>
                    <a:pt x="107" y="49"/>
                    <a:pt x="99" y="50"/>
                    <a:pt x="93" y="51"/>
                  </a:cubicBezTo>
                  <a:cubicBezTo>
                    <a:pt x="1" y="72"/>
                    <a:pt x="73" y="154"/>
                    <a:pt x="155" y="195"/>
                  </a:cubicBezTo>
                  <a:cubicBezTo>
                    <a:pt x="267" y="267"/>
                    <a:pt x="442" y="328"/>
                    <a:pt x="636" y="421"/>
                  </a:cubicBezTo>
                  <a:cubicBezTo>
                    <a:pt x="759" y="482"/>
                    <a:pt x="893" y="544"/>
                    <a:pt x="1016" y="585"/>
                  </a:cubicBezTo>
                  <a:cubicBezTo>
                    <a:pt x="1221" y="667"/>
                    <a:pt x="1477" y="779"/>
                    <a:pt x="1344" y="861"/>
                  </a:cubicBezTo>
                  <a:cubicBezTo>
                    <a:pt x="1282" y="902"/>
                    <a:pt x="1285" y="910"/>
                    <a:pt x="1269" y="910"/>
                  </a:cubicBezTo>
                  <a:cubicBezTo>
                    <a:pt x="1260" y="910"/>
                    <a:pt x="1244" y="907"/>
                    <a:pt x="1205" y="907"/>
                  </a:cubicBezTo>
                  <a:cubicBezTo>
                    <a:pt x="1178" y="907"/>
                    <a:pt x="1141" y="908"/>
                    <a:pt x="1087" y="913"/>
                  </a:cubicBezTo>
                  <a:cubicBezTo>
                    <a:pt x="821" y="923"/>
                    <a:pt x="667" y="1097"/>
                    <a:pt x="852" y="1128"/>
                  </a:cubicBezTo>
                  <a:cubicBezTo>
                    <a:pt x="987" y="1150"/>
                    <a:pt x="1166" y="1206"/>
                    <a:pt x="1364" y="1206"/>
                  </a:cubicBezTo>
                  <a:cubicBezTo>
                    <a:pt x="1437" y="1206"/>
                    <a:pt x="1513" y="1198"/>
                    <a:pt x="1590" y="1179"/>
                  </a:cubicBezTo>
                  <a:cubicBezTo>
                    <a:pt x="1703" y="1148"/>
                    <a:pt x="1815" y="1107"/>
                    <a:pt x="1918" y="1066"/>
                  </a:cubicBezTo>
                  <a:cubicBezTo>
                    <a:pt x="1979" y="1036"/>
                    <a:pt x="2041" y="1025"/>
                    <a:pt x="2102" y="1025"/>
                  </a:cubicBezTo>
                  <a:lnTo>
                    <a:pt x="2502" y="1056"/>
                  </a:lnTo>
                  <a:lnTo>
                    <a:pt x="2912" y="472"/>
                  </a:lnTo>
                  <a:lnTo>
                    <a:pt x="2912" y="472"/>
                  </a:lnTo>
                  <a:cubicBezTo>
                    <a:pt x="2912" y="472"/>
                    <a:pt x="2766" y="482"/>
                    <a:pt x="2601" y="482"/>
                  </a:cubicBezTo>
                  <a:cubicBezTo>
                    <a:pt x="2435" y="482"/>
                    <a:pt x="2251" y="472"/>
                    <a:pt x="2174" y="431"/>
                  </a:cubicBezTo>
                  <a:cubicBezTo>
                    <a:pt x="2031" y="349"/>
                    <a:pt x="1703" y="0"/>
                    <a:pt x="1374" y="0"/>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p:nvPr/>
          </p:nvSpPr>
          <p:spPr>
            <a:xfrm>
              <a:off x="7650590" y="1910338"/>
              <a:ext cx="571164" cy="256133"/>
            </a:xfrm>
            <a:custGeom>
              <a:avLst/>
              <a:gdLst/>
              <a:ahLst/>
              <a:cxnLst/>
              <a:rect l="l" t="t" r="r" b="b"/>
              <a:pathLst>
                <a:path w="8233" h="3692" extrusionOk="0">
                  <a:moveTo>
                    <a:pt x="8233" y="1"/>
                  </a:moveTo>
                  <a:cubicBezTo>
                    <a:pt x="8232" y="1"/>
                    <a:pt x="7464" y="1"/>
                    <a:pt x="6982" y="339"/>
                  </a:cubicBezTo>
                  <a:cubicBezTo>
                    <a:pt x="6705" y="524"/>
                    <a:pt x="4368" y="2061"/>
                    <a:pt x="4070" y="2215"/>
                  </a:cubicBezTo>
                  <a:cubicBezTo>
                    <a:pt x="3783" y="2369"/>
                    <a:pt x="185" y="2584"/>
                    <a:pt x="185" y="2584"/>
                  </a:cubicBezTo>
                  <a:cubicBezTo>
                    <a:pt x="72" y="2687"/>
                    <a:pt x="11" y="2841"/>
                    <a:pt x="1" y="2994"/>
                  </a:cubicBezTo>
                  <a:cubicBezTo>
                    <a:pt x="1" y="3158"/>
                    <a:pt x="21" y="3322"/>
                    <a:pt x="72" y="3476"/>
                  </a:cubicBezTo>
                  <a:cubicBezTo>
                    <a:pt x="72" y="3476"/>
                    <a:pt x="2414" y="3691"/>
                    <a:pt x="3701" y="3691"/>
                  </a:cubicBezTo>
                  <a:cubicBezTo>
                    <a:pt x="4002" y="3691"/>
                    <a:pt x="4246" y="3680"/>
                    <a:pt x="4388" y="3650"/>
                  </a:cubicBezTo>
                  <a:cubicBezTo>
                    <a:pt x="5137" y="3497"/>
                    <a:pt x="8130" y="2215"/>
                    <a:pt x="8130" y="2215"/>
                  </a:cubicBezTo>
                  <a:lnTo>
                    <a:pt x="8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0"/>
            <p:cNvSpPr/>
            <p:nvPr/>
          </p:nvSpPr>
          <p:spPr>
            <a:xfrm>
              <a:off x="8110760" y="1888069"/>
              <a:ext cx="396201" cy="605991"/>
            </a:xfrm>
            <a:custGeom>
              <a:avLst/>
              <a:gdLst/>
              <a:ahLst/>
              <a:cxnLst/>
              <a:rect l="l" t="t" r="r" b="b"/>
              <a:pathLst>
                <a:path w="5711" h="8735" extrusionOk="0">
                  <a:moveTo>
                    <a:pt x="2902" y="1"/>
                  </a:moveTo>
                  <a:cubicBezTo>
                    <a:pt x="1844" y="1"/>
                    <a:pt x="824" y="299"/>
                    <a:pt x="349" y="660"/>
                  </a:cubicBezTo>
                  <a:cubicBezTo>
                    <a:pt x="0" y="1050"/>
                    <a:pt x="205" y="3192"/>
                    <a:pt x="585" y="4925"/>
                  </a:cubicBezTo>
                  <a:cubicBezTo>
                    <a:pt x="810" y="5950"/>
                    <a:pt x="574" y="6996"/>
                    <a:pt x="544" y="8410"/>
                  </a:cubicBezTo>
                  <a:cubicBezTo>
                    <a:pt x="544" y="8410"/>
                    <a:pt x="753" y="8711"/>
                    <a:pt x="1602" y="8711"/>
                  </a:cubicBezTo>
                  <a:cubicBezTo>
                    <a:pt x="1653" y="8711"/>
                    <a:pt x="1707" y="8710"/>
                    <a:pt x="1764" y="8708"/>
                  </a:cubicBezTo>
                  <a:cubicBezTo>
                    <a:pt x="1833" y="8705"/>
                    <a:pt x="1906" y="8704"/>
                    <a:pt x="1982" y="8704"/>
                  </a:cubicBezTo>
                  <a:cubicBezTo>
                    <a:pt x="2389" y="8704"/>
                    <a:pt x="2884" y="8735"/>
                    <a:pt x="3369" y="8735"/>
                  </a:cubicBezTo>
                  <a:cubicBezTo>
                    <a:pt x="4244" y="8735"/>
                    <a:pt x="5086" y="8634"/>
                    <a:pt x="5321" y="8072"/>
                  </a:cubicBezTo>
                  <a:cubicBezTo>
                    <a:pt x="4900" y="6914"/>
                    <a:pt x="5628" y="1921"/>
                    <a:pt x="5649" y="1655"/>
                  </a:cubicBezTo>
                  <a:cubicBezTo>
                    <a:pt x="5710" y="845"/>
                    <a:pt x="5372" y="527"/>
                    <a:pt x="4296" y="199"/>
                  </a:cubicBezTo>
                  <a:cubicBezTo>
                    <a:pt x="3853" y="60"/>
                    <a:pt x="3374" y="1"/>
                    <a:pt x="29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0"/>
            <p:cNvSpPr/>
            <p:nvPr/>
          </p:nvSpPr>
          <p:spPr>
            <a:xfrm>
              <a:off x="8011206" y="2435929"/>
              <a:ext cx="361305" cy="95391"/>
            </a:xfrm>
            <a:custGeom>
              <a:avLst/>
              <a:gdLst/>
              <a:ahLst/>
              <a:cxnLst/>
              <a:rect l="l" t="t" r="r" b="b"/>
              <a:pathLst>
                <a:path w="5208" h="1375" extrusionOk="0">
                  <a:moveTo>
                    <a:pt x="0" y="1"/>
                  </a:moveTo>
                  <a:lnTo>
                    <a:pt x="3014" y="1374"/>
                  </a:lnTo>
                  <a:lnTo>
                    <a:pt x="5208" y="41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0"/>
            <p:cNvSpPr/>
            <p:nvPr/>
          </p:nvSpPr>
          <p:spPr>
            <a:xfrm>
              <a:off x="8218848" y="2464373"/>
              <a:ext cx="153666" cy="75480"/>
            </a:xfrm>
            <a:custGeom>
              <a:avLst/>
              <a:gdLst/>
              <a:ahLst/>
              <a:cxnLst/>
              <a:rect l="l" t="t" r="r" b="b"/>
              <a:pathLst>
                <a:path w="2215" h="1088" extrusionOk="0">
                  <a:moveTo>
                    <a:pt x="2215" y="1"/>
                  </a:moveTo>
                  <a:lnTo>
                    <a:pt x="0" y="903"/>
                  </a:lnTo>
                  <a:lnTo>
                    <a:pt x="11" y="1087"/>
                  </a:lnTo>
                  <a:lnTo>
                    <a:pt x="2184" y="185"/>
                  </a:lnTo>
                  <a:lnTo>
                    <a:pt x="221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0"/>
            <p:cNvSpPr/>
            <p:nvPr/>
          </p:nvSpPr>
          <p:spPr>
            <a:xfrm>
              <a:off x="8082733" y="2409636"/>
              <a:ext cx="139027" cy="91367"/>
            </a:xfrm>
            <a:custGeom>
              <a:avLst/>
              <a:gdLst/>
              <a:ahLst/>
              <a:cxnLst/>
              <a:rect l="l" t="t" r="r" b="b"/>
              <a:pathLst>
                <a:path w="2004" h="1317" extrusionOk="0">
                  <a:moveTo>
                    <a:pt x="1696" y="0"/>
                  </a:moveTo>
                  <a:lnTo>
                    <a:pt x="1265" y="205"/>
                  </a:lnTo>
                  <a:cubicBezTo>
                    <a:pt x="1135" y="108"/>
                    <a:pt x="979" y="59"/>
                    <a:pt x="823" y="59"/>
                  </a:cubicBezTo>
                  <a:cubicBezTo>
                    <a:pt x="684" y="59"/>
                    <a:pt x="545" y="98"/>
                    <a:pt x="425" y="175"/>
                  </a:cubicBezTo>
                  <a:cubicBezTo>
                    <a:pt x="0" y="451"/>
                    <a:pt x="393" y="1317"/>
                    <a:pt x="707" y="1317"/>
                  </a:cubicBezTo>
                  <a:cubicBezTo>
                    <a:pt x="719" y="1317"/>
                    <a:pt x="731" y="1315"/>
                    <a:pt x="743" y="1313"/>
                  </a:cubicBezTo>
                  <a:cubicBezTo>
                    <a:pt x="1060" y="1251"/>
                    <a:pt x="2004" y="646"/>
                    <a:pt x="2004" y="646"/>
                  </a:cubicBezTo>
                  <a:lnTo>
                    <a:pt x="1696"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8182565" y="1921855"/>
              <a:ext cx="359918" cy="549727"/>
            </a:xfrm>
            <a:custGeom>
              <a:avLst/>
              <a:gdLst/>
              <a:ahLst/>
              <a:cxnLst/>
              <a:rect l="l" t="t" r="r" b="b"/>
              <a:pathLst>
                <a:path w="5188" h="7924" extrusionOk="0">
                  <a:moveTo>
                    <a:pt x="3936" y="1"/>
                  </a:moveTo>
                  <a:cubicBezTo>
                    <a:pt x="3373" y="1"/>
                    <a:pt x="3195" y="787"/>
                    <a:pt x="3117" y="1291"/>
                  </a:cubicBezTo>
                  <a:cubicBezTo>
                    <a:pt x="3066" y="1690"/>
                    <a:pt x="3168" y="2203"/>
                    <a:pt x="3209" y="2603"/>
                  </a:cubicBezTo>
                  <a:lnTo>
                    <a:pt x="3425" y="4848"/>
                  </a:lnTo>
                  <a:cubicBezTo>
                    <a:pt x="2974" y="5053"/>
                    <a:pt x="2543" y="5319"/>
                    <a:pt x="2143" y="5627"/>
                  </a:cubicBezTo>
                  <a:cubicBezTo>
                    <a:pt x="1272" y="6293"/>
                    <a:pt x="42" y="7021"/>
                    <a:pt x="42" y="7021"/>
                  </a:cubicBezTo>
                  <a:cubicBezTo>
                    <a:pt x="11" y="7165"/>
                    <a:pt x="1" y="7308"/>
                    <a:pt x="11" y="7462"/>
                  </a:cubicBezTo>
                  <a:cubicBezTo>
                    <a:pt x="93" y="7841"/>
                    <a:pt x="339" y="7923"/>
                    <a:pt x="339" y="7923"/>
                  </a:cubicBezTo>
                  <a:cubicBezTo>
                    <a:pt x="339" y="7923"/>
                    <a:pt x="3958" y="6447"/>
                    <a:pt x="4522" y="5668"/>
                  </a:cubicBezTo>
                  <a:cubicBezTo>
                    <a:pt x="4901" y="5155"/>
                    <a:pt x="4850" y="4130"/>
                    <a:pt x="4880" y="3525"/>
                  </a:cubicBezTo>
                  <a:cubicBezTo>
                    <a:pt x="4921" y="2634"/>
                    <a:pt x="5188" y="204"/>
                    <a:pt x="4040" y="9"/>
                  </a:cubicBezTo>
                  <a:cubicBezTo>
                    <a:pt x="4004" y="3"/>
                    <a:pt x="3969" y="1"/>
                    <a:pt x="3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7856914" y="2208793"/>
              <a:ext cx="362693" cy="331058"/>
            </a:xfrm>
            <a:custGeom>
              <a:avLst/>
              <a:gdLst/>
              <a:ahLst/>
              <a:cxnLst/>
              <a:rect l="l" t="t" r="r" b="b"/>
              <a:pathLst>
                <a:path w="5228" h="4772" extrusionOk="0">
                  <a:moveTo>
                    <a:pt x="290" y="0"/>
                  </a:moveTo>
                  <a:cubicBezTo>
                    <a:pt x="135" y="0"/>
                    <a:pt x="0" y="134"/>
                    <a:pt x="10" y="302"/>
                  </a:cubicBezTo>
                  <a:lnTo>
                    <a:pt x="153" y="3675"/>
                  </a:lnTo>
                  <a:cubicBezTo>
                    <a:pt x="164" y="3839"/>
                    <a:pt x="287" y="3972"/>
                    <a:pt x="440" y="4003"/>
                  </a:cubicBezTo>
                  <a:lnTo>
                    <a:pt x="5228" y="4771"/>
                  </a:lnTo>
                  <a:lnTo>
                    <a:pt x="5064" y="999"/>
                  </a:lnTo>
                  <a:cubicBezTo>
                    <a:pt x="5064" y="866"/>
                    <a:pt x="4961" y="753"/>
                    <a:pt x="4828" y="732"/>
                  </a:cubicBezTo>
                  <a:lnTo>
                    <a:pt x="338" y="5"/>
                  </a:lnTo>
                  <a:cubicBezTo>
                    <a:pt x="322" y="2"/>
                    <a:pt x="306"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8194636" y="1642687"/>
              <a:ext cx="197788" cy="271326"/>
            </a:xfrm>
            <a:custGeom>
              <a:avLst/>
              <a:gdLst/>
              <a:ahLst/>
              <a:cxnLst/>
              <a:rect l="l" t="t" r="r" b="b"/>
              <a:pathLst>
                <a:path w="2851" h="3911" extrusionOk="0">
                  <a:moveTo>
                    <a:pt x="1212" y="1"/>
                  </a:moveTo>
                  <a:cubicBezTo>
                    <a:pt x="811" y="1"/>
                    <a:pt x="474" y="175"/>
                    <a:pt x="452" y="732"/>
                  </a:cubicBezTo>
                  <a:cubicBezTo>
                    <a:pt x="452" y="732"/>
                    <a:pt x="237" y="1634"/>
                    <a:pt x="144" y="1860"/>
                  </a:cubicBezTo>
                  <a:cubicBezTo>
                    <a:pt x="114" y="1942"/>
                    <a:pt x="1" y="2188"/>
                    <a:pt x="21" y="2260"/>
                  </a:cubicBezTo>
                  <a:cubicBezTo>
                    <a:pt x="42" y="2342"/>
                    <a:pt x="175" y="2311"/>
                    <a:pt x="226" y="2331"/>
                  </a:cubicBezTo>
                  <a:cubicBezTo>
                    <a:pt x="349" y="2372"/>
                    <a:pt x="175" y="3121"/>
                    <a:pt x="432" y="3182"/>
                  </a:cubicBezTo>
                  <a:cubicBezTo>
                    <a:pt x="599" y="3220"/>
                    <a:pt x="766" y="3241"/>
                    <a:pt x="933" y="3241"/>
                  </a:cubicBezTo>
                  <a:cubicBezTo>
                    <a:pt x="992" y="3241"/>
                    <a:pt x="1050" y="3239"/>
                    <a:pt x="1108" y="3234"/>
                  </a:cubicBezTo>
                  <a:lnTo>
                    <a:pt x="1108" y="3234"/>
                  </a:lnTo>
                  <a:cubicBezTo>
                    <a:pt x="1108" y="3254"/>
                    <a:pt x="1057" y="3654"/>
                    <a:pt x="1057" y="3654"/>
                  </a:cubicBezTo>
                  <a:lnTo>
                    <a:pt x="1108" y="3910"/>
                  </a:lnTo>
                  <a:lnTo>
                    <a:pt x="1569" y="3910"/>
                  </a:lnTo>
                  <a:lnTo>
                    <a:pt x="2195" y="3736"/>
                  </a:lnTo>
                  <a:cubicBezTo>
                    <a:pt x="2195" y="3736"/>
                    <a:pt x="2215" y="2936"/>
                    <a:pt x="2246" y="2844"/>
                  </a:cubicBezTo>
                  <a:cubicBezTo>
                    <a:pt x="2256" y="2783"/>
                    <a:pt x="2502" y="2557"/>
                    <a:pt x="2677" y="2157"/>
                  </a:cubicBezTo>
                  <a:cubicBezTo>
                    <a:pt x="2769" y="1962"/>
                    <a:pt x="2830" y="1747"/>
                    <a:pt x="2851" y="1532"/>
                  </a:cubicBezTo>
                  <a:cubicBezTo>
                    <a:pt x="2851" y="1101"/>
                    <a:pt x="2841" y="650"/>
                    <a:pt x="2554" y="435"/>
                  </a:cubicBezTo>
                  <a:cubicBezTo>
                    <a:pt x="2395" y="312"/>
                    <a:pt x="1747" y="1"/>
                    <a:pt x="1212"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8265053" y="1765273"/>
              <a:ext cx="114607" cy="147977"/>
            </a:xfrm>
            <a:custGeom>
              <a:avLst/>
              <a:gdLst/>
              <a:ahLst/>
              <a:cxnLst/>
              <a:rect l="l" t="t" r="r" b="b"/>
              <a:pathLst>
                <a:path w="1652" h="2133" extrusionOk="0">
                  <a:moveTo>
                    <a:pt x="1057" y="1"/>
                  </a:moveTo>
                  <a:cubicBezTo>
                    <a:pt x="1036" y="1"/>
                    <a:pt x="1036" y="1077"/>
                    <a:pt x="1016" y="1385"/>
                  </a:cubicBezTo>
                  <a:cubicBezTo>
                    <a:pt x="790" y="1559"/>
                    <a:pt x="534" y="1774"/>
                    <a:pt x="431" y="1774"/>
                  </a:cubicBezTo>
                  <a:cubicBezTo>
                    <a:pt x="298" y="1764"/>
                    <a:pt x="175" y="1713"/>
                    <a:pt x="73" y="1631"/>
                  </a:cubicBezTo>
                  <a:cubicBezTo>
                    <a:pt x="62" y="1723"/>
                    <a:pt x="32" y="1815"/>
                    <a:pt x="1" y="1907"/>
                  </a:cubicBezTo>
                  <a:lnTo>
                    <a:pt x="93" y="2112"/>
                  </a:lnTo>
                  <a:lnTo>
                    <a:pt x="554" y="2133"/>
                  </a:lnTo>
                  <a:lnTo>
                    <a:pt x="1180" y="1959"/>
                  </a:lnTo>
                  <a:cubicBezTo>
                    <a:pt x="1180" y="1959"/>
                    <a:pt x="1200" y="1159"/>
                    <a:pt x="1221" y="1067"/>
                  </a:cubicBezTo>
                  <a:cubicBezTo>
                    <a:pt x="1241" y="1005"/>
                    <a:pt x="1477" y="790"/>
                    <a:pt x="1651" y="380"/>
                  </a:cubicBezTo>
                  <a:lnTo>
                    <a:pt x="1631" y="124"/>
                  </a:lnTo>
                  <a:cubicBezTo>
                    <a:pt x="1631" y="124"/>
                    <a:pt x="1077" y="1"/>
                    <a:pt x="1057" y="1"/>
                  </a:cubicBezTo>
                  <a:close/>
                </a:path>
              </a:pathLst>
            </a:custGeom>
            <a:solidFill>
              <a:srgbClr val="F29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0"/>
            <p:cNvSpPr/>
            <p:nvPr/>
          </p:nvSpPr>
          <p:spPr>
            <a:xfrm>
              <a:off x="8188184" y="1621943"/>
              <a:ext cx="235181" cy="219502"/>
            </a:xfrm>
            <a:custGeom>
              <a:avLst/>
              <a:gdLst/>
              <a:ahLst/>
              <a:cxnLst/>
              <a:rect l="l" t="t" r="r" b="b"/>
              <a:pathLst>
                <a:path w="3390" h="3164" extrusionOk="0">
                  <a:moveTo>
                    <a:pt x="431" y="0"/>
                  </a:moveTo>
                  <a:cubicBezTo>
                    <a:pt x="0" y="0"/>
                    <a:pt x="83" y="677"/>
                    <a:pt x="125" y="877"/>
                  </a:cubicBezTo>
                  <a:cubicBezTo>
                    <a:pt x="145" y="990"/>
                    <a:pt x="289" y="1021"/>
                    <a:pt x="309" y="1072"/>
                  </a:cubicBezTo>
                  <a:cubicBezTo>
                    <a:pt x="319" y="1185"/>
                    <a:pt x="309" y="1298"/>
                    <a:pt x="289" y="1421"/>
                  </a:cubicBezTo>
                  <a:cubicBezTo>
                    <a:pt x="289" y="1513"/>
                    <a:pt x="442" y="1554"/>
                    <a:pt x="442" y="1554"/>
                  </a:cubicBezTo>
                  <a:cubicBezTo>
                    <a:pt x="442" y="1554"/>
                    <a:pt x="484" y="1329"/>
                    <a:pt x="494" y="1298"/>
                  </a:cubicBezTo>
                  <a:cubicBezTo>
                    <a:pt x="514" y="1205"/>
                    <a:pt x="535" y="1113"/>
                    <a:pt x="576" y="1031"/>
                  </a:cubicBezTo>
                  <a:cubicBezTo>
                    <a:pt x="607" y="1021"/>
                    <a:pt x="637" y="1011"/>
                    <a:pt x="678" y="1000"/>
                  </a:cubicBezTo>
                  <a:cubicBezTo>
                    <a:pt x="863" y="980"/>
                    <a:pt x="1058" y="970"/>
                    <a:pt x="1252" y="959"/>
                  </a:cubicBezTo>
                  <a:cubicBezTo>
                    <a:pt x="1293" y="959"/>
                    <a:pt x="1334" y="1000"/>
                    <a:pt x="1334" y="1041"/>
                  </a:cubicBezTo>
                  <a:cubicBezTo>
                    <a:pt x="1314" y="1575"/>
                    <a:pt x="1580" y="1667"/>
                    <a:pt x="1703" y="1687"/>
                  </a:cubicBezTo>
                  <a:cubicBezTo>
                    <a:pt x="1734" y="1687"/>
                    <a:pt x="1765" y="1708"/>
                    <a:pt x="1765" y="1739"/>
                  </a:cubicBezTo>
                  <a:cubicBezTo>
                    <a:pt x="1756" y="2129"/>
                    <a:pt x="1835" y="2238"/>
                    <a:pt x="1927" y="2238"/>
                  </a:cubicBezTo>
                  <a:cubicBezTo>
                    <a:pt x="2042" y="2238"/>
                    <a:pt x="2175" y="2067"/>
                    <a:pt x="2175" y="2067"/>
                  </a:cubicBezTo>
                  <a:cubicBezTo>
                    <a:pt x="2288" y="2169"/>
                    <a:pt x="2267" y="2651"/>
                    <a:pt x="2278" y="2928"/>
                  </a:cubicBezTo>
                  <a:cubicBezTo>
                    <a:pt x="2288" y="3010"/>
                    <a:pt x="2298" y="3082"/>
                    <a:pt x="2329" y="3153"/>
                  </a:cubicBezTo>
                  <a:cubicBezTo>
                    <a:pt x="2351" y="3161"/>
                    <a:pt x="2374" y="3164"/>
                    <a:pt x="2397" y="3164"/>
                  </a:cubicBezTo>
                  <a:cubicBezTo>
                    <a:pt x="2439" y="3164"/>
                    <a:pt x="2480" y="3153"/>
                    <a:pt x="2513" y="3133"/>
                  </a:cubicBezTo>
                  <a:cubicBezTo>
                    <a:pt x="2544" y="3112"/>
                    <a:pt x="2729" y="2938"/>
                    <a:pt x="2770" y="2907"/>
                  </a:cubicBezTo>
                  <a:cubicBezTo>
                    <a:pt x="2985" y="2743"/>
                    <a:pt x="3118" y="2466"/>
                    <a:pt x="3231" y="1636"/>
                  </a:cubicBezTo>
                  <a:cubicBezTo>
                    <a:pt x="3390" y="355"/>
                    <a:pt x="2158" y="166"/>
                    <a:pt x="1692" y="166"/>
                  </a:cubicBezTo>
                  <a:cubicBezTo>
                    <a:pt x="1647" y="166"/>
                    <a:pt x="1609" y="167"/>
                    <a:pt x="1580" y="170"/>
                  </a:cubicBezTo>
                  <a:cubicBezTo>
                    <a:pt x="1506" y="176"/>
                    <a:pt x="1415" y="180"/>
                    <a:pt x="1323" y="180"/>
                  </a:cubicBezTo>
                  <a:cubicBezTo>
                    <a:pt x="1109" y="180"/>
                    <a:pt x="883" y="162"/>
                    <a:pt x="812" y="119"/>
                  </a:cubicBezTo>
                  <a:cubicBezTo>
                    <a:pt x="654" y="35"/>
                    <a:pt x="529"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0"/>
            <p:cNvSpPr/>
            <p:nvPr/>
          </p:nvSpPr>
          <p:spPr>
            <a:xfrm>
              <a:off x="8330474" y="1745779"/>
              <a:ext cx="45649" cy="58691"/>
            </a:xfrm>
            <a:custGeom>
              <a:avLst/>
              <a:gdLst/>
              <a:ahLst/>
              <a:cxnLst/>
              <a:rect l="l" t="t" r="r" b="b"/>
              <a:pathLst>
                <a:path w="658" h="846" extrusionOk="0">
                  <a:moveTo>
                    <a:pt x="297" y="1"/>
                  </a:moveTo>
                  <a:cubicBezTo>
                    <a:pt x="110" y="1"/>
                    <a:pt x="83" y="251"/>
                    <a:pt x="83" y="251"/>
                  </a:cubicBezTo>
                  <a:cubicBezTo>
                    <a:pt x="32" y="446"/>
                    <a:pt x="1" y="640"/>
                    <a:pt x="1" y="845"/>
                  </a:cubicBezTo>
                  <a:cubicBezTo>
                    <a:pt x="657" y="835"/>
                    <a:pt x="657" y="56"/>
                    <a:pt x="339" y="5"/>
                  </a:cubicBezTo>
                  <a:cubicBezTo>
                    <a:pt x="324" y="2"/>
                    <a:pt x="310" y="1"/>
                    <a:pt x="29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8271504" y="1865591"/>
              <a:ext cx="101010" cy="79712"/>
            </a:xfrm>
            <a:custGeom>
              <a:avLst/>
              <a:gdLst/>
              <a:ahLst/>
              <a:cxnLst/>
              <a:rect l="l" t="t" r="r" b="b"/>
              <a:pathLst>
                <a:path w="1456" h="1149" extrusionOk="0">
                  <a:moveTo>
                    <a:pt x="1169" y="0"/>
                  </a:moveTo>
                  <a:cubicBezTo>
                    <a:pt x="800" y="215"/>
                    <a:pt x="0" y="666"/>
                    <a:pt x="0" y="666"/>
                  </a:cubicBezTo>
                  <a:lnTo>
                    <a:pt x="195" y="1148"/>
                  </a:lnTo>
                  <a:cubicBezTo>
                    <a:pt x="195" y="1148"/>
                    <a:pt x="974" y="728"/>
                    <a:pt x="1138" y="636"/>
                  </a:cubicBezTo>
                  <a:cubicBezTo>
                    <a:pt x="1261" y="574"/>
                    <a:pt x="1364" y="492"/>
                    <a:pt x="1456" y="390"/>
                  </a:cubicBezTo>
                  <a:cubicBezTo>
                    <a:pt x="1374" y="246"/>
                    <a:pt x="1282" y="123"/>
                    <a:pt x="1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0"/>
            <p:cNvSpPr/>
            <p:nvPr/>
          </p:nvSpPr>
          <p:spPr>
            <a:xfrm>
              <a:off x="8243754" y="1867672"/>
              <a:ext cx="27819" cy="70485"/>
            </a:xfrm>
            <a:custGeom>
              <a:avLst/>
              <a:gdLst/>
              <a:ahLst/>
              <a:cxnLst/>
              <a:rect l="l" t="t" r="r" b="b"/>
              <a:pathLst>
                <a:path w="401" h="1016" extrusionOk="0">
                  <a:moveTo>
                    <a:pt x="400" y="1"/>
                  </a:moveTo>
                  <a:cubicBezTo>
                    <a:pt x="277" y="83"/>
                    <a:pt x="164" y="175"/>
                    <a:pt x="72" y="288"/>
                  </a:cubicBezTo>
                  <a:cubicBezTo>
                    <a:pt x="11" y="524"/>
                    <a:pt x="0" y="770"/>
                    <a:pt x="41" y="1016"/>
                  </a:cubicBezTo>
                  <a:cubicBezTo>
                    <a:pt x="123" y="862"/>
                    <a:pt x="257" y="729"/>
                    <a:pt x="400" y="636"/>
                  </a:cubicBezTo>
                  <a:cubicBezTo>
                    <a:pt x="349" y="442"/>
                    <a:pt x="400" y="1"/>
                    <a:pt x="4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0"/>
            <p:cNvSpPr/>
            <p:nvPr/>
          </p:nvSpPr>
          <p:spPr>
            <a:xfrm>
              <a:off x="8647730" y="2054015"/>
              <a:ext cx="120227" cy="161505"/>
            </a:xfrm>
            <a:custGeom>
              <a:avLst/>
              <a:gdLst/>
              <a:ahLst/>
              <a:cxnLst/>
              <a:rect l="l" t="t" r="r" b="b"/>
              <a:pathLst>
                <a:path w="1733" h="2328" extrusionOk="0">
                  <a:moveTo>
                    <a:pt x="882" y="1"/>
                  </a:moveTo>
                  <a:lnTo>
                    <a:pt x="646" y="913"/>
                  </a:lnTo>
                  <a:lnTo>
                    <a:pt x="0" y="1149"/>
                  </a:lnTo>
                  <a:lnTo>
                    <a:pt x="625" y="1385"/>
                  </a:lnTo>
                  <a:lnTo>
                    <a:pt x="861" y="2328"/>
                  </a:lnTo>
                  <a:lnTo>
                    <a:pt x="1097" y="1405"/>
                  </a:lnTo>
                  <a:lnTo>
                    <a:pt x="1733" y="1169"/>
                  </a:lnTo>
                  <a:lnTo>
                    <a:pt x="1118" y="934"/>
                  </a:lnTo>
                  <a:lnTo>
                    <a:pt x="882"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0"/>
            <p:cNvSpPr/>
            <p:nvPr/>
          </p:nvSpPr>
          <p:spPr>
            <a:xfrm>
              <a:off x="7831939" y="1226918"/>
              <a:ext cx="120990" cy="160811"/>
            </a:xfrm>
            <a:custGeom>
              <a:avLst/>
              <a:gdLst/>
              <a:ahLst/>
              <a:cxnLst/>
              <a:rect l="l" t="t" r="r" b="b"/>
              <a:pathLst>
                <a:path w="1744" h="2318" extrusionOk="0">
                  <a:moveTo>
                    <a:pt x="882" y="0"/>
                  </a:moveTo>
                  <a:lnTo>
                    <a:pt x="647" y="913"/>
                  </a:lnTo>
                  <a:lnTo>
                    <a:pt x="1" y="1148"/>
                  </a:lnTo>
                  <a:lnTo>
                    <a:pt x="626" y="1384"/>
                  </a:lnTo>
                  <a:lnTo>
                    <a:pt x="862" y="2317"/>
                  </a:lnTo>
                  <a:lnTo>
                    <a:pt x="1098" y="1405"/>
                  </a:lnTo>
                  <a:lnTo>
                    <a:pt x="1743"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5349113" y="1439554"/>
              <a:ext cx="120296" cy="161505"/>
            </a:xfrm>
            <a:custGeom>
              <a:avLst/>
              <a:gdLst/>
              <a:ahLst/>
              <a:cxnLst/>
              <a:rect l="l" t="t" r="r" b="b"/>
              <a:pathLst>
                <a:path w="1734" h="2328" extrusionOk="0">
                  <a:moveTo>
                    <a:pt x="872" y="0"/>
                  </a:moveTo>
                  <a:lnTo>
                    <a:pt x="636" y="913"/>
                  </a:lnTo>
                  <a:lnTo>
                    <a:pt x="1" y="1159"/>
                  </a:lnTo>
                  <a:lnTo>
                    <a:pt x="616" y="1395"/>
                  </a:lnTo>
                  <a:lnTo>
                    <a:pt x="862" y="2328"/>
                  </a:lnTo>
                  <a:lnTo>
                    <a:pt x="1098" y="1405"/>
                  </a:lnTo>
                  <a:lnTo>
                    <a:pt x="1733" y="1169"/>
                  </a:lnTo>
                  <a:lnTo>
                    <a:pt x="1118" y="933"/>
                  </a:lnTo>
                  <a:lnTo>
                    <a:pt x="87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7100137" y="753975"/>
              <a:ext cx="120990" cy="160742"/>
            </a:xfrm>
            <a:custGeom>
              <a:avLst/>
              <a:gdLst/>
              <a:ahLst/>
              <a:cxnLst/>
              <a:rect l="l" t="t" r="r" b="b"/>
              <a:pathLst>
                <a:path w="1744" h="2317" extrusionOk="0">
                  <a:moveTo>
                    <a:pt x="882" y="0"/>
                  </a:moveTo>
                  <a:lnTo>
                    <a:pt x="647" y="913"/>
                  </a:lnTo>
                  <a:lnTo>
                    <a:pt x="1" y="1148"/>
                  </a:lnTo>
                  <a:lnTo>
                    <a:pt x="626" y="1384"/>
                  </a:lnTo>
                  <a:lnTo>
                    <a:pt x="862" y="2317"/>
                  </a:lnTo>
                  <a:lnTo>
                    <a:pt x="1098" y="1405"/>
                  </a:lnTo>
                  <a:lnTo>
                    <a:pt x="1744"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0"/>
            <p:cNvSpPr/>
            <p:nvPr/>
          </p:nvSpPr>
          <p:spPr>
            <a:xfrm>
              <a:off x="7578023" y="753983"/>
              <a:ext cx="249750" cy="387667"/>
            </a:xfrm>
            <a:custGeom>
              <a:avLst/>
              <a:gdLst/>
              <a:ahLst/>
              <a:cxnLst/>
              <a:rect l="l" t="t" r="r" b="b"/>
              <a:pathLst>
                <a:path w="3600" h="5588" extrusionOk="0">
                  <a:moveTo>
                    <a:pt x="1559" y="0"/>
                  </a:moveTo>
                  <a:cubicBezTo>
                    <a:pt x="1467" y="0"/>
                    <a:pt x="1385" y="72"/>
                    <a:pt x="1385" y="164"/>
                  </a:cubicBezTo>
                  <a:lnTo>
                    <a:pt x="1385" y="584"/>
                  </a:lnTo>
                  <a:cubicBezTo>
                    <a:pt x="1211" y="615"/>
                    <a:pt x="1047" y="666"/>
                    <a:pt x="883" y="748"/>
                  </a:cubicBezTo>
                  <a:cubicBezTo>
                    <a:pt x="739" y="810"/>
                    <a:pt x="606" y="902"/>
                    <a:pt x="493" y="1015"/>
                  </a:cubicBezTo>
                  <a:cubicBezTo>
                    <a:pt x="380" y="1128"/>
                    <a:pt x="298" y="1251"/>
                    <a:pt x="237" y="1384"/>
                  </a:cubicBezTo>
                  <a:cubicBezTo>
                    <a:pt x="165" y="1528"/>
                    <a:pt x="134" y="1681"/>
                    <a:pt x="134" y="1835"/>
                  </a:cubicBezTo>
                  <a:cubicBezTo>
                    <a:pt x="134" y="1999"/>
                    <a:pt x="155" y="2163"/>
                    <a:pt x="216" y="2317"/>
                  </a:cubicBezTo>
                  <a:cubicBezTo>
                    <a:pt x="257" y="2450"/>
                    <a:pt x="339" y="2563"/>
                    <a:pt x="431" y="2665"/>
                  </a:cubicBezTo>
                  <a:cubicBezTo>
                    <a:pt x="544" y="2768"/>
                    <a:pt x="678" y="2850"/>
                    <a:pt x="821" y="2922"/>
                  </a:cubicBezTo>
                  <a:cubicBezTo>
                    <a:pt x="995" y="2993"/>
                    <a:pt x="1180" y="3055"/>
                    <a:pt x="1364" y="3096"/>
                  </a:cubicBezTo>
                  <a:cubicBezTo>
                    <a:pt x="1590" y="3147"/>
                    <a:pt x="1795" y="3199"/>
                    <a:pt x="1969" y="3240"/>
                  </a:cubicBezTo>
                  <a:cubicBezTo>
                    <a:pt x="2113" y="3270"/>
                    <a:pt x="2256" y="3301"/>
                    <a:pt x="2400" y="3352"/>
                  </a:cubicBezTo>
                  <a:cubicBezTo>
                    <a:pt x="2502" y="3383"/>
                    <a:pt x="2595" y="3434"/>
                    <a:pt x="2666" y="3506"/>
                  </a:cubicBezTo>
                  <a:cubicBezTo>
                    <a:pt x="2728" y="3568"/>
                    <a:pt x="2759" y="3639"/>
                    <a:pt x="2759" y="3732"/>
                  </a:cubicBezTo>
                  <a:cubicBezTo>
                    <a:pt x="2759" y="3814"/>
                    <a:pt x="2728" y="3896"/>
                    <a:pt x="2677" y="3967"/>
                  </a:cubicBezTo>
                  <a:cubicBezTo>
                    <a:pt x="2615" y="4029"/>
                    <a:pt x="2543" y="4090"/>
                    <a:pt x="2461" y="4131"/>
                  </a:cubicBezTo>
                  <a:cubicBezTo>
                    <a:pt x="2369" y="4172"/>
                    <a:pt x="2266" y="4203"/>
                    <a:pt x="2154" y="4224"/>
                  </a:cubicBezTo>
                  <a:cubicBezTo>
                    <a:pt x="2041" y="4244"/>
                    <a:pt x="1918" y="4254"/>
                    <a:pt x="1795" y="4254"/>
                  </a:cubicBezTo>
                  <a:cubicBezTo>
                    <a:pt x="1662" y="4254"/>
                    <a:pt x="1528" y="4234"/>
                    <a:pt x="1405" y="4213"/>
                  </a:cubicBezTo>
                  <a:cubicBezTo>
                    <a:pt x="1313" y="4183"/>
                    <a:pt x="1221" y="4152"/>
                    <a:pt x="1139" y="4111"/>
                  </a:cubicBezTo>
                  <a:cubicBezTo>
                    <a:pt x="1077" y="4070"/>
                    <a:pt x="1016" y="4019"/>
                    <a:pt x="975" y="3967"/>
                  </a:cubicBezTo>
                  <a:cubicBezTo>
                    <a:pt x="934" y="3916"/>
                    <a:pt x="893" y="3855"/>
                    <a:pt x="862" y="3803"/>
                  </a:cubicBezTo>
                  <a:cubicBezTo>
                    <a:pt x="842" y="3752"/>
                    <a:pt x="811" y="3721"/>
                    <a:pt x="770" y="3691"/>
                  </a:cubicBezTo>
                  <a:cubicBezTo>
                    <a:pt x="719" y="3660"/>
                    <a:pt x="667" y="3650"/>
                    <a:pt x="616" y="3650"/>
                  </a:cubicBezTo>
                  <a:lnTo>
                    <a:pt x="175" y="3650"/>
                  </a:lnTo>
                  <a:cubicBezTo>
                    <a:pt x="134" y="3650"/>
                    <a:pt x="83" y="3670"/>
                    <a:pt x="52" y="3701"/>
                  </a:cubicBezTo>
                  <a:cubicBezTo>
                    <a:pt x="21" y="3732"/>
                    <a:pt x="1" y="3773"/>
                    <a:pt x="11" y="3824"/>
                  </a:cubicBezTo>
                  <a:cubicBezTo>
                    <a:pt x="11" y="3967"/>
                    <a:pt x="62" y="4121"/>
                    <a:pt x="134" y="4254"/>
                  </a:cubicBezTo>
                  <a:cubicBezTo>
                    <a:pt x="216" y="4388"/>
                    <a:pt x="308" y="4500"/>
                    <a:pt x="431" y="4593"/>
                  </a:cubicBezTo>
                  <a:cubicBezTo>
                    <a:pt x="565" y="4705"/>
                    <a:pt x="708" y="4787"/>
                    <a:pt x="862" y="4849"/>
                  </a:cubicBezTo>
                  <a:cubicBezTo>
                    <a:pt x="1026" y="4921"/>
                    <a:pt x="1200" y="4972"/>
                    <a:pt x="1385" y="5003"/>
                  </a:cubicBezTo>
                  <a:lnTo>
                    <a:pt x="1385" y="5423"/>
                  </a:lnTo>
                  <a:cubicBezTo>
                    <a:pt x="1385" y="5464"/>
                    <a:pt x="1405" y="5505"/>
                    <a:pt x="1436" y="5536"/>
                  </a:cubicBezTo>
                  <a:cubicBezTo>
                    <a:pt x="1467" y="5567"/>
                    <a:pt x="1508" y="5587"/>
                    <a:pt x="1549" y="5587"/>
                  </a:cubicBezTo>
                  <a:lnTo>
                    <a:pt x="2061" y="5587"/>
                  </a:lnTo>
                  <a:cubicBezTo>
                    <a:pt x="2143" y="5587"/>
                    <a:pt x="2225" y="5515"/>
                    <a:pt x="2225" y="5423"/>
                  </a:cubicBezTo>
                  <a:lnTo>
                    <a:pt x="2225" y="5003"/>
                  </a:lnTo>
                  <a:cubicBezTo>
                    <a:pt x="2420" y="4972"/>
                    <a:pt x="2615" y="4921"/>
                    <a:pt x="2800" y="4849"/>
                  </a:cubicBezTo>
                  <a:cubicBezTo>
                    <a:pt x="2964" y="4777"/>
                    <a:pt x="3107" y="4685"/>
                    <a:pt x="3230" y="4562"/>
                  </a:cubicBezTo>
                  <a:cubicBezTo>
                    <a:pt x="3353" y="4459"/>
                    <a:pt x="3445" y="4326"/>
                    <a:pt x="3507" y="4183"/>
                  </a:cubicBezTo>
                  <a:cubicBezTo>
                    <a:pt x="3568" y="4039"/>
                    <a:pt x="3599" y="3885"/>
                    <a:pt x="3599" y="3721"/>
                  </a:cubicBezTo>
                  <a:cubicBezTo>
                    <a:pt x="3599" y="3568"/>
                    <a:pt x="3579" y="3414"/>
                    <a:pt x="3527" y="3270"/>
                  </a:cubicBezTo>
                  <a:cubicBezTo>
                    <a:pt x="3476" y="3137"/>
                    <a:pt x="3394" y="3014"/>
                    <a:pt x="3292" y="2922"/>
                  </a:cubicBezTo>
                  <a:cubicBezTo>
                    <a:pt x="3169" y="2809"/>
                    <a:pt x="3025" y="2727"/>
                    <a:pt x="2871" y="2665"/>
                  </a:cubicBezTo>
                  <a:cubicBezTo>
                    <a:pt x="2666" y="2583"/>
                    <a:pt x="2451" y="2522"/>
                    <a:pt x="2236" y="2471"/>
                  </a:cubicBezTo>
                  <a:cubicBezTo>
                    <a:pt x="2010" y="2430"/>
                    <a:pt x="1815" y="2378"/>
                    <a:pt x="1651" y="2348"/>
                  </a:cubicBezTo>
                  <a:cubicBezTo>
                    <a:pt x="1518" y="2317"/>
                    <a:pt x="1385" y="2276"/>
                    <a:pt x="1262" y="2214"/>
                  </a:cubicBezTo>
                  <a:cubicBezTo>
                    <a:pt x="1180" y="2184"/>
                    <a:pt x="1098" y="2132"/>
                    <a:pt x="1047" y="2061"/>
                  </a:cubicBezTo>
                  <a:cubicBezTo>
                    <a:pt x="954" y="1927"/>
                    <a:pt x="954" y="1753"/>
                    <a:pt x="1036" y="1620"/>
                  </a:cubicBezTo>
                  <a:cubicBezTo>
                    <a:pt x="1077" y="1558"/>
                    <a:pt x="1139" y="1497"/>
                    <a:pt x="1211" y="1466"/>
                  </a:cubicBezTo>
                  <a:cubicBezTo>
                    <a:pt x="1293" y="1415"/>
                    <a:pt x="1375" y="1384"/>
                    <a:pt x="1467" y="1363"/>
                  </a:cubicBezTo>
                  <a:cubicBezTo>
                    <a:pt x="1544" y="1340"/>
                    <a:pt x="1621" y="1329"/>
                    <a:pt x="1698" y="1329"/>
                  </a:cubicBezTo>
                  <a:cubicBezTo>
                    <a:pt x="1723" y="1329"/>
                    <a:pt x="1749" y="1330"/>
                    <a:pt x="1774" y="1333"/>
                  </a:cubicBezTo>
                  <a:cubicBezTo>
                    <a:pt x="1807" y="1329"/>
                    <a:pt x="1840" y="1328"/>
                    <a:pt x="1873" y="1328"/>
                  </a:cubicBezTo>
                  <a:cubicBezTo>
                    <a:pt x="2034" y="1328"/>
                    <a:pt x="2193" y="1369"/>
                    <a:pt x="2338" y="1446"/>
                  </a:cubicBezTo>
                  <a:cubicBezTo>
                    <a:pt x="2451" y="1507"/>
                    <a:pt x="2543" y="1599"/>
                    <a:pt x="2615" y="1712"/>
                  </a:cubicBezTo>
                  <a:cubicBezTo>
                    <a:pt x="2646" y="1753"/>
                    <a:pt x="2677" y="1794"/>
                    <a:pt x="2718" y="1825"/>
                  </a:cubicBezTo>
                  <a:cubicBezTo>
                    <a:pt x="2759" y="1856"/>
                    <a:pt x="2820" y="1866"/>
                    <a:pt x="2871" y="1866"/>
                  </a:cubicBezTo>
                  <a:lnTo>
                    <a:pt x="3312" y="1866"/>
                  </a:lnTo>
                  <a:cubicBezTo>
                    <a:pt x="3353" y="1866"/>
                    <a:pt x="3394" y="1845"/>
                    <a:pt x="3425" y="1815"/>
                  </a:cubicBezTo>
                  <a:cubicBezTo>
                    <a:pt x="3466" y="1784"/>
                    <a:pt x="3476" y="1743"/>
                    <a:pt x="3476" y="1692"/>
                  </a:cubicBezTo>
                  <a:cubicBezTo>
                    <a:pt x="3466" y="1579"/>
                    <a:pt x="3435" y="1476"/>
                    <a:pt x="3384" y="1374"/>
                  </a:cubicBezTo>
                  <a:cubicBezTo>
                    <a:pt x="3322" y="1251"/>
                    <a:pt x="3240" y="1138"/>
                    <a:pt x="3148" y="1046"/>
                  </a:cubicBezTo>
                  <a:cubicBezTo>
                    <a:pt x="3035" y="933"/>
                    <a:pt x="2902" y="841"/>
                    <a:pt x="2759" y="769"/>
                  </a:cubicBezTo>
                  <a:cubicBezTo>
                    <a:pt x="2595" y="687"/>
                    <a:pt x="2410" y="625"/>
                    <a:pt x="2225" y="595"/>
                  </a:cubicBezTo>
                  <a:lnTo>
                    <a:pt x="2225" y="164"/>
                  </a:lnTo>
                  <a:cubicBezTo>
                    <a:pt x="2225" y="123"/>
                    <a:pt x="2205" y="72"/>
                    <a:pt x="2174" y="51"/>
                  </a:cubicBezTo>
                  <a:cubicBezTo>
                    <a:pt x="2143" y="10"/>
                    <a:pt x="2102" y="0"/>
                    <a:pt x="2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p:cNvSpPr/>
            <p:nvPr/>
          </p:nvSpPr>
          <p:spPr>
            <a:xfrm>
              <a:off x="5871861" y="1221923"/>
              <a:ext cx="139444" cy="218392"/>
            </a:xfrm>
            <a:custGeom>
              <a:avLst/>
              <a:gdLst/>
              <a:ahLst/>
              <a:cxnLst/>
              <a:rect l="l" t="t" r="r" b="b"/>
              <a:pathLst>
                <a:path w="2010" h="3148" extrusionOk="0">
                  <a:moveTo>
                    <a:pt x="862" y="1"/>
                  </a:moveTo>
                  <a:cubicBezTo>
                    <a:pt x="841" y="1"/>
                    <a:pt x="821" y="11"/>
                    <a:pt x="800" y="31"/>
                  </a:cubicBezTo>
                  <a:cubicBezTo>
                    <a:pt x="780" y="52"/>
                    <a:pt x="769" y="72"/>
                    <a:pt x="769" y="93"/>
                  </a:cubicBezTo>
                  <a:lnTo>
                    <a:pt x="769" y="339"/>
                  </a:lnTo>
                  <a:cubicBezTo>
                    <a:pt x="677" y="349"/>
                    <a:pt x="575" y="380"/>
                    <a:pt x="493" y="421"/>
                  </a:cubicBezTo>
                  <a:cubicBezTo>
                    <a:pt x="411" y="462"/>
                    <a:pt x="329" y="513"/>
                    <a:pt x="267" y="575"/>
                  </a:cubicBezTo>
                  <a:cubicBezTo>
                    <a:pt x="206" y="636"/>
                    <a:pt x="154" y="708"/>
                    <a:pt x="124" y="780"/>
                  </a:cubicBezTo>
                  <a:cubicBezTo>
                    <a:pt x="83" y="862"/>
                    <a:pt x="72" y="954"/>
                    <a:pt x="72" y="1036"/>
                  </a:cubicBezTo>
                  <a:cubicBezTo>
                    <a:pt x="72" y="1128"/>
                    <a:pt x="83" y="1220"/>
                    <a:pt x="113" y="1313"/>
                  </a:cubicBezTo>
                  <a:cubicBezTo>
                    <a:pt x="144" y="1384"/>
                    <a:pt x="185" y="1456"/>
                    <a:pt x="236" y="1507"/>
                  </a:cubicBezTo>
                  <a:cubicBezTo>
                    <a:pt x="298" y="1569"/>
                    <a:pt x="380" y="1610"/>
                    <a:pt x="452" y="1651"/>
                  </a:cubicBezTo>
                  <a:cubicBezTo>
                    <a:pt x="554" y="1692"/>
                    <a:pt x="657" y="1723"/>
                    <a:pt x="759" y="1743"/>
                  </a:cubicBezTo>
                  <a:cubicBezTo>
                    <a:pt x="892" y="1774"/>
                    <a:pt x="1005" y="1805"/>
                    <a:pt x="1097" y="1825"/>
                  </a:cubicBezTo>
                  <a:cubicBezTo>
                    <a:pt x="1180" y="1846"/>
                    <a:pt x="1262" y="1866"/>
                    <a:pt x="1344" y="1897"/>
                  </a:cubicBezTo>
                  <a:cubicBezTo>
                    <a:pt x="1405" y="1907"/>
                    <a:pt x="1446" y="1938"/>
                    <a:pt x="1497" y="1979"/>
                  </a:cubicBezTo>
                  <a:cubicBezTo>
                    <a:pt x="1528" y="2010"/>
                    <a:pt x="1549" y="2061"/>
                    <a:pt x="1538" y="2102"/>
                  </a:cubicBezTo>
                  <a:cubicBezTo>
                    <a:pt x="1538" y="2153"/>
                    <a:pt x="1528" y="2194"/>
                    <a:pt x="1497" y="2235"/>
                  </a:cubicBezTo>
                  <a:cubicBezTo>
                    <a:pt x="1467" y="2276"/>
                    <a:pt x="1426" y="2307"/>
                    <a:pt x="1374" y="2328"/>
                  </a:cubicBezTo>
                  <a:cubicBezTo>
                    <a:pt x="1323" y="2348"/>
                    <a:pt x="1272" y="2369"/>
                    <a:pt x="1210" y="2379"/>
                  </a:cubicBezTo>
                  <a:cubicBezTo>
                    <a:pt x="1138" y="2389"/>
                    <a:pt x="1077" y="2389"/>
                    <a:pt x="1005" y="2389"/>
                  </a:cubicBezTo>
                  <a:cubicBezTo>
                    <a:pt x="986" y="2392"/>
                    <a:pt x="966" y="2393"/>
                    <a:pt x="946" y="2393"/>
                  </a:cubicBezTo>
                  <a:cubicBezTo>
                    <a:pt x="890" y="2393"/>
                    <a:pt x="832" y="2384"/>
                    <a:pt x="780" y="2369"/>
                  </a:cubicBezTo>
                  <a:cubicBezTo>
                    <a:pt x="728" y="2358"/>
                    <a:pt x="677" y="2338"/>
                    <a:pt x="636" y="2317"/>
                  </a:cubicBezTo>
                  <a:cubicBezTo>
                    <a:pt x="595" y="2297"/>
                    <a:pt x="564" y="2266"/>
                    <a:pt x="544" y="2235"/>
                  </a:cubicBezTo>
                  <a:cubicBezTo>
                    <a:pt x="523" y="2205"/>
                    <a:pt x="503" y="2174"/>
                    <a:pt x="482" y="2143"/>
                  </a:cubicBezTo>
                  <a:cubicBezTo>
                    <a:pt x="472" y="2112"/>
                    <a:pt x="452" y="2092"/>
                    <a:pt x="431" y="2082"/>
                  </a:cubicBezTo>
                  <a:cubicBezTo>
                    <a:pt x="400" y="2061"/>
                    <a:pt x="370" y="2061"/>
                    <a:pt x="339" y="2061"/>
                  </a:cubicBezTo>
                  <a:lnTo>
                    <a:pt x="93" y="2061"/>
                  </a:lnTo>
                  <a:cubicBezTo>
                    <a:pt x="72" y="2061"/>
                    <a:pt x="42" y="2071"/>
                    <a:pt x="31" y="2082"/>
                  </a:cubicBezTo>
                  <a:cubicBezTo>
                    <a:pt x="11" y="2102"/>
                    <a:pt x="1" y="2123"/>
                    <a:pt x="1" y="2153"/>
                  </a:cubicBezTo>
                  <a:cubicBezTo>
                    <a:pt x="1" y="2235"/>
                    <a:pt x="31" y="2317"/>
                    <a:pt x="72" y="2399"/>
                  </a:cubicBezTo>
                  <a:cubicBezTo>
                    <a:pt x="113" y="2471"/>
                    <a:pt x="165" y="2533"/>
                    <a:pt x="236" y="2594"/>
                  </a:cubicBezTo>
                  <a:cubicBezTo>
                    <a:pt x="308" y="2645"/>
                    <a:pt x="390" y="2697"/>
                    <a:pt x="482" y="2727"/>
                  </a:cubicBezTo>
                  <a:cubicBezTo>
                    <a:pt x="575" y="2768"/>
                    <a:pt x="667" y="2799"/>
                    <a:pt x="769" y="2809"/>
                  </a:cubicBezTo>
                  <a:lnTo>
                    <a:pt x="769" y="3055"/>
                  </a:lnTo>
                  <a:cubicBezTo>
                    <a:pt x="769" y="3076"/>
                    <a:pt x="780" y="3096"/>
                    <a:pt x="800" y="3117"/>
                  </a:cubicBezTo>
                  <a:cubicBezTo>
                    <a:pt x="821" y="3137"/>
                    <a:pt x="841" y="3148"/>
                    <a:pt x="862" y="3148"/>
                  </a:cubicBezTo>
                  <a:lnTo>
                    <a:pt x="1149" y="3148"/>
                  </a:lnTo>
                  <a:cubicBezTo>
                    <a:pt x="1169" y="3148"/>
                    <a:pt x="1200" y="3137"/>
                    <a:pt x="1210" y="3117"/>
                  </a:cubicBezTo>
                  <a:cubicBezTo>
                    <a:pt x="1231" y="3096"/>
                    <a:pt x="1241" y="3076"/>
                    <a:pt x="1241" y="3055"/>
                  </a:cubicBezTo>
                  <a:lnTo>
                    <a:pt x="1241" y="2820"/>
                  </a:lnTo>
                  <a:cubicBezTo>
                    <a:pt x="1354" y="2799"/>
                    <a:pt x="1467" y="2768"/>
                    <a:pt x="1569" y="2727"/>
                  </a:cubicBezTo>
                  <a:cubicBezTo>
                    <a:pt x="1651" y="2686"/>
                    <a:pt x="1733" y="2635"/>
                    <a:pt x="1805" y="2574"/>
                  </a:cubicBezTo>
                  <a:cubicBezTo>
                    <a:pt x="1877" y="2512"/>
                    <a:pt x="1928" y="2440"/>
                    <a:pt x="1959" y="2358"/>
                  </a:cubicBezTo>
                  <a:cubicBezTo>
                    <a:pt x="2000" y="2276"/>
                    <a:pt x="2010" y="2194"/>
                    <a:pt x="2010" y="2102"/>
                  </a:cubicBezTo>
                  <a:cubicBezTo>
                    <a:pt x="2010" y="2020"/>
                    <a:pt x="2000" y="1928"/>
                    <a:pt x="1969" y="1846"/>
                  </a:cubicBezTo>
                  <a:cubicBezTo>
                    <a:pt x="1948" y="1774"/>
                    <a:pt x="1907" y="1702"/>
                    <a:pt x="1846" y="1651"/>
                  </a:cubicBezTo>
                  <a:cubicBezTo>
                    <a:pt x="1774" y="1589"/>
                    <a:pt x="1692" y="1538"/>
                    <a:pt x="1610" y="1507"/>
                  </a:cubicBezTo>
                  <a:cubicBezTo>
                    <a:pt x="1497" y="1456"/>
                    <a:pt x="1374" y="1425"/>
                    <a:pt x="1251" y="1395"/>
                  </a:cubicBezTo>
                  <a:lnTo>
                    <a:pt x="923" y="1323"/>
                  </a:lnTo>
                  <a:cubicBezTo>
                    <a:pt x="851" y="1302"/>
                    <a:pt x="780" y="1282"/>
                    <a:pt x="708" y="1251"/>
                  </a:cubicBezTo>
                  <a:cubicBezTo>
                    <a:pt x="657" y="1241"/>
                    <a:pt x="616" y="1210"/>
                    <a:pt x="585" y="1169"/>
                  </a:cubicBezTo>
                  <a:cubicBezTo>
                    <a:pt x="534" y="1087"/>
                    <a:pt x="534" y="995"/>
                    <a:pt x="585" y="923"/>
                  </a:cubicBezTo>
                  <a:cubicBezTo>
                    <a:pt x="605" y="882"/>
                    <a:pt x="636" y="851"/>
                    <a:pt x="677" y="831"/>
                  </a:cubicBezTo>
                  <a:cubicBezTo>
                    <a:pt x="718" y="800"/>
                    <a:pt x="769" y="780"/>
                    <a:pt x="821" y="769"/>
                  </a:cubicBezTo>
                  <a:cubicBezTo>
                    <a:pt x="857" y="762"/>
                    <a:pt x="898" y="755"/>
                    <a:pt x="941" y="755"/>
                  </a:cubicBezTo>
                  <a:cubicBezTo>
                    <a:pt x="959" y="755"/>
                    <a:pt x="977" y="756"/>
                    <a:pt x="995" y="759"/>
                  </a:cubicBezTo>
                  <a:cubicBezTo>
                    <a:pt x="1012" y="757"/>
                    <a:pt x="1029" y="757"/>
                    <a:pt x="1047" y="757"/>
                  </a:cubicBezTo>
                  <a:cubicBezTo>
                    <a:pt x="1135" y="757"/>
                    <a:pt x="1227" y="778"/>
                    <a:pt x="1313" y="821"/>
                  </a:cubicBezTo>
                  <a:cubicBezTo>
                    <a:pt x="1374" y="851"/>
                    <a:pt x="1426" y="913"/>
                    <a:pt x="1467" y="974"/>
                  </a:cubicBezTo>
                  <a:cubicBezTo>
                    <a:pt x="1477" y="995"/>
                    <a:pt x="1497" y="1015"/>
                    <a:pt x="1518" y="1036"/>
                  </a:cubicBezTo>
                  <a:cubicBezTo>
                    <a:pt x="1549" y="1046"/>
                    <a:pt x="1579" y="1056"/>
                    <a:pt x="1610" y="1056"/>
                  </a:cubicBezTo>
                  <a:lnTo>
                    <a:pt x="1856" y="1056"/>
                  </a:lnTo>
                  <a:cubicBezTo>
                    <a:pt x="1877" y="1056"/>
                    <a:pt x="1897" y="1046"/>
                    <a:pt x="1918" y="1026"/>
                  </a:cubicBezTo>
                  <a:cubicBezTo>
                    <a:pt x="1938" y="1015"/>
                    <a:pt x="1948" y="985"/>
                    <a:pt x="1948" y="964"/>
                  </a:cubicBezTo>
                  <a:cubicBezTo>
                    <a:pt x="1938" y="903"/>
                    <a:pt x="1918" y="841"/>
                    <a:pt x="1897" y="780"/>
                  </a:cubicBezTo>
                  <a:cubicBezTo>
                    <a:pt x="1866" y="718"/>
                    <a:pt x="1815" y="646"/>
                    <a:pt x="1764" y="595"/>
                  </a:cubicBezTo>
                  <a:cubicBezTo>
                    <a:pt x="1702" y="534"/>
                    <a:pt x="1631" y="482"/>
                    <a:pt x="1549" y="441"/>
                  </a:cubicBezTo>
                  <a:cubicBezTo>
                    <a:pt x="1456" y="390"/>
                    <a:pt x="1354" y="359"/>
                    <a:pt x="1251" y="339"/>
                  </a:cubicBezTo>
                  <a:lnTo>
                    <a:pt x="1241" y="93"/>
                  </a:lnTo>
                  <a:cubicBezTo>
                    <a:pt x="1241" y="72"/>
                    <a:pt x="1231" y="52"/>
                    <a:pt x="1210" y="31"/>
                  </a:cubicBezTo>
                  <a:cubicBezTo>
                    <a:pt x="1200" y="11"/>
                    <a:pt x="1169" y="1"/>
                    <a:pt x="1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7265137" y="1081784"/>
              <a:ext cx="397588" cy="855671"/>
            </a:xfrm>
            <a:custGeom>
              <a:avLst/>
              <a:gdLst/>
              <a:ahLst/>
              <a:cxnLst/>
              <a:rect l="l" t="t" r="r" b="b"/>
              <a:pathLst>
                <a:path w="5731" h="12334" extrusionOk="0">
                  <a:moveTo>
                    <a:pt x="5731" y="3804"/>
                  </a:moveTo>
                  <a:lnTo>
                    <a:pt x="4296" y="1908"/>
                  </a:lnTo>
                  <a:lnTo>
                    <a:pt x="2860" y="1"/>
                  </a:lnTo>
                  <a:lnTo>
                    <a:pt x="1425" y="1908"/>
                  </a:lnTo>
                  <a:lnTo>
                    <a:pt x="0" y="3804"/>
                  </a:lnTo>
                  <a:lnTo>
                    <a:pt x="1364" y="3804"/>
                  </a:lnTo>
                  <a:lnTo>
                    <a:pt x="1364" y="12333"/>
                  </a:lnTo>
                  <a:lnTo>
                    <a:pt x="4367" y="12333"/>
                  </a:lnTo>
                  <a:lnTo>
                    <a:pt x="4367" y="38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7016217" y="1573935"/>
              <a:ext cx="288808" cy="621669"/>
            </a:xfrm>
            <a:custGeom>
              <a:avLst/>
              <a:gdLst/>
              <a:ahLst/>
              <a:cxnLst/>
              <a:rect l="l" t="t" r="r" b="b"/>
              <a:pathLst>
                <a:path w="4163" h="8961" extrusionOk="0">
                  <a:moveTo>
                    <a:pt x="4162" y="6203"/>
                  </a:moveTo>
                  <a:lnTo>
                    <a:pt x="3127" y="7577"/>
                  </a:lnTo>
                  <a:lnTo>
                    <a:pt x="2081" y="8961"/>
                  </a:lnTo>
                  <a:lnTo>
                    <a:pt x="1046" y="7577"/>
                  </a:lnTo>
                  <a:lnTo>
                    <a:pt x="0" y="6203"/>
                  </a:lnTo>
                  <a:lnTo>
                    <a:pt x="984" y="6203"/>
                  </a:lnTo>
                  <a:lnTo>
                    <a:pt x="984" y="1"/>
                  </a:lnTo>
                  <a:lnTo>
                    <a:pt x="3178" y="1"/>
                  </a:lnTo>
                  <a:lnTo>
                    <a:pt x="3178" y="620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0"/>
            <p:cNvSpPr/>
            <p:nvPr/>
          </p:nvSpPr>
          <p:spPr>
            <a:xfrm>
              <a:off x="5861940" y="2106117"/>
              <a:ext cx="113844" cy="128621"/>
            </a:xfrm>
            <a:custGeom>
              <a:avLst/>
              <a:gdLst/>
              <a:ahLst/>
              <a:cxnLst/>
              <a:rect l="l" t="t" r="r" b="b"/>
              <a:pathLst>
                <a:path w="1641" h="1854" extrusionOk="0">
                  <a:moveTo>
                    <a:pt x="1349" y="1"/>
                  </a:moveTo>
                  <a:cubicBezTo>
                    <a:pt x="1171" y="1"/>
                    <a:pt x="993" y="46"/>
                    <a:pt x="830" y="131"/>
                  </a:cubicBezTo>
                  <a:cubicBezTo>
                    <a:pt x="769" y="162"/>
                    <a:pt x="718" y="213"/>
                    <a:pt x="677" y="265"/>
                  </a:cubicBezTo>
                  <a:cubicBezTo>
                    <a:pt x="656" y="295"/>
                    <a:pt x="636" y="336"/>
                    <a:pt x="625" y="377"/>
                  </a:cubicBezTo>
                  <a:cubicBezTo>
                    <a:pt x="595" y="429"/>
                    <a:pt x="554" y="480"/>
                    <a:pt x="523" y="521"/>
                  </a:cubicBezTo>
                  <a:cubicBezTo>
                    <a:pt x="318" y="808"/>
                    <a:pt x="144" y="1115"/>
                    <a:pt x="0" y="1444"/>
                  </a:cubicBezTo>
                  <a:lnTo>
                    <a:pt x="103" y="1854"/>
                  </a:lnTo>
                  <a:cubicBezTo>
                    <a:pt x="205" y="1823"/>
                    <a:pt x="523" y="1556"/>
                    <a:pt x="595" y="1546"/>
                  </a:cubicBezTo>
                  <a:cubicBezTo>
                    <a:pt x="656" y="1536"/>
                    <a:pt x="718" y="1526"/>
                    <a:pt x="779" y="1495"/>
                  </a:cubicBezTo>
                  <a:cubicBezTo>
                    <a:pt x="830" y="1464"/>
                    <a:pt x="871" y="1423"/>
                    <a:pt x="902" y="1372"/>
                  </a:cubicBezTo>
                  <a:cubicBezTo>
                    <a:pt x="1025" y="1218"/>
                    <a:pt x="1107" y="1054"/>
                    <a:pt x="1158" y="869"/>
                  </a:cubicBezTo>
                  <a:cubicBezTo>
                    <a:pt x="1179" y="798"/>
                    <a:pt x="1189" y="736"/>
                    <a:pt x="1210" y="664"/>
                  </a:cubicBezTo>
                  <a:cubicBezTo>
                    <a:pt x="1292" y="449"/>
                    <a:pt x="1466" y="285"/>
                    <a:pt x="1610" y="111"/>
                  </a:cubicBezTo>
                  <a:cubicBezTo>
                    <a:pt x="1630" y="101"/>
                    <a:pt x="1640" y="80"/>
                    <a:pt x="1630" y="60"/>
                  </a:cubicBezTo>
                  <a:cubicBezTo>
                    <a:pt x="1620" y="39"/>
                    <a:pt x="1610" y="29"/>
                    <a:pt x="1589" y="29"/>
                  </a:cubicBezTo>
                  <a:cubicBezTo>
                    <a:pt x="1510" y="10"/>
                    <a:pt x="1429" y="1"/>
                    <a:pt x="1349"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0"/>
            <p:cNvSpPr/>
            <p:nvPr/>
          </p:nvSpPr>
          <p:spPr>
            <a:xfrm>
              <a:off x="5371175" y="2256176"/>
              <a:ext cx="362762" cy="136599"/>
            </a:xfrm>
            <a:custGeom>
              <a:avLst/>
              <a:gdLst/>
              <a:ahLst/>
              <a:cxnLst/>
              <a:rect l="l" t="t" r="r" b="b"/>
              <a:pathLst>
                <a:path w="5229" h="1969" extrusionOk="0">
                  <a:moveTo>
                    <a:pt x="1618" y="1"/>
                  </a:moveTo>
                  <a:cubicBezTo>
                    <a:pt x="1427" y="1"/>
                    <a:pt x="1234" y="28"/>
                    <a:pt x="1046" y="80"/>
                  </a:cubicBezTo>
                  <a:cubicBezTo>
                    <a:pt x="841" y="131"/>
                    <a:pt x="657" y="213"/>
                    <a:pt x="482" y="336"/>
                  </a:cubicBezTo>
                  <a:cubicBezTo>
                    <a:pt x="216" y="531"/>
                    <a:pt x="1" y="787"/>
                    <a:pt x="72" y="1095"/>
                  </a:cubicBezTo>
                  <a:cubicBezTo>
                    <a:pt x="93" y="1208"/>
                    <a:pt x="154" y="1310"/>
                    <a:pt x="247" y="1392"/>
                  </a:cubicBezTo>
                  <a:cubicBezTo>
                    <a:pt x="339" y="1485"/>
                    <a:pt x="472" y="1536"/>
                    <a:pt x="595" y="1556"/>
                  </a:cubicBezTo>
                  <a:cubicBezTo>
                    <a:pt x="954" y="1587"/>
                    <a:pt x="1487" y="1669"/>
                    <a:pt x="2061" y="1741"/>
                  </a:cubicBezTo>
                  <a:cubicBezTo>
                    <a:pt x="2910" y="1864"/>
                    <a:pt x="3829" y="1969"/>
                    <a:pt x="4290" y="1969"/>
                  </a:cubicBezTo>
                  <a:cubicBezTo>
                    <a:pt x="4329" y="1969"/>
                    <a:pt x="4366" y="1968"/>
                    <a:pt x="4398" y="1966"/>
                  </a:cubicBezTo>
                  <a:cubicBezTo>
                    <a:pt x="4425" y="1967"/>
                    <a:pt x="4451" y="1968"/>
                    <a:pt x="4477" y="1968"/>
                  </a:cubicBezTo>
                  <a:cubicBezTo>
                    <a:pt x="4705" y="1968"/>
                    <a:pt x="4926" y="1928"/>
                    <a:pt x="5147" y="1864"/>
                  </a:cubicBezTo>
                  <a:lnTo>
                    <a:pt x="5167" y="1854"/>
                  </a:lnTo>
                  <a:cubicBezTo>
                    <a:pt x="5229" y="1802"/>
                    <a:pt x="5229" y="1659"/>
                    <a:pt x="5208" y="1505"/>
                  </a:cubicBezTo>
                  <a:cubicBezTo>
                    <a:pt x="5198" y="1362"/>
                    <a:pt x="5157" y="1187"/>
                    <a:pt x="5147" y="1146"/>
                  </a:cubicBezTo>
                  <a:cubicBezTo>
                    <a:pt x="5116" y="828"/>
                    <a:pt x="4880" y="572"/>
                    <a:pt x="4573" y="521"/>
                  </a:cubicBezTo>
                  <a:cubicBezTo>
                    <a:pt x="4542" y="511"/>
                    <a:pt x="4511" y="500"/>
                    <a:pt x="4480" y="500"/>
                  </a:cubicBezTo>
                  <a:cubicBezTo>
                    <a:pt x="4450" y="500"/>
                    <a:pt x="4429" y="480"/>
                    <a:pt x="4409" y="480"/>
                  </a:cubicBezTo>
                  <a:cubicBezTo>
                    <a:pt x="3548" y="203"/>
                    <a:pt x="2574" y="131"/>
                    <a:pt x="1948" y="29"/>
                  </a:cubicBezTo>
                  <a:cubicBezTo>
                    <a:pt x="1839" y="10"/>
                    <a:pt x="1729" y="1"/>
                    <a:pt x="1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0"/>
            <p:cNvSpPr/>
            <p:nvPr/>
          </p:nvSpPr>
          <p:spPr>
            <a:xfrm>
              <a:off x="5656379" y="2189853"/>
              <a:ext cx="239760" cy="198343"/>
            </a:xfrm>
            <a:custGeom>
              <a:avLst/>
              <a:gdLst/>
              <a:ahLst/>
              <a:cxnLst/>
              <a:rect l="l" t="t" r="r" b="b"/>
              <a:pathLst>
                <a:path w="3456" h="2859" extrusionOk="0">
                  <a:moveTo>
                    <a:pt x="3107" y="1"/>
                  </a:moveTo>
                  <a:cubicBezTo>
                    <a:pt x="3107" y="1"/>
                    <a:pt x="2276" y="780"/>
                    <a:pt x="1436" y="1067"/>
                  </a:cubicBezTo>
                  <a:cubicBezTo>
                    <a:pt x="1097" y="1169"/>
                    <a:pt x="779" y="1303"/>
                    <a:pt x="462" y="1467"/>
                  </a:cubicBezTo>
                  <a:cubicBezTo>
                    <a:pt x="431" y="1487"/>
                    <a:pt x="400" y="1508"/>
                    <a:pt x="369" y="1528"/>
                  </a:cubicBezTo>
                  <a:cubicBezTo>
                    <a:pt x="369" y="1528"/>
                    <a:pt x="0" y="1959"/>
                    <a:pt x="175" y="2461"/>
                  </a:cubicBezTo>
                  <a:cubicBezTo>
                    <a:pt x="195" y="2523"/>
                    <a:pt x="226" y="2574"/>
                    <a:pt x="267" y="2625"/>
                  </a:cubicBezTo>
                  <a:cubicBezTo>
                    <a:pt x="277" y="2646"/>
                    <a:pt x="298" y="2666"/>
                    <a:pt x="318" y="2676"/>
                  </a:cubicBezTo>
                  <a:cubicBezTo>
                    <a:pt x="479" y="2830"/>
                    <a:pt x="697" y="2858"/>
                    <a:pt x="835" y="2858"/>
                  </a:cubicBezTo>
                  <a:cubicBezTo>
                    <a:pt x="890" y="2858"/>
                    <a:pt x="933" y="2854"/>
                    <a:pt x="954" y="2851"/>
                  </a:cubicBezTo>
                  <a:lnTo>
                    <a:pt x="1036" y="2820"/>
                  </a:lnTo>
                  <a:lnTo>
                    <a:pt x="1056" y="2810"/>
                  </a:lnTo>
                  <a:cubicBezTo>
                    <a:pt x="1897" y="2451"/>
                    <a:pt x="3455" y="524"/>
                    <a:pt x="3455" y="524"/>
                  </a:cubicBezTo>
                  <a:lnTo>
                    <a:pt x="3383" y="411"/>
                  </a:lnTo>
                  <a:lnTo>
                    <a:pt x="3107" y="1"/>
                  </a:lnTo>
                  <a:close/>
                </a:path>
              </a:pathLst>
            </a:custGeom>
            <a:solidFill>
              <a:srgbClr val="90B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0"/>
            <p:cNvSpPr/>
            <p:nvPr/>
          </p:nvSpPr>
          <p:spPr>
            <a:xfrm>
              <a:off x="5514159" y="2238139"/>
              <a:ext cx="371989" cy="154637"/>
            </a:xfrm>
            <a:custGeom>
              <a:avLst/>
              <a:gdLst/>
              <a:ahLst/>
              <a:cxnLst/>
              <a:rect l="l" t="t" r="r" b="b"/>
              <a:pathLst>
                <a:path w="5362" h="2229" extrusionOk="0">
                  <a:moveTo>
                    <a:pt x="5360" y="1"/>
                  </a:moveTo>
                  <a:cubicBezTo>
                    <a:pt x="5338" y="1"/>
                    <a:pt x="3656" y="1531"/>
                    <a:pt x="3147" y="1765"/>
                  </a:cubicBezTo>
                  <a:cubicBezTo>
                    <a:pt x="3004" y="1847"/>
                    <a:pt x="2840" y="1909"/>
                    <a:pt x="2676" y="1960"/>
                  </a:cubicBezTo>
                  <a:cubicBezTo>
                    <a:pt x="2573" y="1980"/>
                    <a:pt x="2471" y="1991"/>
                    <a:pt x="2358" y="1991"/>
                  </a:cubicBezTo>
                  <a:lnTo>
                    <a:pt x="2317" y="1991"/>
                  </a:lnTo>
                  <a:cubicBezTo>
                    <a:pt x="1538" y="1980"/>
                    <a:pt x="820" y="1570"/>
                    <a:pt x="420" y="904"/>
                  </a:cubicBezTo>
                  <a:cubicBezTo>
                    <a:pt x="308" y="719"/>
                    <a:pt x="185" y="555"/>
                    <a:pt x="41" y="391"/>
                  </a:cubicBezTo>
                  <a:cubicBezTo>
                    <a:pt x="41" y="391"/>
                    <a:pt x="21" y="1335"/>
                    <a:pt x="0" y="2001"/>
                  </a:cubicBezTo>
                  <a:cubicBezTo>
                    <a:pt x="849" y="2124"/>
                    <a:pt x="1768" y="2229"/>
                    <a:pt x="2229" y="2229"/>
                  </a:cubicBezTo>
                  <a:cubicBezTo>
                    <a:pt x="2268" y="2229"/>
                    <a:pt x="2305" y="2228"/>
                    <a:pt x="2337" y="2226"/>
                  </a:cubicBezTo>
                  <a:cubicBezTo>
                    <a:pt x="2364" y="2227"/>
                    <a:pt x="2390" y="2228"/>
                    <a:pt x="2416" y="2228"/>
                  </a:cubicBezTo>
                  <a:cubicBezTo>
                    <a:pt x="2644" y="2228"/>
                    <a:pt x="2865" y="2188"/>
                    <a:pt x="3086" y="2124"/>
                  </a:cubicBezTo>
                  <a:lnTo>
                    <a:pt x="3106" y="2114"/>
                  </a:lnTo>
                  <a:cubicBezTo>
                    <a:pt x="3311" y="2032"/>
                    <a:pt x="3783" y="1827"/>
                    <a:pt x="5351" y="12"/>
                  </a:cubicBezTo>
                  <a:cubicBezTo>
                    <a:pt x="5359" y="4"/>
                    <a:pt x="5361" y="1"/>
                    <a:pt x="5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a:off x="5132244" y="2758110"/>
              <a:ext cx="410422" cy="318709"/>
            </a:xfrm>
            <a:custGeom>
              <a:avLst/>
              <a:gdLst/>
              <a:ahLst/>
              <a:cxnLst/>
              <a:rect l="l" t="t" r="r" b="b"/>
              <a:pathLst>
                <a:path w="5916" h="4594" extrusionOk="0">
                  <a:moveTo>
                    <a:pt x="1999" y="1"/>
                  </a:moveTo>
                  <a:cubicBezTo>
                    <a:pt x="0" y="2112"/>
                    <a:pt x="1538" y="4593"/>
                    <a:pt x="1538" y="4593"/>
                  </a:cubicBezTo>
                  <a:lnTo>
                    <a:pt x="5915" y="4593"/>
                  </a:lnTo>
                  <a:cubicBezTo>
                    <a:pt x="5905" y="3230"/>
                    <a:pt x="5782" y="534"/>
                    <a:pt x="5782" y="534"/>
                  </a:cubicBezTo>
                  <a:cubicBezTo>
                    <a:pt x="5782" y="534"/>
                    <a:pt x="5466" y="756"/>
                    <a:pt x="4749" y="756"/>
                  </a:cubicBezTo>
                  <a:cubicBezTo>
                    <a:pt x="4680" y="756"/>
                    <a:pt x="4608" y="753"/>
                    <a:pt x="4531" y="749"/>
                  </a:cubicBezTo>
                  <a:cubicBezTo>
                    <a:pt x="3434" y="677"/>
                    <a:pt x="1999" y="1"/>
                    <a:pt x="19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a:off x="5379708" y="2837060"/>
              <a:ext cx="216311" cy="1092448"/>
            </a:xfrm>
            <a:custGeom>
              <a:avLst/>
              <a:gdLst/>
              <a:ahLst/>
              <a:cxnLst/>
              <a:rect l="l" t="t" r="r" b="b"/>
              <a:pathLst>
                <a:path w="3118" h="15747" extrusionOk="0">
                  <a:moveTo>
                    <a:pt x="2071" y="1"/>
                  </a:moveTo>
                  <a:cubicBezTo>
                    <a:pt x="2071" y="1"/>
                    <a:pt x="31" y="1928"/>
                    <a:pt x="165" y="3384"/>
                  </a:cubicBezTo>
                  <a:lnTo>
                    <a:pt x="1" y="3917"/>
                  </a:lnTo>
                  <a:cubicBezTo>
                    <a:pt x="11" y="3937"/>
                    <a:pt x="11" y="3968"/>
                    <a:pt x="11" y="3988"/>
                  </a:cubicBezTo>
                  <a:cubicBezTo>
                    <a:pt x="288" y="5116"/>
                    <a:pt x="923" y="7166"/>
                    <a:pt x="1313" y="8314"/>
                  </a:cubicBezTo>
                  <a:cubicBezTo>
                    <a:pt x="595" y="10303"/>
                    <a:pt x="1661" y="13491"/>
                    <a:pt x="2071" y="15747"/>
                  </a:cubicBezTo>
                  <a:lnTo>
                    <a:pt x="2082" y="15747"/>
                  </a:lnTo>
                  <a:cubicBezTo>
                    <a:pt x="2430" y="15747"/>
                    <a:pt x="2768" y="15716"/>
                    <a:pt x="3117" y="15655"/>
                  </a:cubicBezTo>
                  <a:cubicBezTo>
                    <a:pt x="2963" y="13030"/>
                    <a:pt x="3055" y="9668"/>
                    <a:pt x="3045" y="8376"/>
                  </a:cubicBezTo>
                  <a:cubicBezTo>
                    <a:pt x="3045" y="8294"/>
                    <a:pt x="3035" y="8222"/>
                    <a:pt x="3025" y="8150"/>
                  </a:cubicBezTo>
                  <a:cubicBezTo>
                    <a:pt x="3025" y="8007"/>
                    <a:pt x="3014" y="7874"/>
                    <a:pt x="2994" y="7740"/>
                  </a:cubicBezTo>
                  <a:cubicBezTo>
                    <a:pt x="2984" y="7617"/>
                    <a:pt x="2953" y="7392"/>
                    <a:pt x="2922" y="7115"/>
                  </a:cubicBezTo>
                  <a:cubicBezTo>
                    <a:pt x="2912" y="7023"/>
                    <a:pt x="2912" y="6931"/>
                    <a:pt x="2891" y="6828"/>
                  </a:cubicBezTo>
                  <a:cubicBezTo>
                    <a:pt x="2727" y="5208"/>
                    <a:pt x="2348" y="1836"/>
                    <a:pt x="2297" y="1477"/>
                  </a:cubicBezTo>
                  <a:cubicBezTo>
                    <a:pt x="2235" y="1036"/>
                    <a:pt x="2071" y="1"/>
                    <a:pt x="2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0"/>
            <p:cNvSpPr/>
            <p:nvPr/>
          </p:nvSpPr>
          <p:spPr>
            <a:xfrm>
              <a:off x="5371175" y="2963393"/>
              <a:ext cx="152278" cy="966879"/>
            </a:xfrm>
            <a:custGeom>
              <a:avLst/>
              <a:gdLst/>
              <a:ahLst/>
              <a:cxnLst/>
              <a:rect l="l" t="t" r="r" b="b"/>
              <a:pathLst>
                <a:path w="2195" h="13937" extrusionOk="0">
                  <a:moveTo>
                    <a:pt x="853" y="0"/>
                  </a:moveTo>
                  <a:cubicBezTo>
                    <a:pt x="849" y="0"/>
                    <a:pt x="845" y="2"/>
                    <a:pt x="841" y="4"/>
                  </a:cubicBezTo>
                  <a:cubicBezTo>
                    <a:pt x="739" y="76"/>
                    <a:pt x="1" y="1275"/>
                    <a:pt x="1" y="1275"/>
                  </a:cubicBezTo>
                  <a:lnTo>
                    <a:pt x="134" y="2167"/>
                  </a:lnTo>
                  <a:cubicBezTo>
                    <a:pt x="380" y="3193"/>
                    <a:pt x="923" y="4894"/>
                    <a:pt x="1323" y="6145"/>
                  </a:cubicBezTo>
                  <a:cubicBezTo>
                    <a:pt x="1395" y="6370"/>
                    <a:pt x="1395" y="6606"/>
                    <a:pt x="1343" y="6842"/>
                  </a:cubicBezTo>
                  <a:cubicBezTo>
                    <a:pt x="831" y="8903"/>
                    <a:pt x="1815" y="11804"/>
                    <a:pt x="2194" y="13936"/>
                  </a:cubicBezTo>
                  <a:cubicBezTo>
                    <a:pt x="2194" y="13936"/>
                    <a:pt x="2051" y="12870"/>
                    <a:pt x="1754" y="10963"/>
                  </a:cubicBezTo>
                  <a:cubicBezTo>
                    <a:pt x="1446" y="9046"/>
                    <a:pt x="1579" y="7334"/>
                    <a:pt x="1856" y="6422"/>
                  </a:cubicBezTo>
                  <a:cubicBezTo>
                    <a:pt x="1743" y="5858"/>
                    <a:pt x="1261" y="4484"/>
                    <a:pt x="974" y="3480"/>
                  </a:cubicBezTo>
                  <a:cubicBezTo>
                    <a:pt x="687" y="2475"/>
                    <a:pt x="831" y="2342"/>
                    <a:pt x="841" y="1491"/>
                  </a:cubicBezTo>
                  <a:cubicBezTo>
                    <a:pt x="861" y="666"/>
                    <a:pt x="937" y="0"/>
                    <a:pt x="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5132244" y="3339340"/>
              <a:ext cx="188978" cy="589757"/>
            </a:xfrm>
            <a:custGeom>
              <a:avLst/>
              <a:gdLst/>
              <a:ahLst/>
              <a:cxnLst/>
              <a:rect l="l" t="t" r="r" b="b"/>
              <a:pathLst>
                <a:path w="2724" h="8501" extrusionOk="0">
                  <a:moveTo>
                    <a:pt x="1907" y="1"/>
                  </a:moveTo>
                  <a:cubicBezTo>
                    <a:pt x="1536" y="1"/>
                    <a:pt x="1106" y="230"/>
                    <a:pt x="871" y="654"/>
                  </a:cubicBezTo>
                  <a:cubicBezTo>
                    <a:pt x="0" y="2212"/>
                    <a:pt x="379" y="6713"/>
                    <a:pt x="318" y="8445"/>
                  </a:cubicBezTo>
                  <a:cubicBezTo>
                    <a:pt x="318" y="8456"/>
                    <a:pt x="328" y="8476"/>
                    <a:pt x="328" y="8497"/>
                  </a:cubicBezTo>
                  <a:cubicBezTo>
                    <a:pt x="413" y="8499"/>
                    <a:pt x="498" y="8500"/>
                    <a:pt x="583" y="8500"/>
                  </a:cubicBezTo>
                  <a:cubicBezTo>
                    <a:pt x="840" y="8500"/>
                    <a:pt x="1100" y="8489"/>
                    <a:pt x="1353" y="8466"/>
                  </a:cubicBezTo>
                  <a:lnTo>
                    <a:pt x="1384" y="8466"/>
                  </a:lnTo>
                  <a:cubicBezTo>
                    <a:pt x="1548" y="6990"/>
                    <a:pt x="2225" y="2356"/>
                    <a:pt x="2532" y="1095"/>
                  </a:cubicBezTo>
                  <a:cubicBezTo>
                    <a:pt x="2724" y="345"/>
                    <a:pt x="2360" y="1"/>
                    <a:pt x="1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5183235" y="2896515"/>
              <a:ext cx="231713" cy="572899"/>
            </a:xfrm>
            <a:custGeom>
              <a:avLst/>
              <a:gdLst/>
              <a:ahLst/>
              <a:cxnLst/>
              <a:rect l="l" t="t" r="r" b="b"/>
              <a:pathLst>
                <a:path w="3340" h="8258" extrusionOk="0">
                  <a:moveTo>
                    <a:pt x="2371" y="1"/>
                  </a:moveTo>
                  <a:cubicBezTo>
                    <a:pt x="2058" y="1"/>
                    <a:pt x="1684" y="148"/>
                    <a:pt x="1315" y="343"/>
                  </a:cubicBezTo>
                  <a:cubicBezTo>
                    <a:pt x="864" y="568"/>
                    <a:pt x="321" y="968"/>
                    <a:pt x="352" y="1419"/>
                  </a:cubicBezTo>
                  <a:cubicBezTo>
                    <a:pt x="403" y="2188"/>
                    <a:pt x="259" y="6115"/>
                    <a:pt x="136" y="6945"/>
                  </a:cubicBezTo>
                  <a:cubicBezTo>
                    <a:pt x="0" y="7941"/>
                    <a:pt x="407" y="8258"/>
                    <a:pt x="844" y="8258"/>
                  </a:cubicBezTo>
                  <a:cubicBezTo>
                    <a:pt x="1230" y="8258"/>
                    <a:pt x="1638" y="8010"/>
                    <a:pt x="1715" y="7765"/>
                  </a:cubicBezTo>
                  <a:cubicBezTo>
                    <a:pt x="2125" y="6463"/>
                    <a:pt x="2915" y="3152"/>
                    <a:pt x="3058" y="2250"/>
                  </a:cubicBezTo>
                  <a:cubicBezTo>
                    <a:pt x="3340" y="527"/>
                    <a:pt x="2964" y="1"/>
                    <a:pt x="2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5640978" y="2284204"/>
              <a:ext cx="72358" cy="28028"/>
            </a:xfrm>
            <a:custGeom>
              <a:avLst/>
              <a:gdLst/>
              <a:ahLst/>
              <a:cxnLst/>
              <a:rect l="l" t="t" r="r" b="b"/>
              <a:pathLst>
                <a:path w="1043" h="404" extrusionOk="0">
                  <a:moveTo>
                    <a:pt x="233" y="0"/>
                  </a:moveTo>
                  <a:cubicBezTo>
                    <a:pt x="1" y="0"/>
                    <a:pt x="345" y="404"/>
                    <a:pt x="345" y="404"/>
                  </a:cubicBezTo>
                  <a:lnTo>
                    <a:pt x="991" y="363"/>
                  </a:lnTo>
                  <a:lnTo>
                    <a:pt x="1043" y="199"/>
                  </a:lnTo>
                  <a:lnTo>
                    <a:pt x="868" y="14"/>
                  </a:lnTo>
                  <a:cubicBezTo>
                    <a:pt x="868" y="14"/>
                    <a:pt x="809" y="55"/>
                    <a:pt x="648" y="55"/>
                  </a:cubicBezTo>
                  <a:cubicBezTo>
                    <a:pt x="568" y="55"/>
                    <a:pt x="462" y="45"/>
                    <a:pt x="325" y="14"/>
                  </a:cubicBezTo>
                  <a:cubicBezTo>
                    <a:pt x="287" y="5"/>
                    <a:pt x="257" y="0"/>
                    <a:pt x="233" y="0"/>
                  </a:cubicBezTo>
                  <a:close/>
                </a:path>
              </a:pathLst>
            </a:custGeom>
            <a:solidFill>
              <a:srgbClr val="90B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5185525" y="2226830"/>
              <a:ext cx="369907" cy="600579"/>
            </a:xfrm>
            <a:custGeom>
              <a:avLst/>
              <a:gdLst/>
              <a:ahLst/>
              <a:cxnLst/>
              <a:rect l="l" t="t" r="r" b="b"/>
              <a:pathLst>
                <a:path w="5332" h="8657" extrusionOk="0">
                  <a:moveTo>
                    <a:pt x="2739" y="0"/>
                  </a:moveTo>
                  <a:cubicBezTo>
                    <a:pt x="2349" y="0"/>
                    <a:pt x="1916" y="49"/>
                    <a:pt x="1436" y="165"/>
                  </a:cubicBezTo>
                  <a:cubicBezTo>
                    <a:pt x="360" y="421"/>
                    <a:pt x="1" y="708"/>
                    <a:pt x="11" y="1508"/>
                  </a:cubicBezTo>
                  <a:cubicBezTo>
                    <a:pt x="21" y="1836"/>
                    <a:pt x="62" y="2164"/>
                    <a:pt x="124" y="2492"/>
                  </a:cubicBezTo>
                  <a:cubicBezTo>
                    <a:pt x="298" y="3497"/>
                    <a:pt x="739" y="4706"/>
                    <a:pt x="1016" y="5455"/>
                  </a:cubicBezTo>
                  <a:cubicBezTo>
                    <a:pt x="1190" y="5895"/>
                    <a:pt x="1231" y="6377"/>
                    <a:pt x="1129" y="6849"/>
                  </a:cubicBezTo>
                  <a:cubicBezTo>
                    <a:pt x="924" y="7761"/>
                    <a:pt x="1149" y="7823"/>
                    <a:pt x="1149" y="7823"/>
                  </a:cubicBezTo>
                  <a:cubicBezTo>
                    <a:pt x="1149" y="7823"/>
                    <a:pt x="1815" y="8366"/>
                    <a:pt x="3456" y="8633"/>
                  </a:cubicBezTo>
                  <a:cubicBezTo>
                    <a:pt x="3560" y="8649"/>
                    <a:pt x="3666" y="8657"/>
                    <a:pt x="3771" y="8657"/>
                  </a:cubicBezTo>
                  <a:cubicBezTo>
                    <a:pt x="4433" y="8657"/>
                    <a:pt x="5047" y="8358"/>
                    <a:pt x="5065" y="8243"/>
                  </a:cubicBezTo>
                  <a:cubicBezTo>
                    <a:pt x="5086" y="8120"/>
                    <a:pt x="4911" y="7792"/>
                    <a:pt x="4911" y="7741"/>
                  </a:cubicBezTo>
                  <a:cubicBezTo>
                    <a:pt x="4870" y="5906"/>
                    <a:pt x="5137" y="6203"/>
                    <a:pt x="5229" y="4153"/>
                  </a:cubicBezTo>
                  <a:cubicBezTo>
                    <a:pt x="5332" y="2041"/>
                    <a:pt x="5311" y="790"/>
                    <a:pt x="4635" y="452"/>
                  </a:cubicBezTo>
                  <a:cubicBezTo>
                    <a:pt x="4142" y="199"/>
                    <a:pt x="3525" y="0"/>
                    <a:pt x="2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5186288" y="2320002"/>
              <a:ext cx="350691" cy="507409"/>
            </a:xfrm>
            <a:custGeom>
              <a:avLst/>
              <a:gdLst/>
              <a:ahLst/>
              <a:cxnLst/>
              <a:rect l="l" t="t" r="r" b="b"/>
              <a:pathLst>
                <a:path w="5055" h="7314" extrusionOk="0">
                  <a:moveTo>
                    <a:pt x="431" y="1"/>
                  </a:moveTo>
                  <a:lnTo>
                    <a:pt x="0" y="165"/>
                  </a:lnTo>
                  <a:cubicBezTo>
                    <a:pt x="10" y="493"/>
                    <a:pt x="51" y="821"/>
                    <a:pt x="123" y="1149"/>
                  </a:cubicBezTo>
                  <a:cubicBezTo>
                    <a:pt x="287" y="2154"/>
                    <a:pt x="728" y="3363"/>
                    <a:pt x="1005" y="4112"/>
                  </a:cubicBezTo>
                  <a:cubicBezTo>
                    <a:pt x="1179" y="4552"/>
                    <a:pt x="1220" y="5034"/>
                    <a:pt x="1118" y="5506"/>
                  </a:cubicBezTo>
                  <a:cubicBezTo>
                    <a:pt x="913" y="6418"/>
                    <a:pt x="1138" y="6480"/>
                    <a:pt x="1138" y="6480"/>
                  </a:cubicBezTo>
                  <a:cubicBezTo>
                    <a:pt x="1138" y="6480"/>
                    <a:pt x="1804" y="7023"/>
                    <a:pt x="3445" y="7290"/>
                  </a:cubicBezTo>
                  <a:cubicBezTo>
                    <a:pt x="3549" y="7306"/>
                    <a:pt x="3655" y="7314"/>
                    <a:pt x="3760" y="7314"/>
                  </a:cubicBezTo>
                  <a:cubicBezTo>
                    <a:pt x="4422" y="7314"/>
                    <a:pt x="5036" y="7015"/>
                    <a:pt x="5054" y="6900"/>
                  </a:cubicBezTo>
                  <a:cubicBezTo>
                    <a:pt x="5054" y="6859"/>
                    <a:pt x="5054" y="6818"/>
                    <a:pt x="5034" y="6777"/>
                  </a:cubicBezTo>
                  <a:lnTo>
                    <a:pt x="4777" y="6808"/>
                  </a:lnTo>
                  <a:cubicBezTo>
                    <a:pt x="4592" y="6823"/>
                    <a:pt x="4405" y="6832"/>
                    <a:pt x="4217" y="6832"/>
                  </a:cubicBezTo>
                  <a:cubicBezTo>
                    <a:pt x="3918" y="6832"/>
                    <a:pt x="3618" y="6811"/>
                    <a:pt x="3322" y="6767"/>
                  </a:cubicBezTo>
                  <a:cubicBezTo>
                    <a:pt x="2830" y="6715"/>
                    <a:pt x="2348" y="6592"/>
                    <a:pt x="1886" y="6408"/>
                  </a:cubicBezTo>
                  <a:cubicBezTo>
                    <a:pt x="1640" y="6316"/>
                    <a:pt x="1487" y="6059"/>
                    <a:pt x="1538" y="5793"/>
                  </a:cubicBezTo>
                  <a:cubicBezTo>
                    <a:pt x="1610" y="5373"/>
                    <a:pt x="1661" y="4942"/>
                    <a:pt x="1671" y="4511"/>
                  </a:cubicBezTo>
                  <a:cubicBezTo>
                    <a:pt x="1671" y="4101"/>
                    <a:pt x="1476" y="3414"/>
                    <a:pt x="1323" y="2922"/>
                  </a:cubicBezTo>
                  <a:cubicBezTo>
                    <a:pt x="1210" y="2543"/>
                    <a:pt x="1169" y="2154"/>
                    <a:pt x="1200" y="1754"/>
                  </a:cubicBezTo>
                  <a:cubicBezTo>
                    <a:pt x="1230" y="1313"/>
                    <a:pt x="1230" y="862"/>
                    <a:pt x="1200" y="421"/>
                  </a:cubicBezTo>
                  <a:lnTo>
                    <a:pt x="4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0"/>
            <p:cNvSpPr/>
            <p:nvPr/>
          </p:nvSpPr>
          <p:spPr>
            <a:xfrm>
              <a:off x="5272592" y="1942043"/>
              <a:ext cx="260087" cy="335359"/>
            </a:xfrm>
            <a:custGeom>
              <a:avLst/>
              <a:gdLst/>
              <a:ahLst/>
              <a:cxnLst/>
              <a:rect l="l" t="t" r="r" b="b"/>
              <a:pathLst>
                <a:path w="3749" h="4834" extrusionOk="0">
                  <a:moveTo>
                    <a:pt x="1643" y="1"/>
                  </a:moveTo>
                  <a:cubicBezTo>
                    <a:pt x="664" y="1"/>
                    <a:pt x="1" y="902"/>
                    <a:pt x="17" y="1738"/>
                  </a:cubicBezTo>
                  <a:cubicBezTo>
                    <a:pt x="48" y="2773"/>
                    <a:pt x="940" y="3378"/>
                    <a:pt x="940" y="3378"/>
                  </a:cubicBezTo>
                  <a:lnTo>
                    <a:pt x="888" y="4178"/>
                  </a:lnTo>
                  <a:lnTo>
                    <a:pt x="1483" y="4547"/>
                  </a:lnTo>
                  <a:lnTo>
                    <a:pt x="1862" y="4834"/>
                  </a:lnTo>
                  <a:lnTo>
                    <a:pt x="2139" y="4475"/>
                  </a:lnTo>
                  <a:lnTo>
                    <a:pt x="2170" y="3870"/>
                  </a:lnTo>
                  <a:cubicBezTo>
                    <a:pt x="2170" y="3726"/>
                    <a:pt x="2272" y="3603"/>
                    <a:pt x="2416" y="3583"/>
                  </a:cubicBezTo>
                  <a:cubicBezTo>
                    <a:pt x="3749" y="3439"/>
                    <a:pt x="3626" y="2681"/>
                    <a:pt x="3441" y="1984"/>
                  </a:cubicBezTo>
                  <a:cubicBezTo>
                    <a:pt x="3369" y="1717"/>
                    <a:pt x="3277" y="1461"/>
                    <a:pt x="3164" y="1215"/>
                  </a:cubicBezTo>
                  <a:cubicBezTo>
                    <a:pt x="2816" y="436"/>
                    <a:pt x="2447" y="190"/>
                    <a:pt x="2395" y="169"/>
                  </a:cubicBezTo>
                  <a:cubicBezTo>
                    <a:pt x="2130" y="52"/>
                    <a:pt x="1877" y="1"/>
                    <a:pt x="1643"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0"/>
            <p:cNvSpPr/>
            <p:nvPr/>
          </p:nvSpPr>
          <p:spPr>
            <a:xfrm>
              <a:off x="5415992" y="2291558"/>
              <a:ext cx="98929" cy="428946"/>
            </a:xfrm>
            <a:custGeom>
              <a:avLst/>
              <a:gdLst/>
              <a:ahLst/>
              <a:cxnLst/>
              <a:rect l="l" t="t" r="r" b="b"/>
              <a:pathLst>
                <a:path w="1426" h="6183" extrusionOk="0">
                  <a:moveTo>
                    <a:pt x="308" y="1"/>
                  </a:moveTo>
                  <a:lnTo>
                    <a:pt x="0" y="62"/>
                  </a:lnTo>
                  <a:cubicBezTo>
                    <a:pt x="708" y="1846"/>
                    <a:pt x="339" y="5362"/>
                    <a:pt x="339" y="5362"/>
                  </a:cubicBezTo>
                  <a:lnTo>
                    <a:pt x="790" y="6182"/>
                  </a:lnTo>
                  <a:lnTo>
                    <a:pt x="1200" y="5434"/>
                  </a:lnTo>
                  <a:cubicBezTo>
                    <a:pt x="1425" y="3671"/>
                    <a:pt x="308" y="1"/>
                    <a:pt x="308" y="1"/>
                  </a:cubicBez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0"/>
            <p:cNvSpPr/>
            <p:nvPr/>
          </p:nvSpPr>
          <p:spPr>
            <a:xfrm>
              <a:off x="5398231" y="2257425"/>
              <a:ext cx="44816" cy="37740"/>
            </a:xfrm>
            <a:custGeom>
              <a:avLst/>
              <a:gdLst/>
              <a:ahLst/>
              <a:cxnLst/>
              <a:rect l="l" t="t" r="r" b="b"/>
              <a:pathLst>
                <a:path w="646" h="544" extrusionOk="0">
                  <a:moveTo>
                    <a:pt x="308" y="1"/>
                  </a:moveTo>
                  <a:lnTo>
                    <a:pt x="0" y="349"/>
                  </a:lnTo>
                  <a:lnTo>
                    <a:pt x="267" y="544"/>
                  </a:lnTo>
                  <a:lnTo>
                    <a:pt x="574" y="482"/>
                  </a:lnTo>
                  <a:cubicBezTo>
                    <a:pt x="605" y="400"/>
                    <a:pt x="625" y="318"/>
                    <a:pt x="646" y="226"/>
                  </a:cubicBezTo>
                  <a:lnTo>
                    <a:pt x="646" y="175"/>
                  </a:lnTo>
                  <a:cubicBezTo>
                    <a:pt x="564" y="93"/>
                    <a:pt x="461" y="42"/>
                    <a:pt x="349" y="11"/>
                  </a:cubicBezTo>
                  <a:lnTo>
                    <a:pt x="308" y="1"/>
                  </a:ln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p:nvPr/>
          </p:nvSpPr>
          <p:spPr>
            <a:xfrm>
              <a:off x="5314287" y="2211221"/>
              <a:ext cx="105311" cy="78255"/>
            </a:xfrm>
            <a:custGeom>
              <a:avLst/>
              <a:gdLst/>
              <a:ahLst/>
              <a:cxnLst/>
              <a:rect l="l" t="t" r="r" b="b"/>
              <a:pathLst>
                <a:path w="1518" h="1128" extrusionOk="0">
                  <a:moveTo>
                    <a:pt x="287" y="0"/>
                  </a:moveTo>
                  <a:cubicBezTo>
                    <a:pt x="175" y="72"/>
                    <a:pt x="72" y="175"/>
                    <a:pt x="0" y="298"/>
                  </a:cubicBezTo>
                  <a:cubicBezTo>
                    <a:pt x="123" y="359"/>
                    <a:pt x="246" y="421"/>
                    <a:pt x="369" y="492"/>
                  </a:cubicBezTo>
                  <a:cubicBezTo>
                    <a:pt x="533" y="585"/>
                    <a:pt x="1292" y="1128"/>
                    <a:pt x="1292" y="1128"/>
                  </a:cubicBezTo>
                  <a:lnTo>
                    <a:pt x="1518" y="677"/>
                  </a:lnTo>
                  <a:cubicBezTo>
                    <a:pt x="1518" y="677"/>
                    <a:pt x="718" y="113"/>
                    <a:pt x="287"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0"/>
            <p:cNvSpPr/>
            <p:nvPr/>
          </p:nvSpPr>
          <p:spPr>
            <a:xfrm>
              <a:off x="5418836" y="2214065"/>
              <a:ext cx="33508" cy="63339"/>
            </a:xfrm>
            <a:custGeom>
              <a:avLst/>
              <a:gdLst/>
              <a:ahLst/>
              <a:cxnLst/>
              <a:rect l="l" t="t" r="r" b="b"/>
              <a:pathLst>
                <a:path w="483" h="913" extrusionOk="0">
                  <a:moveTo>
                    <a:pt x="52" y="0"/>
                  </a:moveTo>
                  <a:lnTo>
                    <a:pt x="0" y="626"/>
                  </a:lnTo>
                  <a:cubicBezTo>
                    <a:pt x="144" y="667"/>
                    <a:pt x="277" y="779"/>
                    <a:pt x="349" y="913"/>
                  </a:cubicBezTo>
                  <a:cubicBezTo>
                    <a:pt x="349" y="913"/>
                    <a:pt x="482" y="656"/>
                    <a:pt x="308" y="185"/>
                  </a:cubicBezTo>
                  <a:cubicBezTo>
                    <a:pt x="236" y="113"/>
                    <a:pt x="144" y="52"/>
                    <a:pt x="52"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0"/>
            <p:cNvSpPr/>
            <p:nvPr/>
          </p:nvSpPr>
          <p:spPr>
            <a:xfrm>
              <a:off x="5244564" y="1969377"/>
              <a:ext cx="145896" cy="208749"/>
            </a:xfrm>
            <a:custGeom>
              <a:avLst/>
              <a:gdLst/>
              <a:ahLst/>
              <a:cxnLst/>
              <a:rect l="l" t="t" r="r" b="b"/>
              <a:pathLst>
                <a:path w="2103" h="3009" extrusionOk="0">
                  <a:moveTo>
                    <a:pt x="872" y="1"/>
                  </a:moveTo>
                  <a:cubicBezTo>
                    <a:pt x="329" y="134"/>
                    <a:pt x="1" y="708"/>
                    <a:pt x="134" y="1139"/>
                  </a:cubicBezTo>
                  <a:cubicBezTo>
                    <a:pt x="349" y="1826"/>
                    <a:pt x="503" y="2451"/>
                    <a:pt x="923" y="2820"/>
                  </a:cubicBezTo>
                  <a:cubicBezTo>
                    <a:pt x="992" y="2881"/>
                    <a:pt x="1156" y="3009"/>
                    <a:pt x="1274" y="3009"/>
                  </a:cubicBezTo>
                  <a:cubicBezTo>
                    <a:pt x="1315" y="3009"/>
                    <a:pt x="1351" y="2993"/>
                    <a:pt x="1374" y="2953"/>
                  </a:cubicBezTo>
                  <a:cubicBezTo>
                    <a:pt x="1395" y="2892"/>
                    <a:pt x="1415" y="2830"/>
                    <a:pt x="1436" y="2769"/>
                  </a:cubicBezTo>
                  <a:cubicBezTo>
                    <a:pt x="1497" y="2656"/>
                    <a:pt x="1579" y="2574"/>
                    <a:pt x="1692" y="2523"/>
                  </a:cubicBezTo>
                  <a:cubicBezTo>
                    <a:pt x="1723" y="2502"/>
                    <a:pt x="1744" y="2482"/>
                    <a:pt x="1764" y="2451"/>
                  </a:cubicBezTo>
                  <a:cubicBezTo>
                    <a:pt x="1774" y="2420"/>
                    <a:pt x="1785" y="2389"/>
                    <a:pt x="1785" y="2359"/>
                  </a:cubicBezTo>
                  <a:cubicBezTo>
                    <a:pt x="1795" y="2092"/>
                    <a:pt x="1703" y="1815"/>
                    <a:pt x="1795" y="1559"/>
                  </a:cubicBezTo>
                  <a:cubicBezTo>
                    <a:pt x="1815" y="1497"/>
                    <a:pt x="2102" y="1651"/>
                    <a:pt x="2000" y="1169"/>
                  </a:cubicBezTo>
                  <a:cubicBezTo>
                    <a:pt x="1949" y="1036"/>
                    <a:pt x="1887" y="913"/>
                    <a:pt x="1795" y="800"/>
                  </a:cubicBezTo>
                  <a:cubicBezTo>
                    <a:pt x="1723" y="698"/>
                    <a:pt x="1662" y="585"/>
                    <a:pt x="1631" y="462"/>
                  </a:cubicBezTo>
                  <a:lnTo>
                    <a:pt x="872" y="1"/>
                  </a:lnTo>
                  <a:close/>
                </a:path>
              </a:pathLst>
            </a:custGeom>
            <a:solidFill>
              <a:srgbClr val="8C4A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0"/>
            <p:cNvSpPr/>
            <p:nvPr/>
          </p:nvSpPr>
          <p:spPr>
            <a:xfrm>
              <a:off x="5349807" y="2069209"/>
              <a:ext cx="49881" cy="64103"/>
            </a:xfrm>
            <a:custGeom>
              <a:avLst/>
              <a:gdLst/>
              <a:ahLst/>
              <a:cxnLst/>
              <a:rect l="l" t="t" r="r" b="b"/>
              <a:pathLst>
                <a:path w="719" h="924" extrusionOk="0">
                  <a:moveTo>
                    <a:pt x="272" y="1"/>
                  </a:moveTo>
                  <a:cubicBezTo>
                    <a:pt x="198" y="1"/>
                    <a:pt x="128" y="33"/>
                    <a:pt x="83" y="120"/>
                  </a:cubicBezTo>
                  <a:cubicBezTo>
                    <a:pt x="11" y="264"/>
                    <a:pt x="1" y="438"/>
                    <a:pt x="42" y="602"/>
                  </a:cubicBezTo>
                  <a:cubicBezTo>
                    <a:pt x="83" y="745"/>
                    <a:pt x="196" y="868"/>
                    <a:pt x="350" y="920"/>
                  </a:cubicBezTo>
                  <a:cubicBezTo>
                    <a:pt x="370" y="922"/>
                    <a:pt x="391" y="923"/>
                    <a:pt x="412" y="923"/>
                  </a:cubicBezTo>
                  <a:cubicBezTo>
                    <a:pt x="483" y="923"/>
                    <a:pt x="552" y="908"/>
                    <a:pt x="616" y="868"/>
                  </a:cubicBezTo>
                  <a:cubicBezTo>
                    <a:pt x="678" y="838"/>
                    <a:pt x="719" y="766"/>
                    <a:pt x="708" y="694"/>
                  </a:cubicBezTo>
                  <a:lnTo>
                    <a:pt x="575" y="182"/>
                  </a:lnTo>
                  <a:cubicBezTo>
                    <a:pt x="536" y="97"/>
                    <a:pt x="399" y="1"/>
                    <a:pt x="272"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0"/>
            <p:cNvSpPr/>
            <p:nvPr/>
          </p:nvSpPr>
          <p:spPr>
            <a:xfrm>
              <a:off x="5916678" y="2108822"/>
              <a:ext cx="89702" cy="38434"/>
            </a:xfrm>
            <a:custGeom>
              <a:avLst/>
              <a:gdLst/>
              <a:ahLst/>
              <a:cxnLst/>
              <a:rect l="l" t="t" r="r" b="b"/>
              <a:pathLst>
                <a:path w="1293" h="554" extrusionOk="0">
                  <a:moveTo>
                    <a:pt x="790" y="0"/>
                  </a:moveTo>
                  <a:lnTo>
                    <a:pt x="0" y="349"/>
                  </a:lnTo>
                  <a:lnTo>
                    <a:pt x="472" y="461"/>
                  </a:lnTo>
                  <a:cubicBezTo>
                    <a:pt x="667" y="523"/>
                    <a:pt x="882" y="554"/>
                    <a:pt x="1087" y="554"/>
                  </a:cubicBezTo>
                  <a:cubicBezTo>
                    <a:pt x="1169" y="554"/>
                    <a:pt x="1261" y="523"/>
                    <a:pt x="1282" y="451"/>
                  </a:cubicBezTo>
                  <a:cubicBezTo>
                    <a:pt x="1292" y="400"/>
                    <a:pt x="1272" y="349"/>
                    <a:pt x="1251" y="308"/>
                  </a:cubicBezTo>
                  <a:cubicBezTo>
                    <a:pt x="1169" y="205"/>
                    <a:pt x="1077" y="133"/>
                    <a:pt x="974" y="72"/>
                  </a:cubicBezTo>
                  <a:cubicBezTo>
                    <a:pt x="933" y="51"/>
                    <a:pt x="892" y="21"/>
                    <a:pt x="841" y="10"/>
                  </a:cubicBezTo>
                  <a:lnTo>
                    <a:pt x="821" y="10"/>
                  </a:lnTo>
                  <a:lnTo>
                    <a:pt x="790" y="0"/>
                  </a:ln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0"/>
            <p:cNvSpPr/>
            <p:nvPr/>
          </p:nvSpPr>
          <p:spPr>
            <a:xfrm>
              <a:off x="5287230" y="1914778"/>
              <a:ext cx="218462" cy="99484"/>
            </a:xfrm>
            <a:custGeom>
              <a:avLst/>
              <a:gdLst/>
              <a:ahLst/>
              <a:cxnLst/>
              <a:rect l="l" t="t" r="r" b="b"/>
              <a:pathLst>
                <a:path w="3149" h="1434" extrusionOk="0">
                  <a:moveTo>
                    <a:pt x="1617" y="1"/>
                  </a:moveTo>
                  <a:cubicBezTo>
                    <a:pt x="1463" y="1"/>
                    <a:pt x="1310" y="17"/>
                    <a:pt x="1159" y="50"/>
                  </a:cubicBezTo>
                  <a:cubicBezTo>
                    <a:pt x="749" y="132"/>
                    <a:pt x="278" y="367"/>
                    <a:pt x="73" y="757"/>
                  </a:cubicBezTo>
                  <a:cubicBezTo>
                    <a:pt x="11" y="870"/>
                    <a:pt x="1" y="1013"/>
                    <a:pt x="52" y="1136"/>
                  </a:cubicBezTo>
                  <a:lnTo>
                    <a:pt x="923" y="1434"/>
                  </a:lnTo>
                  <a:cubicBezTo>
                    <a:pt x="1190" y="1239"/>
                    <a:pt x="1508" y="1116"/>
                    <a:pt x="1836" y="1075"/>
                  </a:cubicBezTo>
                  <a:cubicBezTo>
                    <a:pt x="1891" y="1069"/>
                    <a:pt x="1951" y="1067"/>
                    <a:pt x="2013" y="1067"/>
                  </a:cubicBezTo>
                  <a:cubicBezTo>
                    <a:pt x="2115" y="1067"/>
                    <a:pt x="2225" y="1072"/>
                    <a:pt x="2334" y="1072"/>
                  </a:cubicBezTo>
                  <a:cubicBezTo>
                    <a:pt x="2619" y="1072"/>
                    <a:pt x="2904" y="1039"/>
                    <a:pt x="3056" y="798"/>
                  </a:cubicBezTo>
                  <a:cubicBezTo>
                    <a:pt x="3117" y="675"/>
                    <a:pt x="3148" y="542"/>
                    <a:pt x="3148" y="408"/>
                  </a:cubicBezTo>
                  <a:cubicBezTo>
                    <a:pt x="2943" y="408"/>
                    <a:pt x="2759" y="306"/>
                    <a:pt x="2574" y="214"/>
                  </a:cubicBezTo>
                  <a:cubicBezTo>
                    <a:pt x="2274" y="74"/>
                    <a:pt x="1945" y="1"/>
                    <a:pt x="1617" y="1"/>
                  </a:cubicBezTo>
                  <a:close/>
                </a:path>
              </a:pathLst>
            </a:custGeom>
            <a:solidFill>
              <a:srgbClr val="8C4A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0"/>
            <p:cNvSpPr/>
            <p:nvPr/>
          </p:nvSpPr>
          <p:spPr>
            <a:xfrm>
              <a:off x="5492791" y="2037643"/>
              <a:ext cx="33508" cy="56263"/>
            </a:xfrm>
            <a:custGeom>
              <a:avLst/>
              <a:gdLst/>
              <a:ahLst/>
              <a:cxnLst/>
              <a:rect l="l" t="t" r="r" b="b"/>
              <a:pathLst>
                <a:path w="483" h="811" extrusionOk="0">
                  <a:moveTo>
                    <a:pt x="1" y="1"/>
                  </a:moveTo>
                  <a:lnTo>
                    <a:pt x="42" y="811"/>
                  </a:lnTo>
                  <a:cubicBezTo>
                    <a:pt x="267" y="790"/>
                    <a:pt x="482" y="678"/>
                    <a:pt x="400" y="462"/>
                  </a:cubicBezTo>
                  <a:cubicBezTo>
                    <a:pt x="390" y="431"/>
                    <a:pt x="370" y="390"/>
                    <a:pt x="349" y="370"/>
                  </a:cubicBezTo>
                  <a:cubicBezTo>
                    <a:pt x="247" y="237"/>
                    <a:pt x="124" y="114"/>
                    <a:pt x="1"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0"/>
            <p:cNvSpPr/>
            <p:nvPr/>
          </p:nvSpPr>
          <p:spPr>
            <a:xfrm>
              <a:off x="5649997" y="2133312"/>
              <a:ext cx="527736" cy="479451"/>
            </a:xfrm>
            <a:custGeom>
              <a:avLst/>
              <a:gdLst/>
              <a:ahLst/>
              <a:cxnLst/>
              <a:rect l="l" t="t" r="r" b="b"/>
              <a:pathLst>
                <a:path w="7607" h="6911" extrusionOk="0">
                  <a:moveTo>
                    <a:pt x="3819" y="0"/>
                  </a:moveTo>
                  <a:cubicBezTo>
                    <a:pt x="3550" y="0"/>
                    <a:pt x="3277" y="32"/>
                    <a:pt x="3004" y="98"/>
                  </a:cubicBezTo>
                  <a:cubicBezTo>
                    <a:pt x="1148" y="539"/>
                    <a:pt x="0" y="2405"/>
                    <a:pt x="441" y="4260"/>
                  </a:cubicBezTo>
                  <a:cubicBezTo>
                    <a:pt x="826" y="5843"/>
                    <a:pt x="2240" y="6911"/>
                    <a:pt x="3799" y="6911"/>
                  </a:cubicBezTo>
                  <a:cubicBezTo>
                    <a:pt x="4067" y="6911"/>
                    <a:pt x="4340" y="6879"/>
                    <a:pt x="4613" y="6813"/>
                  </a:cubicBezTo>
                  <a:cubicBezTo>
                    <a:pt x="6469" y="6372"/>
                    <a:pt x="7607" y="4506"/>
                    <a:pt x="7166" y="2651"/>
                  </a:cubicBezTo>
                  <a:cubicBezTo>
                    <a:pt x="6790" y="1068"/>
                    <a:pt x="5377" y="0"/>
                    <a:pt x="3819"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0"/>
            <p:cNvSpPr/>
            <p:nvPr/>
          </p:nvSpPr>
          <p:spPr>
            <a:xfrm>
              <a:off x="5639313" y="2126166"/>
              <a:ext cx="448856" cy="420759"/>
            </a:xfrm>
            <a:custGeom>
              <a:avLst/>
              <a:gdLst/>
              <a:ahLst/>
              <a:cxnLst/>
              <a:rect l="l" t="t" r="r" b="b"/>
              <a:pathLst>
                <a:path w="6470" h="6065" extrusionOk="0">
                  <a:moveTo>
                    <a:pt x="3855" y="0"/>
                  </a:moveTo>
                  <a:cubicBezTo>
                    <a:pt x="2974" y="0"/>
                    <a:pt x="2091" y="335"/>
                    <a:pt x="1415" y="1011"/>
                  </a:cubicBezTo>
                  <a:cubicBezTo>
                    <a:pt x="0" y="2426"/>
                    <a:pt x="82" y="4743"/>
                    <a:pt x="1579" y="6065"/>
                  </a:cubicBezTo>
                  <a:cubicBezTo>
                    <a:pt x="380" y="4691"/>
                    <a:pt x="451" y="2631"/>
                    <a:pt x="1743" y="1339"/>
                  </a:cubicBezTo>
                  <a:cubicBezTo>
                    <a:pt x="2411" y="665"/>
                    <a:pt x="3295" y="326"/>
                    <a:pt x="4182" y="326"/>
                  </a:cubicBezTo>
                  <a:cubicBezTo>
                    <a:pt x="4995" y="326"/>
                    <a:pt x="5812" y="611"/>
                    <a:pt x="6469" y="1185"/>
                  </a:cubicBezTo>
                  <a:cubicBezTo>
                    <a:pt x="5779" y="399"/>
                    <a:pt x="4818" y="0"/>
                    <a:pt x="3855"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0"/>
            <p:cNvSpPr/>
            <p:nvPr/>
          </p:nvSpPr>
          <p:spPr>
            <a:xfrm>
              <a:off x="5716806" y="2200884"/>
              <a:ext cx="393356" cy="362276"/>
            </a:xfrm>
            <a:custGeom>
              <a:avLst/>
              <a:gdLst/>
              <a:ahLst/>
              <a:cxnLst/>
              <a:rect l="l" t="t" r="r" b="b"/>
              <a:pathLst>
                <a:path w="5670" h="5222" extrusionOk="0">
                  <a:moveTo>
                    <a:pt x="2843" y="1"/>
                  </a:moveTo>
                  <a:cubicBezTo>
                    <a:pt x="1614" y="1"/>
                    <a:pt x="513" y="867"/>
                    <a:pt x="278" y="2118"/>
                  </a:cubicBezTo>
                  <a:cubicBezTo>
                    <a:pt x="1" y="3532"/>
                    <a:pt x="923" y="4896"/>
                    <a:pt x="2338" y="5172"/>
                  </a:cubicBezTo>
                  <a:cubicBezTo>
                    <a:pt x="2506" y="5205"/>
                    <a:pt x="2673" y="5221"/>
                    <a:pt x="2838" y="5221"/>
                  </a:cubicBezTo>
                  <a:cubicBezTo>
                    <a:pt x="4061" y="5221"/>
                    <a:pt x="5149" y="4350"/>
                    <a:pt x="5393" y="3112"/>
                  </a:cubicBezTo>
                  <a:cubicBezTo>
                    <a:pt x="5670" y="1697"/>
                    <a:pt x="4747" y="324"/>
                    <a:pt x="3332" y="47"/>
                  </a:cubicBezTo>
                  <a:cubicBezTo>
                    <a:pt x="3168" y="16"/>
                    <a:pt x="3005" y="1"/>
                    <a:pt x="284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p:nvPr/>
          </p:nvSpPr>
          <p:spPr>
            <a:xfrm>
              <a:off x="5712574" y="2191518"/>
              <a:ext cx="335706" cy="315587"/>
            </a:xfrm>
            <a:custGeom>
              <a:avLst/>
              <a:gdLst/>
              <a:ahLst/>
              <a:cxnLst/>
              <a:rect l="l" t="t" r="r" b="b"/>
              <a:pathLst>
                <a:path w="4839" h="4549" extrusionOk="0">
                  <a:moveTo>
                    <a:pt x="2903" y="0"/>
                  </a:moveTo>
                  <a:cubicBezTo>
                    <a:pt x="2236" y="0"/>
                    <a:pt x="1568" y="254"/>
                    <a:pt x="1056" y="766"/>
                  </a:cubicBezTo>
                  <a:cubicBezTo>
                    <a:pt x="0" y="1822"/>
                    <a:pt x="41" y="3544"/>
                    <a:pt x="1148" y="4549"/>
                  </a:cubicBezTo>
                  <a:cubicBezTo>
                    <a:pt x="216" y="3513"/>
                    <a:pt x="257" y="1935"/>
                    <a:pt x="1241" y="951"/>
                  </a:cubicBezTo>
                  <a:cubicBezTo>
                    <a:pt x="1750" y="441"/>
                    <a:pt x="2418" y="185"/>
                    <a:pt x="3088" y="185"/>
                  </a:cubicBezTo>
                  <a:cubicBezTo>
                    <a:pt x="3713" y="185"/>
                    <a:pt x="4339" y="408"/>
                    <a:pt x="4839" y="858"/>
                  </a:cubicBezTo>
                  <a:cubicBezTo>
                    <a:pt x="4321" y="288"/>
                    <a:pt x="3613" y="0"/>
                    <a:pt x="2903"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0"/>
            <p:cNvSpPr/>
            <p:nvPr/>
          </p:nvSpPr>
          <p:spPr>
            <a:xfrm>
              <a:off x="5838422" y="2267415"/>
              <a:ext cx="147283" cy="214854"/>
            </a:xfrm>
            <a:custGeom>
              <a:avLst/>
              <a:gdLst/>
              <a:ahLst/>
              <a:cxnLst/>
              <a:rect l="l" t="t" r="r" b="b"/>
              <a:pathLst>
                <a:path w="2123" h="3097" extrusionOk="0">
                  <a:moveTo>
                    <a:pt x="831" y="0"/>
                  </a:moveTo>
                  <a:cubicBezTo>
                    <a:pt x="800" y="0"/>
                    <a:pt x="780" y="10"/>
                    <a:pt x="759" y="31"/>
                  </a:cubicBezTo>
                  <a:cubicBezTo>
                    <a:pt x="749" y="51"/>
                    <a:pt x="739" y="72"/>
                    <a:pt x="739" y="92"/>
                  </a:cubicBezTo>
                  <a:lnTo>
                    <a:pt x="739" y="349"/>
                  </a:lnTo>
                  <a:cubicBezTo>
                    <a:pt x="636" y="379"/>
                    <a:pt x="544" y="410"/>
                    <a:pt x="462" y="461"/>
                  </a:cubicBezTo>
                  <a:cubicBezTo>
                    <a:pt x="380" y="502"/>
                    <a:pt x="308" y="554"/>
                    <a:pt x="257" y="615"/>
                  </a:cubicBezTo>
                  <a:cubicBezTo>
                    <a:pt x="196" y="677"/>
                    <a:pt x="155" y="748"/>
                    <a:pt x="124" y="820"/>
                  </a:cubicBezTo>
                  <a:cubicBezTo>
                    <a:pt x="93" y="902"/>
                    <a:pt x="83" y="974"/>
                    <a:pt x="83" y="1056"/>
                  </a:cubicBezTo>
                  <a:cubicBezTo>
                    <a:pt x="73" y="1230"/>
                    <a:pt x="134" y="1394"/>
                    <a:pt x="247" y="1528"/>
                  </a:cubicBezTo>
                  <a:cubicBezTo>
                    <a:pt x="380" y="1661"/>
                    <a:pt x="565" y="1753"/>
                    <a:pt x="759" y="1784"/>
                  </a:cubicBezTo>
                  <a:lnTo>
                    <a:pt x="1087" y="1845"/>
                  </a:lnTo>
                  <a:cubicBezTo>
                    <a:pt x="1180" y="1866"/>
                    <a:pt x="1251" y="1886"/>
                    <a:pt x="1313" y="1907"/>
                  </a:cubicBezTo>
                  <a:cubicBezTo>
                    <a:pt x="1354" y="1917"/>
                    <a:pt x="1395" y="1948"/>
                    <a:pt x="1436" y="1968"/>
                  </a:cubicBezTo>
                  <a:cubicBezTo>
                    <a:pt x="1467" y="1989"/>
                    <a:pt x="1487" y="2020"/>
                    <a:pt x="1487" y="2061"/>
                  </a:cubicBezTo>
                  <a:cubicBezTo>
                    <a:pt x="1487" y="2122"/>
                    <a:pt x="1446" y="2173"/>
                    <a:pt x="1364" y="2194"/>
                  </a:cubicBezTo>
                  <a:cubicBezTo>
                    <a:pt x="1262" y="2225"/>
                    <a:pt x="1159" y="2235"/>
                    <a:pt x="1057" y="2235"/>
                  </a:cubicBezTo>
                  <a:cubicBezTo>
                    <a:pt x="995" y="2235"/>
                    <a:pt x="944" y="2235"/>
                    <a:pt x="882" y="2214"/>
                  </a:cubicBezTo>
                  <a:cubicBezTo>
                    <a:pt x="841" y="2204"/>
                    <a:pt x="800" y="2184"/>
                    <a:pt x="770" y="2153"/>
                  </a:cubicBezTo>
                  <a:cubicBezTo>
                    <a:pt x="739" y="2143"/>
                    <a:pt x="718" y="2122"/>
                    <a:pt x="698" y="2091"/>
                  </a:cubicBezTo>
                  <a:lnTo>
                    <a:pt x="657" y="2050"/>
                  </a:lnTo>
                  <a:cubicBezTo>
                    <a:pt x="636" y="2030"/>
                    <a:pt x="616" y="2020"/>
                    <a:pt x="595" y="2009"/>
                  </a:cubicBezTo>
                  <a:cubicBezTo>
                    <a:pt x="575" y="2009"/>
                    <a:pt x="554" y="1999"/>
                    <a:pt x="524" y="1999"/>
                  </a:cubicBezTo>
                  <a:lnTo>
                    <a:pt x="73" y="1999"/>
                  </a:lnTo>
                  <a:cubicBezTo>
                    <a:pt x="52" y="1999"/>
                    <a:pt x="42" y="2009"/>
                    <a:pt x="21" y="2020"/>
                  </a:cubicBezTo>
                  <a:cubicBezTo>
                    <a:pt x="11" y="2040"/>
                    <a:pt x="1" y="2061"/>
                    <a:pt x="1" y="2081"/>
                  </a:cubicBezTo>
                  <a:cubicBezTo>
                    <a:pt x="11" y="2153"/>
                    <a:pt x="21" y="2225"/>
                    <a:pt x="62" y="2286"/>
                  </a:cubicBezTo>
                  <a:cubicBezTo>
                    <a:pt x="93" y="2358"/>
                    <a:pt x="144" y="2430"/>
                    <a:pt x="206" y="2481"/>
                  </a:cubicBezTo>
                  <a:cubicBezTo>
                    <a:pt x="267" y="2542"/>
                    <a:pt x="349" y="2594"/>
                    <a:pt x="431" y="2635"/>
                  </a:cubicBezTo>
                  <a:cubicBezTo>
                    <a:pt x="524" y="2686"/>
                    <a:pt x="626" y="2727"/>
                    <a:pt x="729" y="2748"/>
                  </a:cubicBezTo>
                  <a:lnTo>
                    <a:pt x="729" y="3004"/>
                  </a:lnTo>
                  <a:cubicBezTo>
                    <a:pt x="729" y="3024"/>
                    <a:pt x="739" y="3055"/>
                    <a:pt x="749" y="3065"/>
                  </a:cubicBezTo>
                  <a:cubicBezTo>
                    <a:pt x="770" y="3086"/>
                    <a:pt x="790" y="3096"/>
                    <a:pt x="821" y="3096"/>
                  </a:cubicBezTo>
                  <a:lnTo>
                    <a:pt x="1262" y="3096"/>
                  </a:lnTo>
                  <a:cubicBezTo>
                    <a:pt x="1292" y="3096"/>
                    <a:pt x="1313" y="3086"/>
                    <a:pt x="1333" y="3065"/>
                  </a:cubicBezTo>
                  <a:cubicBezTo>
                    <a:pt x="1354" y="3055"/>
                    <a:pt x="1364" y="3024"/>
                    <a:pt x="1354" y="3004"/>
                  </a:cubicBezTo>
                  <a:lnTo>
                    <a:pt x="1354" y="2758"/>
                  </a:lnTo>
                  <a:cubicBezTo>
                    <a:pt x="1467" y="2748"/>
                    <a:pt x="1569" y="2717"/>
                    <a:pt x="1672" y="2676"/>
                  </a:cubicBezTo>
                  <a:cubicBezTo>
                    <a:pt x="1754" y="2635"/>
                    <a:pt x="1836" y="2583"/>
                    <a:pt x="1908" y="2522"/>
                  </a:cubicBezTo>
                  <a:cubicBezTo>
                    <a:pt x="1969" y="2460"/>
                    <a:pt x="2020" y="2389"/>
                    <a:pt x="2061" y="2307"/>
                  </a:cubicBezTo>
                  <a:cubicBezTo>
                    <a:pt x="2102" y="2225"/>
                    <a:pt x="2123" y="2132"/>
                    <a:pt x="2113" y="2040"/>
                  </a:cubicBezTo>
                  <a:cubicBezTo>
                    <a:pt x="2123" y="1948"/>
                    <a:pt x="2102" y="1856"/>
                    <a:pt x="2072" y="1763"/>
                  </a:cubicBezTo>
                  <a:cubicBezTo>
                    <a:pt x="2041" y="1681"/>
                    <a:pt x="1990" y="1610"/>
                    <a:pt x="1928" y="1558"/>
                  </a:cubicBezTo>
                  <a:cubicBezTo>
                    <a:pt x="1856" y="1497"/>
                    <a:pt x="1785" y="1446"/>
                    <a:pt x="1692" y="1415"/>
                  </a:cubicBezTo>
                  <a:cubicBezTo>
                    <a:pt x="1590" y="1364"/>
                    <a:pt x="1477" y="1333"/>
                    <a:pt x="1364" y="1312"/>
                  </a:cubicBezTo>
                  <a:lnTo>
                    <a:pt x="1046" y="1251"/>
                  </a:lnTo>
                  <a:cubicBezTo>
                    <a:pt x="985" y="1241"/>
                    <a:pt x="913" y="1220"/>
                    <a:pt x="852" y="1189"/>
                  </a:cubicBezTo>
                  <a:cubicBezTo>
                    <a:pt x="811" y="1179"/>
                    <a:pt x="770" y="1159"/>
                    <a:pt x="739" y="1128"/>
                  </a:cubicBezTo>
                  <a:cubicBezTo>
                    <a:pt x="718" y="1107"/>
                    <a:pt x="708" y="1077"/>
                    <a:pt x="708" y="1046"/>
                  </a:cubicBezTo>
                  <a:cubicBezTo>
                    <a:pt x="708" y="1015"/>
                    <a:pt x="718" y="984"/>
                    <a:pt x="739" y="964"/>
                  </a:cubicBezTo>
                  <a:cubicBezTo>
                    <a:pt x="759" y="933"/>
                    <a:pt x="780" y="923"/>
                    <a:pt x="811" y="902"/>
                  </a:cubicBezTo>
                  <a:cubicBezTo>
                    <a:pt x="841" y="892"/>
                    <a:pt x="882" y="882"/>
                    <a:pt x="913" y="882"/>
                  </a:cubicBezTo>
                  <a:cubicBezTo>
                    <a:pt x="954" y="872"/>
                    <a:pt x="1005" y="872"/>
                    <a:pt x="1046" y="872"/>
                  </a:cubicBezTo>
                  <a:cubicBezTo>
                    <a:pt x="1098" y="872"/>
                    <a:pt x="1149" y="872"/>
                    <a:pt x="1190" y="892"/>
                  </a:cubicBezTo>
                  <a:cubicBezTo>
                    <a:pt x="1231" y="902"/>
                    <a:pt x="1262" y="913"/>
                    <a:pt x="1292" y="933"/>
                  </a:cubicBezTo>
                  <a:cubicBezTo>
                    <a:pt x="1323" y="943"/>
                    <a:pt x="1344" y="964"/>
                    <a:pt x="1364" y="984"/>
                  </a:cubicBezTo>
                  <a:cubicBezTo>
                    <a:pt x="1374" y="1005"/>
                    <a:pt x="1385" y="1015"/>
                    <a:pt x="1395" y="1015"/>
                  </a:cubicBezTo>
                  <a:cubicBezTo>
                    <a:pt x="1415" y="1036"/>
                    <a:pt x="1426" y="1046"/>
                    <a:pt x="1456" y="1056"/>
                  </a:cubicBezTo>
                  <a:cubicBezTo>
                    <a:pt x="1477" y="1066"/>
                    <a:pt x="1508" y="1077"/>
                    <a:pt x="1528" y="1077"/>
                  </a:cubicBezTo>
                  <a:lnTo>
                    <a:pt x="1979" y="1077"/>
                  </a:lnTo>
                  <a:cubicBezTo>
                    <a:pt x="2000" y="1077"/>
                    <a:pt x="2020" y="1066"/>
                    <a:pt x="2031" y="1046"/>
                  </a:cubicBezTo>
                  <a:cubicBezTo>
                    <a:pt x="2041" y="1036"/>
                    <a:pt x="2051" y="1015"/>
                    <a:pt x="2051" y="995"/>
                  </a:cubicBezTo>
                  <a:cubicBezTo>
                    <a:pt x="2051" y="933"/>
                    <a:pt x="2031" y="872"/>
                    <a:pt x="2000" y="810"/>
                  </a:cubicBezTo>
                  <a:cubicBezTo>
                    <a:pt x="1959" y="748"/>
                    <a:pt x="1908" y="687"/>
                    <a:pt x="1856" y="625"/>
                  </a:cubicBezTo>
                  <a:cubicBezTo>
                    <a:pt x="1795" y="564"/>
                    <a:pt x="1723" y="513"/>
                    <a:pt x="1641" y="472"/>
                  </a:cubicBezTo>
                  <a:cubicBezTo>
                    <a:pt x="1549" y="420"/>
                    <a:pt x="1456" y="390"/>
                    <a:pt x="1364" y="369"/>
                  </a:cubicBezTo>
                  <a:lnTo>
                    <a:pt x="1364" y="92"/>
                  </a:lnTo>
                  <a:cubicBezTo>
                    <a:pt x="1364" y="72"/>
                    <a:pt x="1354" y="51"/>
                    <a:pt x="1344" y="31"/>
                  </a:cubicBezTo>
                  <a:cubicBezTo>
                    <a:pt x="1323" y="10"/>
                    <a:pt x="1303" y="0"/>
                    <a:pt x="1272"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0"/>
            <p:cNvSpPr/>
            <p:nvPr/>
          </p:nvSpPr>
          <p:spPr>
            <a:xfrm>
              <a:off x="5832733" y="2262420"/>
              <a:ext cx="146589" cy="213397"/>
            </a:xfrm>
            <a:custGeom>
              <a:avLst/>
              <a:gdLst/>
              <a:ahLst/>
              <a:cxnLst/>
              <a:rect l="l" t="t" r="r" b="b"/>
              <a:pathLst>
                <a:path w="2113" h="3076" extrusionOk="0">
                  <a:moveTo>
                    <a:pt x="821" y="0"/>
                  </a:moveTo>
                  <a:cubicBezTo>
                    <a:pt x="790" y="0"/>
                    <a:pt x="770" y="11"/>
                    <a:pt x="749" y="31"/>
                  </a:cubicBezTo>
                  <a:cubicBezTo>
                    <a:pt x="739" y="41"/>
                    <a:pt x="729" y="72"/>
                    <a:pt x="729" y="93"/>
                  </a:cubicBezTo>
                  <a:lnTo>
                    <a:pt x="729" y="349"/>
                  </a:lnTo>
                  <a:cubicBezTo>
                    <a:pt x="636" y="369"/>
                    <a:pt x="534" y="410"/>
                    <a:pt x="452" y="451"/>
                  </a:cubicBezTo>
                  <a:cubicBezTo>
                    <a:pt x="380" y="503"/>
                    <a:pt x="308" y="554"/>
                    <a:pt x="247" y="615"/>
                  </a:cubicBezTo>
                  <a:cubicBezTo>
                    <a:pt x="196" y="677"/>
                    <a:pt x="144" y="749"/>
                    <a:pt x="124" y="820"/>
                  </a:cubicBezTo>
                  <a:cubicBezTo>
                    <a:pt x="93" y="892"/>
                    <a:pt x="83" y="964"/>
                    <a:pt x="83" y="1036"/>
                  </a:cubicBezTo>
                  <a:cubicBezTo>
                    <a:pt x="73" y="1210"/>
                    <a:pt x="124" y="1374"/>
                    <a:pt x="237" y="1507"/>
                  </a:cubicBezTo>
                  <a:cubicBezTo>
                    <a:pt x="380" y="1641"/>
                    <a:pt x="565" y="1733"/>
                    <a:pt x="749" y="1764"/>
                  </a:cubicBezTo>
                  <a:cubicBezTo>
                    <a:pt x="882" y="1794"/>
                    <a:pt x="985" y="1815"/>
                    <a:pt x="1077" y="1835"/>
                  </a:cubicBezTo>
                  <a:cubicBezTo>
                    <a:pt x="1159" y="1846"/>
                    <a:pt x="1231" y="1866"/>
                    <a:pt x="1313" y="1887"/>
                  </a:cubicBezTo>
                  <a:cubicBezTo>
                    <a:pt x="1354" y="1907"/>
                    <a:pt x="1395" y="1928"/>
                    <a:pt x="1436" y="1948"/>
                  </a:cubicBezTo>
                  <a:cubicBezTo>
                    <a:pt x="1467" y="1969"/>
                    <a:pt x="1477" y="2010"/>
                    <a:pt x="1477" y="2040"/>
                  </a:cubicBezTo>
                  <a:cubicBezTo>
                    <a:pt x="1477" y="2102"/>
                    <a:pt x="1436" y="2153"/>
                    <a:pt x="1364" y="2184"/>
                  </a:cubicBezTo>
                  <a:cubicBezTo>
                    <a:pt x="1262" y="2215"/>
                    <a:pt x="1159" y="2225"/>
                    <a:pt x="1057" y="2225"/>
                  </a:cubicBezTo>
                  <a:cubicBezTo>
                    <a:pt x="995" y="2225"/>
                    <a:pt x="944" y="2215"/>
                    <a:pt x="882" y="2194"/>
                  </a:cubicBezTo>
                  <a:cubicBezTo>
                    <a:pt x="841" y="2184"/>
                    <a:pt x="800" y="2163"/>
                    <a:pt x="770" y="2143"/>
                  </a:cubicBezTo>
                  <a:cubicBezTo>
                    <a:pt x="739" y="2122"/>
                    <a:pt x="718" y="2102"/>
                    <a:pt x="698" y="2071"/>
                  </a:cubicBezTo>
                  <a:cubicBezTo>
                    <a:pt x="677" y="2061"/>
                    <a:pt x="657" y="2040"/>
                    <a:pt x="657" y="2030"/>
                  </a:cubicBezTo>
                  <a:cubicBezTo>
                    <a:pt x="636" y="2020"/>
                    <a:pt x="616" y="2010"/>
                    <a:pt x="595" y="1999"/>
                  </a:cubicBezTo>
                  <a:cubicBezTo>
                    <a:pt x="581" y="1992"/>
                    <a:pt x="561" y="1985"/>
                    <a:pt x="544" y="1985"/>
                  </a:cubicBezTo>
                  <a:cubicBezTo>
                    <a:pt x="536" y="1985"/>
                    <a:pt x="530" y="1986"/>
                    <a:pt x="524" y="1989"/>
                  </a:cubicBezTo>
                  <a:lnTo>
                    <a:pt x="73" y="1989"/>
                  </a:lnTo>
                  <a:cubicBezTo>
                    <a:pt x="52" y="1989"/>
                    <a:pt x="42" y="1989"/>
                    <a:pt x="21" y="2010"/>
                  </a:cubicBezTo>
                  <a:cubicBezTo>
                    <a:pt x="11" y="2020"/>
                    <a:pt x="1" y="2040"/>
                    <a:pt x="1" y="2061"/>
                  </a:cubicBezTo>
                  <a:cubicBezTo>
                    <a:pt x="1" y="2133"/>
                    <a:pt x="21" y="2204"/>
                    <a:pt x="62" y="2266"/>
                  </a:cubicBezTo>
                  <a:cubicBezTo>
                    <a:pt x="93" y="2338"/>
                    <a:pt x="144" y="2409"/>
                    <a:pt x="206" y="2461"/>
                  </a:cubicBezTo>
                  <a:cubicBezTo>
                    <a:pt x="267" y="2522"/>
                    <a:pt x="349" y="2584"/>
                    <a:pt x="431" y="2625"/>
                  </a:cubicBezTo>
                  <a:cubicBezTo>
                    <a:pt x="524" y="2676"/>
                    <a:pt x="626" y="2707"/>
                    <a:pt x="729" y="2727"/>
                  </a:cubicBezTo>
                  <a:lnTo>
                    <a:pt x="729" y="2984"/>
                  </a:lnTo>
                  <a:cubicBezTo>
                    <a:pt x="729" y="3014"/>
                    <a:pt x="739" y="3035"/>
                    <a:pt x="749" y="3055"/>
                  </a:cubicBezTo>
                  <a:cubicBezTo>
                    <a:pt x="770" y="3066"/>
                    <a:pt x="790" y="3076"/>
                    <a:pt x="821" y="3076"/>
                  </a:cubicBezTo>
                  <a:lnTo>
                    <a:pt x="1262" y="3076"/>
                  </a:lnTo>
                  <a:cubicBezTo>
                    <a:pt x="1313" y="3076"/>
                    <a:pt x="1354" y="3035"/>
                    <a:pt x="1354" y="2984"/>
                  </a:cubicBezTo>
                  <a:lnTo>
                    <a:pt x="1354" y="2748"/>
                  </a:lnTo>
                  <a:cubicBezTo>
                    <a:pt x="1467" y="2727"/>
                    <a:pt x="1569" y="2697"/>
                    <a:pt x="1661" y="2655"/>
                  </a:cubicBezTo>
                  <a:cubicBezTo>
                    <a:pt x="1754" y="2614"/>
                    <a:pt x="1836" y="2563"/>
                    <a:pt x="1908" y="2502"/>
                  </a:cubicBezTo>
                  <a:cubicBezTo>
                    <a:pt x="1969" y="2440"/>
                    <a:pt x="2020" y="2368"/>
                    <a:pt x="2061" y="2286"/>
                  </a:cubicBezTo>
                  <a:cubicBezTo>
                    <a:pt x="2102" y="2204"/>
                    <a:pt x="2113" y="2112"/>
                    <a:pt x="2113" y="2020"/>
                  </a:cubicBezTo>
                  <a:cubicBezTo>
                    <a:pt x="2113" y="1928"/>
                    <a:pt x="2102" y="1835"/>
                    <a:pt x="2072" y="1743"/>
                  </a:cubicBezTo>
                  <a:cubicBezTo>
                    <a:pt x="2041" y="1671"/>
                    <a:pt x="1990" y="1600"/>
                    <a:pt x="1928" y="1538"/>
                  </a:cubicBezTo>
                  <a:cubicBezTo>
                    <a:pt x="1856" y="1477"/>
                    <a:pt x="1785" y="1425"/>
                    <a:pt x="1692" y="1395"/>
                  </a:cubicBezTo>
                  <a:cubicBezTo>
                    <a:pt x="1590" y="1354"/>
                    <a:pt x="1477" y="1323"/>
                    <a:pt x="1364" y="1302"/>
                  </a:cubicBezTo>
                  <a:lnTo>
                    <a:pt x="1046" y="1231"/>
                  </a:lnTo>
                  <a:cubicBezTo>
                    <a:pt x="985" y="1220"/>
                    <a:pt x="913" y="1200"/>
                    <a:pt x="852" y="1179"/>
                  </a:cubicBezTo>
                  <a:cubicBezTo>
                    <a:pt x="811" y="1169"/>
                    <a:pt x="770" y="1138"/>
                    <a:pt x="739" y="1118"/>
                  </a:cubicBezTo>
                  <a:cubicBezTo>
                    <a:pt x="718" y="1087"/>
                    <a:pt x="708" y="1056"/>
                    <a:pt x="708" y="1026"/>
                  </a:cubicBezTo>
                  <a:cubicBezTo>
                    <a:pt x="708" y="995"/>
                    <a:pt x="718" y="964"/>
                    <a:pt x="739" y="944"/>
                  </a:cubicBezTo>
                  <a:cubicBezTo>
                    <a:pt x="749" y="923"/>
                    <a:pt x="780" y="903"/>
                    <a:pt x="811" y="892"/>
                  </a:cubicBezTo>
                  <a:cubicBezTo>
                    <a:pt x="841" y="872"/>
                    <a:pt x="882" y="872"/>
                    <a:pt x="913" y="861"/>
                  </a:cubicBezTo>
                  <a:cubicBezTo>
                    <a:pt x="954" y="851"/>
                    <a:pt x="995" y="851"/>
                    <a:pt x="1046" y="851"/>
                  </a:cubicBezTo>
                  <a:cubicBezTo>
                    <a:pt x="1098" y="851"/>
                    <a:pt x="1149" y="861"/>
                    <a:pt x="1190" y="872"/>
                  </a:cubicBezTo>
                  <a:cubicBezTo>
                    <a:pt x="1231" y="882"/>
                    <a:pt x="1262" y="903"/>
                    <a:pt x="1292" y="913"/>
                  </a:cubicBezTo>
                  <a:cubicBezTo>
                    <a:pt x="1323" y="933"/>
                    <a:pt x="1344" y="944"/>
                    <a:pt x="1364" y="964"/>
                  </a:cubicBezTo>
                  <a:lnTo>
                    <a:pt x="1395" y="995"/>
                  </a:lnTo>
                  <a:cubicBezTo>
                    <a:pt x="1405" y="1015"/>
                    <a:pt x="1426" y="1036"/>
                    <a:pt x="1446" y="1046"/>
                  </a:cubicBezTo>
                  <a:cubicBezTo>
                    <a:pt x="1477" y="1056"/>
                    <a:pt x="1497" y="1056"/>
                    <a:pt x="1528" y="1056"/>
                  </a:cubicBezTo>
                  <a:lnTo>
                    <a:pt x="1979" y="1056"/>
                  </a:lnTo>
                  <a:cubicBezTo>
                    <a:pt x="2000" y="1056"/>
                    <a:pt x="2010" y="1046"/>
                    <a:pt x="2031" y="1036"/>
                  </a:cubicBezTo>
                  <a:cubicBezTo>
                    <a:pt x="2041" y="1015"/>
                    <a:pt x="2051" y="995"/>
                    <a:pt x="2051" y="985"/>
                  </a:cubicBezTo>
                  <a:cubicBezTo>
                    <a:pt x="2041" y="913"/>
                    <a:pt x="2031" y="851"/>
                    <a:pt x="1990" y="800"/>
                  </a:cubicBezTo>
                  <a:cubicBezTo>
                    <a:pt x="1959" y="728"/>
                    <a:pt x="1908" y="667"/>
                    <a:pt x="1856" y="615"/>
                  </a:cubicBezTo>
                  <a:cubicBezTo>
                    <a:pt x="1785" y="554"/>
                    <a:pt x="1713" y="492"/>
                    <a:pt x="1641" y="451"/>
                  </a:cubicBezTo>
                  <a:cubicBezTo>
                    <a:pt x="1549" y="410"/>
                    <a:pt x="1456" y="369"/>
                    <a:pt x="1364" y="349"/>
                  </a:cubicBezTo>
                  <a:lnTo>
                    <a:pt x="1364" y="93"/>
                  </a:lnTo>
                  <a:cubicBezTo>
                    <a:pt x="1364" y="72"/>
                    <a:pt x="1354" y="41"/>
                    <a:pt x="1333" y="31"/>
                  </a:cubicBezTo>
                  <a:cubicBezTo>
                    <a:pt x="1323" y="11"/>
                    <a:pt x="1292" y="0"/>
                    <a:pt x="1272"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0"/>
            <p:cNvSpPr/>
            <p:nvPr/>
          </p:nvSpPr>
          <p:spPr>
            <a:xfrm>
              <a:off x="5752395" y="2529794"/>
              <a:ext cx="194181" cy="88453"/>
            </a:xfrm>
            <a:custGeom>
              <a:avLst/>
              <a:gdLst/>
              <a:ahLst/>
              <a:cxnLst/>
              <a:rect l="l" t="t" r="r" b="b"/>
              <a:pathLst>
                <a:path w="2799" h="1275" extrusionOk="0">
                  <a:moveTo>
                    <a:pt x="1794" y="1"/>
                  </a:moveTo>
                  <a:cubicBezTo>
                    <a:pt x="1661" y="32"/>
                    <a:pt x="1528" y="83"/>
                    <a:pt x="1405" y="144"/>
                  </a:cubicBezTo>
                  <a:cubicBezTo>
                    <a:pt x="1159" y="288"/>
                    <a:pt x="1097" y="360"/>
                    <a:pt x="861" y="503"/>
                  </a:cubicBezTo>
                  <a:cubicBezTo>
                    <a:pt x="730" y="597"/>
                    <a:pt x="581" y="648"/>
                    <a:pt x="423" y="648"/>
                  </a:cubicBezTo>
                  <a:cubicBezTo>
                    <a:pt x="409" y="648"/>
                    <a:pt x="394" y="648"/>
                    <a:pt x="380" y="647"/>
                  </a:cubicBezTo>
                  <a:lnTo>
                    <a:pt x="0" y="975"/>
                  </a:lnTo>
                  <a:cubicBezTo>
                    <a:pt x="164" y="1047"/>
                    <a:pt x="328" y="1098"/>
                    <a:pt x="503" y="1149"/>
                  </a:cubicBezTo>
                  <a:cubicBezTo>
                    <a:pt x="646" y="1180"/>
                    <a:pt x="800" y="1211"/>
                    <a:pt x="943" y="1231"/>
                  </a:cubicBezTo>
                  <a:cubicBezTo>
                    <a:pt x="1078" y="1256"/>
                    <a:pt x="1220" y="1275"/>
                    <a:pt x="1358" y="1275"/>
                  </a:cubicBezTo>
                  <a:cubicBezTo>
                    <a:pt x="1387" y="1275"/>
                    <a:pt x="1417" y="1274"/>
                    <a:pt x="1446" y="1272"/>
                  </a:cubicBezTo>
                  <a:cubicBezTo>
                    <a:pt x="1641" y="1262"/>
                    <a:pt x="1825" y="1211"/>
                    <a:pt x="2010" y="1149"/>
                  </a:cubicBezTo>
                  <a:cubicBezTo>
                    <a:pt x="2235" y="1088"/>
                    <a:pt x="2440" y="985"/>
                    <a:pt x="2625" y="852"/>
                  </a:cubicBezTo>
                  <a:cubicBezTo>
                    <a:pt x="2645" y="831"/>
                    <a:pt x="2799" y="729"/>
                    <a:pt x="2799" y="698"/>
                  </a:cubicBezTo>
                  <a:cubicBezTo>
                    <a:pt x="2799" y="678"/>
                    <a:pt x="2767" y="672"/>
                    <a:pt x="2725" y="672"/>
                  </a:cubicBezTo>
                  <a:cubicBezTo>
                    <a:pt x="2658" y="672"/>
                    <a:pt x="2564" y="688"/>
                    <a:pt x="2532" y="688"/>
                  </a:cubicBezTo>
                  <a:cubicBezTo>
                    <a:pt x="2510" y="688"/>
                    <a:pt x="2488" y="688"/>
                    <a:pt x="2466" y="688"/>
                  </a:cubicBezTo>
                  <a:cubicBezTo>
                    <a:pt x="1721" y="688"/>
                    <a:pt x="1528" y="521"/>
                    <a:pt x="1548" y="442"/>
                  </a:cubicBezTo>
                  <a:cubicBezTo>
                    <a:pt x="1569" y="349"/>
                    <a:pt x="1794" y="185"/>
                    <a:pt x="1825" y="93"/>
                  </a:cubicBezTo>
                  <a:cubicBezTo>
                    <a:pt x="1846" y="32"/>
                    <a:pt x="1835" y="1"/>
                    <a:pt x="1794"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0"/>
            <p:cNvSpPr/>
            <p:nvPr/>
          </p:nvSpPr>
          <p:spPr>
            <a:xfrm>
              <a:off x="5169915" y="2252291"/>
              <a:ext cx="347153" cy="338758"/>
            </a:xfrm>
            <a:custGeom>
              <a:avLst/>
              <a:gdLst/>
              <a:ahLst/>
              <a:cxnLst/>
              <a:rect l="l" t="t" r="r" b="b"/>
              <a:pathLst>
                <a:path w="5004" h="4883" extrusionOk="0">
                  <a:moveTo>
                    <a:pt x="991" y="1"/>
                  </a:moveTo>
                  <a:cubicBezTo>
                    <a:pt x="985" y="1"/>
                    <a:pt x="979" y="1"/>
                    <a:pt x="974" y="3"/>
                  </a:cubicBezTo>
                  <a:cubicBezTo>
                    <a:pt x="0" y="290"/>
                    <a:pt x="41" y="956"/>
                    <a:pt x="236" y="1428"/>
                  </a:cubicBezTo>
                  <a:cubicBezTo>
                    <a:pt x="328" y="1602"/>
                    <a:pt x="451" y="1756"/>
                    <a:pt x="605" y="1879"/>
                  </a:cubicBezTo>
                  <a:cubicBezTo>
                    <a:pt x="1425" y="2627"/>
                    <a:pt x="2204" y="3417"/>
                    <a:pt x="3055" y="4124"/>
                  </a:cubicBezTo>
                  <a:cubicBezTo>
                    <a:pt x="3199" y="4237"/>
                    <a:pt x="3342" y="4360"/>
                    <a:pt x="3496" y="4462"/>
                  </a:cubicBezTo>
                  <a:cubicBezTo>
                    <a:pt x="3588" y="4524"/>
                    <a:pt x="3947" y="4801"/>
                    <a:pt x="4265" y="4883"/>
                  </a:cubicBezTo>
                  <a:cubicBezTo>
                    <a:pt x="4347" y="4883"/>
                    <a:pt x="4429" y="4801"/>
                    <a:pt x="4511" y="4698"/>
                  </a:cubicBezTo>
                  <a:cubicBezTo>
                    <a:pt x="4614" y="4554"/>
                    <a:pt x="4716" y="4360"/>
                    <a:pt x="4747" y="4319"/>
                  </a:cubicBezTo>
                  <a:cubicBezTo>
                    <a:pt x="5003" y="3950"/>
                    <a:pt x="4778" y="3601"/>
                    <a:pt x="4644" y="3458"/>
                  </a:cubicBezTo>
                  <a:cubicBezTo>
                    <a:pt x="4624" y="3427"/>
                    <a:pt x="4603" y="3406"/>
                    <a:pt x="4573" y="3386"/>
                  </a:cubicBezTo>
                  <a:cubicBezTo>
                    <a:pt x="4562" y="3365"/>
                    <a:pt x="4552" y="3345"/>
                    <a:pt x="4532" y="3324"/>
                  </a:cubicBezTo>
                  <a:cubicBezTo>
                    <a:pt x="3947" y="2555"/>
                    <a:pt x="3127" y="1869"/>
                    <a:pt x="2625" y="1377"/>
                  </a:cubicBezTo>
                  <a:cubicBezTo>
                    <a:pt x="2405" y="1147"/>
                    <a:pt x="1230" y="1"/>
                    <a:pt x="9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0"/>
            <p:cNvSpPr/>
            <p:nvPr/>
          </p:nvSpPr>
          <p:spPr>
            <a:xfrm>
              <a:off x="5425219" y="2491430"/>
              <a:ext cx="362762" cy="126748"/>
            </a:xfrm>
            <a:custGeom>
              <a:avLst/>
              <a:gdLst/>
              <a:ahLst/>
              <a:cxnLst/>
              <a:rect l="l" t="t" r="r" b="b"/>
              <a:pathLst>
                <a:path w="5229" h="1827" extrusionOk="0">
                  <a:moveTo>
                    <a:pt x="852" y="0"/>
                  </a:moveTo>
                  <a:cubicBezTo>
                    <a:pt x="852" y="0"/>
                    <a:pt x="216" y="93"/>
                    <a:pt x="31" y="585"/>
                  </a:cubicBezTo>
                  <a:cubicBezTo>
                    <a:pt x="11" y="646"/>
                    <a:pt x="1" y="708"/>
                    <a:pt x="1" y="769"/>
                  </a:cubicBezTo>
                  <a:cubicBezTo>
                    <a:pt x="1" y="779"/>
                    <a:pt x="1" y="800"/>
                    <a:pt x="1" y="810"/>
                  </a:cubicBezTo>
                  <a:cubicBezTo>
                    <a:pt x="31" y="1149"/>
                    <a:pt x="390" y="1354"/>
                    <a:pt x="462" y="1395"/>
                  </a:cubicBezTo>
                  <a:cubicBezTo>
                    <a:pt x="503" y="1405"/>
                    <a:pt x="544" y="1425"/>
                    <a:pt x="585" y="1436"/>
                  </a:cubicBezTo>
                  <a:cubicBezTo>
                    <a:pt x="1415" y="1723"/>
                    <a:pt x="2307" y="1784"/>
                    <a:pt x="3148" y="1805"/>
                  </a:cubicBezTo>
                  <a:cubicBezTo>
                    <a:pt x="3695" y="1823"/>
                    <a:pt x="4320" y="1827"/>
                    <a:pt x="4733" y="1827"/>
                  </a:cubicBezTo>
                  <a:cubicBezTo>
                    <a:pt x="5007" y="1827"/>
                    <a:pt x="5188" y="1825"/>
                    <a:pt x="5188" y="1825"/>
                  </a:cubicBezTo>
                  <a:lnTo>
                    <a:pt x="5198" y="1692"/>
                  </a:lnTo>
                  <a:lnTo>
                    <a:pt x="5229" y="1190"/>
                  </a:lnTo>
                  <a:cubicBezTo>
                    <a:pt x="5229" y="1190"/>
                    <a:pt x="3045" y="667"/>
                    <a:pt x="2092" y="287"/>
                  </a:cubicBezTo>
                  <a:cubicBezTo>
                    <a:pt x="1733" y="134"/>
                    <a:pt x="1354" y="41"/>
                    <a:pt x="964" y="11"/>
                  </a:cubicBezTo>
                  <a:cubicBezTo>
                    <a:pt x="923" y="11"/>
                    <a:pt x="882" y="0"/>
                    <a:pt x="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p:nvPr/>
          </p:nvSpPr>
          <p:spPr>
            <a:xfrm>
              <a:off x="5176992" y="2300091"/>
              <a:ext cx="608904" cy="318084"/>
            </a:xfrm>
            <a:custGeom>
              <a:avLst/>
              <a:gdLst/>
              <a:ahLst/>
              <a:cxnLst/>
              <a:rect l="l" t="t" r="r" b="b"/>
              <a:pathLst>
                <a:path w="8777" h="4585" extrusionOk="0">
                  <a:moveTo>
                    <a:pt x="52" y="1"/>
                  </a:moveTo>
                  <a:cubicBezTo>
                    <a:pt x="1" y="113"/>
                    <a:pt x="32" y="370"/>
                    <a:pt x="52" y="483"/>
                  </a:cubicBezTo>
                  <a:cubicBezTo>
                    <a:pt x="83" y="595"/>
                    <a:pt x="165" y="872"/>
                    <a:pt x="278" y="975"/>
                  </a:cubicBezTo>
                  <a:cubicBezTo>
                    <a:pt x="1026" y="1641"/>
                    <a:pt x="2759" y="3363"/>
                    <a:pt x="3404" y="3773"/>
                  </a:cubicBezTo>
                  <a:cubicBezTo>
                    <a:pt x="3486" y="3835"/>
                    <a:pt x="3845" y="4112"/>
                    <a:pt x="4173" y="4194"/>
                  </a:cubicBezTo>
                  <a:cubicBezTo>
                    <a:pt x="4993" y="4481"/>
                    <a:pt x="5885" y="4542"/>
                    <a:pt x="6726" y="4563"/>
                  </a:cubicBezTo>
                  <a:cubicBezTo>
                    <a:pt x="7273" y="4581"/>
                    <a:pt x="7898" y="4585"/>
                    <a:pt x="8311" y="4585"/>
                  </a:cubicBezTo>
                  <a:cubicBezTo>
                    <a:pt x="8585" y="4585"/>
                    <a:pt x="8766" y="4583"/>
                    <a:pt x="8766" y="4583"/>
                  </a:cubicBezTo>
                  <a:lnTo>
                    <a:pt x="8776" y="4450"/>
                  </a:lnTo>
                  <a:cubicBezTo>
                    <a:pt x="8048" y="4409"/>
                    <a:pt x="5116" y="4204"/>
                    <a:pt x="4399" y="4009"/>
                  </a:cubicBezTo>
                  <a:cubicBezTo>
                    <a:pt x="4368" y="4009"/>
                    <a:pt x="4337" y="3999"/>
                    <a:pt x="4296" y="3978"/>
                  </a:cubicBezTo>
                  <a:cubicBezTo>
                    <a:pt x="4040" y="3876"/>
                    <a:pt x="3804" y="3742"/>
                    <a:pt x="3579" y="3568"/>
                  </a:cubicBezTo>
                  <a:cubicBezTo>
                    <a:pt x="3384" y="3414"/>
                    <a:pt x="3189" y="3240"/>
                    <a:pt x="3015" y="3056"/>
                  </a:cubicBezTo>
                  <a:cubicBezTo>
                    <a:pt x="2584" y="2625"/>
                    <a:pt x="739" y="934"/>
                    <a:pt x="452" y="688"/>
                  </a:cubicBezTo>
                  <a:cubicBezTo>
                    <a:pt x="278" y="483"/>
                    <a:pt x="144" y="247"/>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0"/>
            <p:cNvSpPr/>
            <p:nvPr/>
          </p:nvSpPr>
          <p:spPr>
            <a:xfrm>
              <a:off x="8519708" y="1497341"/>
              <a:ext cx="239066" cy="364149"/>
            </a:xfrm>
            <a:custGeom>
              <a:avLst/>
              <a:gdLst/>
              <a:ahLst/>
              <a:cxnLst/>
              <a:rect l="l" t="t" r="r" b="b"/>
              <a:pathLst>
                <a:path w="3446" h="5249" extrusionOk="0">
                  <a:moveTo>
                    <a:pt x="1487" y="0"/>
                  </a:moveTo>
                  <a:cubicBezTo>
                    <a:pt x="1446" y="0"/>
                    <a:pt x="1405" y="10"/>
                    <a:pt x="1374" y="41"/>
                  </a:cubicBezTo>
                  <a:cubicBezTo>
                    <a:pt x="1344" y="72"/>
                    <a:pt x="1333" y="113"/>
                    <a:pt x="1333" y="154"/>
                  </a:cubicBezTo>
                  <a:lnTo>
                    <a:pt x="1333" y="554"/>
                  </a:lnTo>
                  <a:cubicBezTo>
                    <a:pt x="1159" y="584"/>
                    <a:pt x="1005" y="636"/>
                    <a:pt x="852" y="708"/>
                  </a:cubicBezTo>
                  <a:cubicBezTo>
                    <a:pt x="708" y="769"/>
                    <a:pt x="575" y="851"/>
                    <a:pt x="462" y="964"/>
                  </a:cubicBezTo>
                  <a:cubicBezTo>
                    <a:pt x="360" y="1056"/>
                    <a:pt x="278" y="1179"/>
                    <a:pt x="216" y="1302"/>
                  </a:cubicBezTo>
                  <a:cubicBezTo>
                    <a:pt x="154" y="1435"/>
                    <a:pt x="124" y="1579"/>
                    <a:pt x="124" y="1733"/>
                  </a:cubicBezTo>
                  <a:cubicBezTo>
                    <a:pt x="124" y="1886"/>
                    <a:pt x="144" y="2030"/>
                    <a:pt x="195" y="2184"/>
                  </a:cubicBezTo>
                  <a:cubicBezTo>
                    <a:pt x="247" y="2307"/>
                    <a:pt x="319" y="2419"/>
                    <a:pt x="421" y="2512"/>
                  </a:cubicBezTo>
                  <a:cubicBezTo>
                    <a:pt x="524" y="2614"/>
                    <a:pt x="647" y="2686"/>
                    <a:pt x="790" y="2748"/>
                  </a:cubicBezTo>
                  <a:cubicBezTo>
                    <a:pt x="954" y="2819"/>
                    <a:pt x="1128" y="2871"/>
                    <a:pt x="1313" y="2912"/>
                  </a:cubicBezTo>
                  <a:cubicBezTo>
                    <a:pt x="1528" y="2963"/>
                    <a:pt x="1723" y="3004"/>
                    <a:pt x="1887" y="3045"/>
                  </a:cubicBezTo>
                  <a:cubicBezTo>
                    <a:pt x="2031" y="3065"/>
                    <a:pt x="2164" y="3106"/>
                    <a:pt x="2307" y="3147"/>
                  </a:cubicBezTo>
                  <a:cubicBezTo>
                    <a:pt x="2400" y="3178"/>
                    <a:pt x="2492" y="3229"/>
                    <a:pt x="2564" y="3291"/>
                  </a:cubicBezTo>
                  <a:cubicBezTo>
                    <a:pt x="2615" y="3342"/>
                    <a:pt x="2646" y="3424"/>
                    <a:pt x="2646" y="3506"/>
                  </a:cubicBezTo>
                  <a:cubicBezTo>
                    <a:pt x="2646" y="3588"/>
                    <a:pt x="2625" y="3660"/>
                    <a:pt x="2574" y="3732"/>
                  </a:cubicBezTo>
                  <a:cubicBezTo>
                    <a:pt x="2512" y="3793"/>
                    <a:pt x="2441" y="3844"/>
                    <a:pt x="2369" y="3875"/>
                  </a:cubicBezTo>
                  <a:cubicBezTo>
                    <a:pt x="2277" y="3926"/>
                    <a:pt x="2174" y="3947"/>
                    <a:pt x="2072" y="3967"/>
                  </a:cubicBezTo>
                  <a:cubicBezTo>
                    <a:pt x="1989" y="3982"/>
                    <a:pt x="1906" y="3992"/>
                    <a:pt x="1824" y="3992"/>
                  </a:cubicBezTo>
                  <a:cubicBezTo>
                    <a:pt x="1794" y="3992"/>
                    <a:pt x="1763" y="3991"/>
                    <a:pt x="1733" y="3988"/>
                  </a:cubicBezTo>
                  <a:cubicBezTo>
                    <a:pt x="1700" y="3991"/>
                    <a:pt x="1667" y="3992"/>
                    <a:pt x="1633" y="3992"/>
                  </a:cubicBezTo>
                  <a:cubicBezTo>
                    <a:pt x="1534" y="3992"/>
                    <a:pt x="1436" y="3980"/>
                    <a:pt x="1344" y="3957"/>
                  </a:cubicBezTo>
                  <a:cubicBezTo>
                    <a:pt x="1251" y="3937"/>
                    <a:pt x="1169" y="3906"/>
                    <a:pt x="1087" y="3855"/>
                  </a:cubicBezTo>
                  <a:cubicBezTo>
                    <a:pt x="1026" y="3824"/>
                    <a:pt x="975" y="3783"/>
                    <a:pt x="923" y="3721"/>
                  </a:cubicBezTo>
                  <a:cubicBezTo>
                    <a:pt x="893" y="3680"/>
                    <a:pt x="852" y="3629"/>
                    <a:pt x="821" y="3568"/>
                  </a:cubicBezTo>
                  <a:cubicBezTo>
                    <a:pt x="800" y="3527"/>
                    <a:pt x="770" y="3496"/>
                    <a:pt x="739" y="3465"/>
                  </a:cubicBezTo>
                  <a:cubicBezTo>
                    <a:pt x="697" y="3448"/>
                    <a:pt x="655" y="3432"/>
                    <a:pt x="613" y="3432"/>
                  </a:cubicBezTo>
                  <a:cubicBezTo>
                    <a:pt x="604" y="3432"/>
                    <a:pt x="594" y="3433"/>
                    <a:pt x="585" y="3434"/>
                  </a:cubicBezTo>
                  <a:lnTo>
                    <a:pt x="165" y="3434"/>
                  </a:lnTo>
                  <a:cubicBezTo>
                    <a:pt x="124" y="3434"/>
                    <a:pt x="83" y="3445"/>
                    <a:pt x="52" y="3475"/>
                  </a:cubicBezTo>
                  <a:cubicBezTo>
                    <a:pt x="21" y="3506"/>
                    <a:pt x="1" y="3547"/>
                    <a:pt x="11" y="3588"/>
                  </a:cubicBezTo>
                  <a:cubicBezTo>
                    <a:pt x="11" y="3732"/>
                    <a:pt x="52" y="3875"/>
                    <a:pt x="124" y="3998"/>
                  </a:cubicBezTo>
                  <a:cubicBezTo>
                    <a:pt x="195" y="4121"/>
                    <a:pt x="298" y="4234"/>
                    <a:pt x="411" y="4316"/>
                  </a:cubicBezTo>
                  <a:cubicBezTo>
                    <a:pt x="534" y="4419"/>
                    <a:pt x="677" y="4501"/>
                    <a:pt x="821" y="4552"/>
                  </a:cubicBezTo>
                  <a:cubicBezTo>
                    <a:pt x="985" y="4624"/>
                    <a:pt x="1149" y="4665"/>
                    <a:pt x="1323" y="4695"/>
                  </a:cubicBezTo>
                  <a:lnTo>
                    <a:pt x="1323" y="5095"/>
                  </a:lnTo>
                  <a:cubicBezTo>
                    <a:pt x="1323" y="5136"/>
                    <a:pt x="1344" y="5177"/>
                    <a:pt x="1374" y="5198"/>
                  </a:cubicBezTo>
                  <a:cubicBezTo>
                    <a:pt x="1405" y="5228"/>
                    <a:pt x="1446" y="5249"/>
                    <a:pt x="1487" y="5249"/>
                  </a:cubicBezTo>
                  <a:lnTo>
                    <a:pt x="1969" y="5249"/>
                  </a:lnTo>
                  <a:cubicBezTo>
                    <a:pt x="2010" y="5249"/>
                    <a:pt x="2051" y="5228"/>
                    <a:pt x="2082" y="5198"/>
                  </a:cubicBezTo>
                  <a:cubicBezTo>
                    <a:pt x="2113" y="5177"/>
                    <a:pt x="2133" y="5136"/>
                    <a:pt x="2133" y="5095"/>
                  </a:cubicBezTo>
                  <a:lnTo>
                    <a:pt x="2133" y="4695"/>
                  </a:lnTo>
                  <a:cubicBezTo>
                    <a:pt x="2318" y="4675"/>
                    <a:pt x="2512" y="4624"/>
                    <a:pt x="2687" y="4552"/>
                  </a:cubicBezTo>
                  <a:cubicBezTo>
                    <a:pt x="2840" y="4490"/>
                    <a:pt x="2974" y="4398"/>
                    <a:pt x="3097" y="4296"/>
                  </a:cubicBezTo>
                  <a:cubicBezTo>
                    <a:pt x="3209" y="4193"/>
                    <a:pt x="3291" y="4070"/>
                    <a:pt x="3353" y="3937"/>
                  </a:cubicBezTo>
                  <a:cubicBezTo>
                    <a:pt x="3414" y="3803"/>
                    <a:pt x="3445" y="3660"/>
                    <a:pt x="3445" y="3506"/>
                  </a:cubicBezTo>
                  <a:cubicBezTo>
                    <a:pt x="3445" y="3363"/>
                    <a:pt x="3425" y="3219"/>
                    <a:pt x="3373" y="3086"/>
                  </a:cubicBezTo>
                  <a:cubicBezTo>
                    <a:pt x="3332" y="2953"/>
                    <a:pt x="3250" y="2840"/>
                    <a:pt x="3148" y="2758"/>
                  </a:cubicBezTo>
                  <a:cubicBezTo>
                    <a:pt x="3035" y="2645"/>
                    <a:pt x="2892" y="2563"/>
                    <a:pt x="2748" y="2512"/>
                  </a:cubicBezTo>
                  <a:cubicBezTo>
                    <a:pt x="2543" y="2430"/>
                    <a:pt x="2338" y="2368"/>
                    <a:pt x="2133" y="2327"/>
                  </a:cubicBezTo>
                  <a:cubicBezTo>
                    <a:pt x="1918" y="2286"/>
                    <a:pt x="1733" y="2235"/>
                    <a:pt x="1579" y="2204"/>
                  </a:cubicBezTo>
                  <a:cubicBezTo>
                    <a:pt x="1446" y="2173"/>
                    <a:pt x="1323" y="2143"/>
                    <a:pt x="1200" y="2091"/>
                  </a:cubicBezTo>
                  <a:cubicBezTo>
                    <a:pt x="1118" y="2061"/>
                    <a:pt x="1046" y="2009"/>
                    <a:pt x="985" y="1948"/>
                  </a:cubicBezTo>
                  <a:cubicBezTo>
                    <a:pt x="903" y="1815"/>
                    <a:pt x="903" y="1651"/>
                    <a:pt x="985" y="1528"/>
                  </a:cubicBezTo>
                  <a:cubicBezTo>
                    <a:pt x="1036" y="1466"/>
                    <a:pt x="1087" y="1415"/>
                    <a:pt x="1149" y="1374"/>
                  </a:cubicBezTo>
                  <a:cubicBezTo>
                    <a:pt x="1231" y="1333"/>
                    <a:pt x="1313" y="1302"/>
                    <a:pt x="1395" y="1282"/>
                  </a:cubicBezTo>
                  <a:cubicBezTo>
                    <a:pt x="1497" y="1261"/>
                    <a:pt x="1590" y="1251"/>
                    <a:pt x="1692" y="1251"/>
                  </a:cubicBezTo>
                  <a:cubicBezTo>
                    <a:pt x="1711" y="1250"/>
                    <a:pt x="1729" y="1249"/>
                    <a:pt x="1748" y="1249"/>
                  </a:cubicBezTo>
                  <a:cubicBezTo>
                    <a:pt x="1914" y="1249"/>
                    <a:pt x="2079" y="1290"/>
                    <a:pt x="2236" y="1364"/>
                  </a:cubicBezTo>
                  <a:cubicBezTo>
                    <a:pt x="2338" y="1425"/>
                    <a:pt x="2441" y="1507"/>
                    <a:pt x="2502" y="1620"/>
                  </a:cubicBezTo>
                  <a:cubicBezTo>
                    <a:pt x="2533" y="1661"/>
                    <a:pt x="2564" y="1692"/>
                    <a:pt x="2594" y="1722"/>
                  </a:cubicBezTo>
                  <a:cubicBezTo>
                    <a:pt x="2636" y="1739"/>
                    <a:pt x="2678" y="1756"/>
                    <a:pt x="2720" y="1756"/>
                  </a:cubicBezTo>
                  <a:cubicBezTo>
                    <a:pt x="2729" y="1756"/>
                    <a:pt x="2739" y="1755"/>
                    <a:pt x="2748" y="1753"/>
                  </a:cubicBezTo>
                  <a:lnTo>
                    <a:pt x="3168" y="1753"/>
                  </a:lnTo>
                  <a:cubicBezTo>
                    <a:pt x="3209" y="1753"/>
                    <a:pt x="3250" y="1743"/>
                    <a:pt x="3281" y="1712"/>
                  </a:cubicBezTo>
                  <a:cubicBezTo>
                    <a:pt x="3312" y="1681"/>
                    <a:pt x="3332" y="1640"/>
                    <a:pt x="3332" y="1599"/>
                  </a:cubicBezTo>
                  <a:cubicBezTo>
                    <a:pt x="3312" y="1497"/>
                    <a:pt x="3281" y="1394"/>
                    <a:pt x="3240" y="1302"/>
                  </a:cubicBezTo>
                  <a:cubicBezTo>
                    <a:pt x="3179" y="1179"/>
                    <a:pt x="3107" y="1077"/>
                    <a:pt x="3015" y="995"/>
                  </a:cubicBezTo>
                  <a:cubicBezTo>
                    <a:pt x="2902" y="892"/>
                    <a:pt x="2779" y="800"/>
                    <a:pt x="2646" y="738"/>
                  </a:cubicBezTo>
                  <a:cubicBezTo>
                    <a:pt x="2482" y="656"/>
                    <a:pt x="2307" y="595"/>
                    <a:pt x="2133" y="574"/>
                  </a:cubicBezTo>
                  <a:lnTo>
                    <a:pt x="2133" y="154"/>
                  </a:lnTo>
                  <a:cubicBezTo>
                    <a:pt x="2133" y="113"/>
                    <a:pt x="2123" y="72"/>
                    <a:pt x="2092" y="41"/>
                  </a:cubicBezTo>
                  <a:cubicBezTo>
                    <a:pt x="2061" y="10"/>
                    <a:pt x="2020" y="0"/>
                    <a:pt x="19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8"/>
        <p:cNvGrpSpPr/>
        <p:nvPr/>
      </p:nvGrpSpPr>
      <p:grpSpPr>
        <a:xfrm>
          <a:off x="0" y="0"/>
          <a:ext cx="0" cy="0"/>
          <a:chOff x="0" y="0"/>
          <a:chExt cx="0" cy="0"/>
        </a:xfrm>
      </p:grpSpPr>
      <p:sp>
        <p:nvSpPr>
          <p:cNvPr id="2049" name="Google Shape;2049;p60"/>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03 GOALS &amp;</a:t>
            </a:r>
            <a:endParaRPr dirty="0"/>
          </a:p>
          <a:p>
            <a:pPr marL="0" lvl="0" indent="0" algn="r" rtl="0">
              <a:spcBef>
                <a:spcPts val="0"/>
              </a:spcBef>
              <a:spcAft>
                <a:spcPts val="0"/>
              </a:spcAft>
              <a:buClr>
                <a:schemeClr val="dk1"/>
              </a:buClr>
              <a:buSzPts val="1100"/>
              <a:buFont typeface="Arial"/>
              <a:buNone/>
            </a:pPr>
            <a:r>
              <a:rPr lang="en" dirty="0"/>
              <a:t>STRATEGY</a:t>
            </a:r>
            <a:endParaRPr dirty="0"/>
          </a:p>
          <a:p>
            <a:pPr marL="0" lvl="0" indent="0" algn="r" rtl="0">
              <a:spcBef>
                <a:spcPts val="0"/>
              </a:spcBef>
              <a:spcAft>
                <a:spcPts val="0"/>
              </a:spcAft>
              <a:buNone/>
            </a:pPr>
            <a:endParaRPr dirty="0"/>
          </a:p>
        </p:txBody>
      </p:sp>
      <p:sp>
        <p:nvSpPr>
          <p:cNvPr id="2050" name="Google Shape;2050;p60"/>
          <p:cNvSpPr txBox="1">
            <a:spLocks noGrp="1"/>
          </p:cNvSpPr>
          <p:nvPr>
            <p:ph type="subTitle" idx="1"/>
          </p:nvPr>
        </p:nvSpPr>
        <p:spPr>
          <a:xfrm>
            <a:off x="4815300" y="3159224"/>
            <a:ext cx="3871500" cy="90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could describe the topic </a:t>
            </a:r>
            <a:endParaRPr/>
          </a:p>
        </p:txBody>
      </p:sp>
      <p:grpSp>
        <p:nvGrpSpPr>
          <p:cNvPr id="2051" name="Google Shape;2051;p60"/>
          <p:cNvGrpSpPr/>
          <p:nvPr/>
        </p:nvGrpSpPr>
        <p:grpSpPr>
          <a:xfrm>
            <a:off x="481225" y="480644"/>
            <a:ext cx="4011828" cy="4055294"/>
            <a:chOff x="481225" y="480644"/>
            <a:chExt cx="4011828" cy="4055294"/>
          </a:xfrm>
        </p:grpSpPr>
        <p:sp>
          <p:nvSpPr>
            <p:cNvPr id="2052" name="Google Shape;2052;p60"/>
            <p:cNvSpPr/>
            <p:nvPr/>
          </p:nvSpPr>
          <p:spPr>
            <a:xfrm>
              <a:off x="875392" y="2335045"/>
              <a:ext cx="3406500" cy="1931622"/>
            </a:xfrm>
            <a:custGeom>
              <a:avLst/>
              <a:gdLst/>
              <a:ahLst/>
              <a:cxnLst/>
              <a:rect l="l" t="t" r="r" b="b"/>
              <a:pathLst>
                <a:path w="54005" h="30623" extrusionOk="0">
                  <a:moveTo>
                    <a:pt x="36757" y="0"/>
                  </a:moveTo>
                  <a:cubicBezTo>
                    <a:pt x="35536" y="0"/>
                    <a:pt x="34315" y="269"/>
                    <a:pt x="33384" y="807"/>
                  </a:cubicBezTo>
                  <a:lnTo>
                    <a:pt x="1898" y="18985"/>
                  </a:lnTo>
                  <a:cubicBezTo>
                    <a:pt x="37" y="20061"/>
                    <a:pt x="1" y="21814"/>
                    <a:pt x="1862" y="22890"/>
                  </a:cubicBezTo>
                  <a:lnTo>
                    <a:pt x="13912" y="29815"/>
                  </a:lnTo>
                  <a:cubicBezTo>
                    <a:pt x="14843" y="30353"/>
                    <a:pt x="16064" y="30622"/>
                    <a:pt x="17285" y="30622"/>
                  </a:cubicBezTo>
                  <a:cubicBezTo>
                    <a:pt x="18505" y="30622"/>
                    <a:pt x="19726" y="30353"/>
                    <a:pt x="20657" y="29815"/>
                  </a:cubicBezTo>
                  <a:lnTo>
                    <a:pt x="52143" y="11637"/>
                  </a:lnTo>
                  <a:cubicBezTo>
                    <a:pt x="54004" y="10561"/>
                    <a:pt x="54004" y="8820"/>
                    <a:pt x="52143" y="7745"/>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1766665" y="3784871"/>
              <a:ext cx="513135" cy="215725"/>
            </a:xfrm>
            <a:custGeom>
              <a:avLst/>
              <a:gdLst/>
              <a:ahLst/>
              <a:cxnLst/>
              <a:rect l="l" t="t" r="r" b="b"/>
              <a:pathLst>
                <a:path w="8135" h="3420" extrusionOk="0">
                  <a:moveTo>
                    <a:pt x="3688" y="1"/>
                  </a:moveTo>
                  <a:cubicBezTo>
                    <a:pt x="2336" y="1"/>
                    <a:pt x="1002" y="395"/>
                    <a:pt x="0" y="1186"/>
                  </a:cubicBezTo>
                  <a:lnTo>
                    <a:pt x="12" y="2431"/>
                  </a:lnTo>
                  <a:lnTo>
                    <a:pt x="665" y="2830"/>
                  </a:lnTo>
                  <a:cubicBezTo>
                    <a:pt x="1366" y="3238"/>
                    <a:pt x="2197" y="3420"/>
                    <a:pt x="3066" y="3420"/>
                  </a:cubicBezTo>
                  <a:cubicBezTo>
                    <a:pt x="4203" y="3420"/>
                    <a:pt x="5405" y="3109"/>
                    <a:pt x="6466" y="2588"/>
                  </a:cubicBezTo>
                  <a:lnTo>
                    <a:pt x="8134" y="1621"/>
                  </a:lnTo>
                  <a:cubicBezTo>
                    <a:pt x="7796" y="1379"/>
                    <a:pt x="7458" y="1149"/>
                    <a:pt x="7131" y="944"/>
                  </a:cubicBezTo>
                  <a:cubicBezTo>
                    <a:pt x="6121" y="316"/>
                    <a:pt x="4898" y="1"/>
                    <a:pt x="368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870787" y="3191001"/>
              <a:ext cx="157126" cy="315703"/>
            </a:xfrm>
            <a:custGeom>
              <a:avLst/>
              <a:gdLst/>
              <a:ahLst/>
              <a:cxnLst/>
              <a:rect l="l" t="t" r="r" b="b"/>
              <a:pathLst>
                <a:path w="2491" h="5005" extrusionOk="0">
                  <a:moveTo>
                    <a:pt x="1814" y="1"/>
                  </a:moveTo>
                  <a:cubicBezTo>
                    <a:pt x="1" y="907"/>
                    <a:pt x="98" y="3699"/>
                    <a:pt x="1959" y="4775"/>
                  </a:cubicBezTo>
                  <a:lnTo>
                    <a:pt x="2491" y="5005"/>
                  </a:lnTo>
                  <a:lnTo>
                    <a:pt x="2491" y="5005"/>
                  </a:lnTo>
                  <a:lnTo>
                    <a:pt x="181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4159795" y="2587921"/>
              <a:ext cx="93859" cy="214337"/>
            </a:xfrm>
            <a:custGeom>
              <a:avLst/>
              <a:gdLst/>
              <a:ahLst/>
              <a:cxnLst/>
              <a:rect l="l" t="t" r="r" b="b"/>
              <a:pathLst>
                <a:path w="1488" h="3398" extrusionOk="0">
                  <a:moveTo>
                    <a:pt x="1463" y="1"/>
                  </a:moveTo>
                  <a:lnTo>
                    <a:pt x="1" y="37"/>
                  </a:lnTo>
                  <a:lnTo>
                    <a:pt x="1" y="3397"/>
                  </a:lnTo>
                  <a:lnTo>
                    <a:pt x="73" y="3349"/>
                  </a:lnTo>
                  <a:cubicBezTo>
                    <a:pt x="1197" y="2696"/>
                    <a:pt x="1487" y="2092"/>
                    <a:pt x="14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875392" y="1985094"/>
              <a:ext cx="3406500" cy="1930865"/>
            </a:xfrm>
            <a:custGeom>
              <a:avLst/>
              <a:gdLst/>
              <a:ahLst/>
              <a:cxnLst/>
              <a:rect l="l" t="t" r="r" b="b"/>
              <a:pathLst>
                <a:path w="54005" h="30611" extrusionOk="0">
                  <a:moveTo>
                    <a:pt x="36757" y="0"/>
                  </a:moveTo>
                  <a:cubicBezTo>
                    <a:pt x="35536" y="0"/>
                    <a:pt x="34315" y="269"/>
                    <a:pt x="33384" y="807"/>
                  </a:cubicBezTo>
                  <a:lnTo>
                    <a:pt x="1898" y="18974"/>
                  </a:lnTo>
                  <a:cubicBezTo>
                    <a:pt x="37" y="20049"/>
                    <a:pt x="1" y="21814"/>
                    <a:pt x="1862" y="22890"/>
                  </a:cubicBezTo>
                  <a:lnTo>
                    <a:pt x="13912" y="29803"/>
                  </a:lnTo>
                  <a:cubicBezTo>
                    <a:pt x="14843" y="30341"/>
                    <a:pt x="16064" y="30610"/>
                    <a:pt x="17285" y="30610"/>
                  </a:cubicBezTo>
                  <a:cubicBezTo>
                    <a:pt x="18505" y="30610"/>
                    <a:pt x="19726" y="30341"/>
                    <a:pt x="20657" y="29803"/>
                  </a:cubicBezTo>
                  <a:lnTo>
                    <a:pt x="52143" y="11637"/>
                  </a:lnTo>
                  <a:cubicBezTo>
                    <a:pt x="54004" y="10561"/>
                    <a:pt x="54004" y="8808"/>
                    <a:pt x="52143" y="7733"/>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1130789" y="2106076"/>
              <a:ext cx="2915505" cy="1683475"/>
            </a:xfrm>
            <a:custGeom>
              <a:avLst/>
              <a:gdLst/>
              <a:ahLst/>
              <a:cxnLst/>
              <a:rect l="l" t="t" r="r" b="b"/>
              <a:pathLst>
                <a:path w="46221" h="26689" extrusionOk="0">
                  <a:moveTo>
                    <a:pt x="29517" y="1"/>
                  </a:moveTo>
                  <a:lnTo>
                    <a:pt x="1" y="17043"/>
                  </a:lnTo>
                  <a:lnTo>
                    <a:pt x="16705" y="26689"/>
                  </a:lnTo>
                  <a:lnTo>
                    <a:pt x="46221" y="9646"/>
                  </a:lnTo>
                  <a:lnTo>
                    <a:pt x="29517" y="1"/>
                  </a:lnTo>
                  <a:close/>
                </a:path>
              </a:pathLst>
            </a:custGeom>
            <a:solidFill>
              <a:srgbClr val="ADC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1409840" y="3496735"/>
              <a:ext cx="228025" cy="131958"/>
            </a:xfrm>
            <a:custGeom>
              <a:avLst/>
              <a:gdLst/>
              <a:ahLst/>
              <a:cxnLst/>
              <a:rect l="l" t="t" r="r" b="b"/>
              <a:pathLst>
                <a:path w="3615" h="2092" extrusionOk="0">
                  <a:moveTo>
                    <a:pt x="1813" y="0"/>
                  </a:moveTo>
                  <a:cubicBezTo>
                    <a:pt x="810" y="0"/>
                    <a:pt x="0" y="472"/>
                    <a:pt x="0" y="1052"/>
                  </a:cubicBezTo>
                  <a:cubicBezTo>
                    <a:pt x="0" y="1620"/>
                    <a:pt x="810" y="2091"/>
                    <a:pt x="1813" y="2091"/>
                  </a:cubicBezTo>
                  <a:cubicBezTo>
                    <a:pt x="2805" y="2091"/>
                    <a:pt x="3614" y="1620"/>
                    <a:pt x="3614" y="1052"/>
                  </a:cubicBezTo>
                  <a:cubicBezTo>
                    <a:pt x="3614" y="472"/>
                    <a:pt x="2805" y="0"/>
                    <a:pt x="1813" y="0"/>
                  </a:cubicBezTo>
                  <a:close/>
                </a:path>
              </a:pathLst>
            </a:custGeom>
            <a:solidFill>
              <a:srgbClr val="FFFFFF"/>
            </a:solidFill>
            <a:ln w="3625" cap="flat" cmpd="sng">
              <a:solidFill>
                <a:srgbClr val="80808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0"/>
            <p:cNvSpPr/>
            <p:nvPr/>
          </p:nvSpPr>
          <p:spPr>
            <a:xfrm>
              <a:off x="3419527" y="2207504"/>
              <a:ext cx="44280" cy="25231"/>
            </a:xfrm>
            <a:custGeom>
              <a:avLst/>
              <a:gdLst/>
              <a:ahLst/>
              <a:cxnLst/>
              <a:rect l="l" t="t" r="r" b="b"/>
              <a:pathLst>
                <a:path w="702" h="400" extrusionOk="0">
                  <a:moveTo>
                    <a:pt x="351" y="0"/>
                  </a:moveTo>
                  <a:cubicBezTo>
                    <a:pt x="157" y="0"/>
                    <a:pt x="0" y="85"/>
                    <a:pt x="0" y="194"/>
                  </a:cubicBezTo>
                  <a:cubicBezTo>
                    <a:pt x="0" y="315"/>
                    <a:pt x="157" y="399"/>
                    <a:pt x="351" y="399"/>
                  </a:cubicBezTo>
                  <a:cubicBezTo>
                    <a:pt x="544" y="399"/>
                    <a:pt x="701" y="315"/>
                    <a:pt x="701" y="194"/>
                  </a:cubicBezTo>
                  <a:cubicBezTo>
                    <a:pt x="701" y="85"/>
                    <a:pt x="544" y="0"/>
                    <a:pt x="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0"/>
            <p:cNvSpPr/>
            <p:nvPr/>
          </p:nvSpPr>
          <p:spPr>
            <a:xfrm>
              <a:off x="3532371" y="2273861"/>
              <a:ext cx="220393" cy="125840"/>
            </a:xfrm>
            <a:custGeom>
              <a:avLst/>
              <a:gdLst/>
              <a:ahLst/>
              <a:cxnLst/>
              <a:rect l="l" t="t" r="r" b="b"/>
              <a:pathLst>
                <a:path w="3494" h="1995" extrusionOk="0">
                  <a:moveTo>
                    <a:pt x="224" y="0"/>
                  </a:moveTo>
                  <a:cubicBezTo>
                    <a:pt x="175" y="0"/>
                    <a:pt x="127" y="12"/>
                    <a:pt x="85" y="36"/>
                  </a:cubicBezTo>
                  <a:cubicBezTo>
                    <a:pt x="0" y="60"/>
                    <a:pt x="0" y="169"/>
                    <a:pt x="85" y="206"/>
                  </a:cubicBezTo>
                  <a:lnTo>
                    <a:pt x="3131" y="1958"/>
                  </a:lnTo>
                  <a:cubicBezTo>
                    <a:pt x="3173" y="1982"/>
                    <a:pt x="3221" y="1994"/>
                    <a:pt x="3270" y="1994"/>
                  </a:cubicBezTo>
                  <a:cubicBezTo>
                    <a:pt x="3318" y="1994"/>
                    <a:pt x="3366" y="1982"/>
                    <a:pt x="3409" y="1958"/>
                  </a:cubicBezTo>
                  <a:cubicBezTo>
                    <a:pt x="3493" y="1910"/>
                    <a:pt x="3493" y="1837"/>
                    <a:pt x="3409" y="1801"/>
                  </a:cubicBezTo>
                  <a:lnTo>
                    <a:pt x="363" y="36"/>
                  </a:lnTo>
                  <a:cubicBezTo>
                    <a:pt x="320" y="12"/>
                    <a:pt x="272"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3697001" y="2288495"/>
              <a:ext cx="35134" cy="18734"/>
            </a:xfrm>
            <a:custGeom>
              <a:avLst/>
              <a:gdLst/>
              <a:ahLst/>
              <a:cxnLst/>
              <a:rect l="l" t="t" r="r" b="b"/>
              <a:pathLst>
                <a:path w="557" h="297" extrusionOk="0">
                  <a:moveTo>
                    <a:pt x="285" y="1"/>
                  </a:moveTo>
                  <a:cubicBezTo>
                    <a:pt x="224" y="1"/>
                    <a:pt x="164" y="16"/>
                    <a:pt x="110" y="46"/>
                  </a:cubicBezTo>
                  <a:cubicBezTo>
                    <a:pt x="1" y="82"/>
                    <a:pt x="1" y="215"/>
                    <a:pt x="110" y="252"/>
                  </a:cubicBezTo>
                  <a:cubicBezTo>
                    <a:pt x="164" y="282"/>
                    <a:pt x="224" y="297"/>
                    <a:pt x="285" y="297"/>
                  </a:cubicBezTo>
                  <a:cubicBezTo>
                    <a:pt x="345" y="297"/>
                    <a:pt x="406" y="282"/>
                    <a:pt x="460" y="252"/>
                  </a:cubicBezTo>
                  <a:cubicBezTo>
                    <a:pt x="557" y="215"/>
                    <a:pt x="557" y="82"/>
                    <a:pt x="460" y="46"/>
                  </a:cubicBezTo>
                  <a:cubicBezTo>
                    <a:pt x="406" y="16"/>
                    <a:pt x="345" y="1"/>
                    <a:pt x="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3292175" y="1867455"/>
              <a:ext cx="63" cy="820"/>
            </a:xfrm>
            <a:custGeom>
              <a:avLst/>
              <a:gdLst/>
              <a:ahLst/>
              <a:cxnLst/>
              <a:rect l="l" t="t" r="r" b="b"/>
              <a:pathLst>
                <a:path w="1" h="13" extrusionOk="0">
                  <a:moveTo>
                    <a:pt x="1" y="13"/>
                  </a:move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994354" y="3429621"/>
              <a:ext cx="773898" cy="508594"/>
            </a:xfrm>
            <a:custGeom>
              <a:avLst/>
              <a:gdLst/>
              <a:ahLst/>
              <a:cxnLst/>
              <a:rect l="l" t="t" r="r" b="b"/>
              <a:pathLst>
                <a:path w="12269" h="8063" extrusionOk="0">
                  <a:moveTo>
                    <a:pt x="0" y="1"/>
                  </a:moveTo>
                  <a:lnTo>
                    <a:pt x="0" y="980"/>
                  </a:lnTo>
                  <a:lnTo>
                    <a:pt x="12268" y="8063"/>
                  </a:lnTo>
                  <a:lnTo>
                    <a:pt x="12256" y="7035"/>
                  </a:lnTo>
                  <a:lnTo>
                    <a:pt x="0" y="1"/>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2174519" y="2703857"/>
              <a:ext cx="2010532" cy="1244267"/>
            </a:xfrm>
            <a:custGeom>
              <a:avLst/>
              <a:gdLst/>
              <a:ahLst/>
              <a:cxnLst/>
              <a:rect l="l" t="t" r="r" b="b"/>
              <a:pathLst>
                <a:path w="31874" h="19726" extrusionOk="0">
                  <a:moveTo>
                    <a:pt x="31873" y="0"/>
                  </a:moveTo>
                  <a:lnTo>
                    <a:pt x="0" y="18445"/>
                  </a:lnTo>
                  <a:lnTo>
                    <a:pt x="0" y="19726"/>
                  </a:lnTo>
                  <a:lnTo>
                    <a:pt x="31873" y="1318"/>
                  </a:lnTo>
                  <a:lnTo>
                    <a:pt x="31873" y="0"/>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2175276" y="3835206"/>
              <a:ext cx="53427" cy="112152"/>
            </a:xfrm>
            <a:custGeom>
              <a:avLst/>
              <a:gdLst/>
              <a:ahLst/>
              <a:cxnLst/>
              <a:rect l="l" t="t" r="r" b="b"/>
              <a:pathLst>
                <a:path w="847" h="1778" extrusionOk="0">
                  <a:moveTo>
                    <a:pt x="847" y="1"/>
                  </a:moveTo>
                  <a:lnTo>
                    <a:pt x="1" y="497"/>
                  </a:lnTo>
                  <a:lnTo>
                    <a:pt x="1" y="1778"/>
                  </a:lnTo>
                  <a:lnTo>
                    <a:pt x="847" y="1294"/>
                  </a:lnTo>
                  <a:lnTo>
                    <a:pt x="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4126995" y="2700009"/>
              <a:ext cx="58788" cy="119784"/>
            </a:xfrm>
            <a:custGeom>
              <a:avLst/>
              <a:gdLst/>
              <a:ahLst/>
              <a:cxnLst/>
              <a:rect l="l" t="t" r="r" b="b"/>
              <a:pathLst>
                <a:path w="932" h="1899" extrusionOk="0">
                  <a:moveTo>
                    <a:pt x="932" y="1"/>
                  </a:moveTo>
                  <a:lnTo>
                    <a:pt x="1" y="581"/>
                  </a:lnTo>
                  <a:lnTo>
                    <a:pt x="1" y="1898"/>
                  </a:lnTo>
                  <a:lnTo>
                    <a:pt x="932" y="1318"/>
                  </a:lnTo>
                  <a:lnTo>
                    <a:pt x="9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3788526" y="2861676"/>
              <a:ext cx="178446" cy="128867"/>
            </a:xfrm>
            <a:custGeom>
              <a:avLst/>
              <a:gdLst/>
              <a:ahLst/>
              <a:cxnLst/>
              <a:rect l="l" t="t" r="r" b="b"/>
              <a:pathLst>
                <a:path w="2829" h="2043" extrusionOk="0">
                  <a:moveTo>
                    <a:pt x="2599" y="0"/>
                  </a:moveTo>
                  <a:cubicBezTo>
                    <a:pt x="2539" y="0"/>
                    <a:pt x="2490" y="24"/>
                    <a:pt x="2442" y="48"/>
                  </a:cubicBezTo>
                  <a:lnTo>
                    <a:pt x="290" y="1293"/>
                  </a:lnTo>
                  <a:cubicBezTo>
                    <a:pt x="121" y="1402"/>
                    <a:pt x="12" y="1583"/>
                    <a:pt x="0" y="1789"/>
                  </a:cubicBezTo>
                  <a:cubicBezTo>
                    <a:pt x="0" y="1958"/>
                    <a:pt x="109" y="2043"/>
                    <a:pt x="218" y="2043"/>
                  </a:cubicBezTo>
                  <a:cubicBezTo>
                    <a:pt x="266" y="2043"/>
                    <a:pt x="327" y="2019"/>
                    <a:pt x="375" y="1994"/>
                  </a:cubicBezTo>
                  <a:lnTo>
                    <a:pt x="2514" y="749"/>
                  </a:lnTo>
                  <a:cubicBezTo>
                    <a:pt x="2696" y="641"/>
                    <a:pt x="2792" y="459"/>
                    <a:pt x="2804" y="254"/>
                  </a:cubicBezTo>
                  <a:cubicBezTo>
                    <a:pt x="2829" y="121"/>
                    <a:pt x="2732" y="12"/>
                    <a:pt x="259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3800699" y="2870569"/>
              <a:ext cx="167786" cy="119532"/>
            </a:xfrm>
            <a:custGeom>
              <a:avLst/>
              <a:gdLst/>
              <a:ahLst/>
              <a:cxnLst/>
              <a:rect l="l" t="t" r="r" b="b"/>
              <a:pathLst>
                <a:path w="2660" h="1895" extrusionOk="0">
                  <a:moveTo>
                    <a:pt x="2509" y="0"/>
                  </a:moveTo>
                  <a:cubicBezTo>
                    <a:pt x="2471" y="0"/>
                    <a:pt x="2434" y="12"/>
                    <a:pt x="2406" y="40"/>
                  </a:cubicBezTo>
                  <a:lnTo>
                    <a:pt x="254" y="1273"/>
                  </a:lnTo>
                  <a:cubicBezTo>
                    <a:pt x="109" y="1370"/>
                    <a:pt x="13" y="1539"/>
                    <a:pt x="1" y="1708"/>
                  </a:cubicBezTo>
                  <a:cubicBezTo>
                    <a:pt x="1" y="1781"/>
                    <a:pt x="25" y="1841"/>
                    <a:pt x="73" y="1878"/>
                  </a:cubicBezTo>
                  <a:cubicBezTo>
                    <a:pt x="100" y="1888"/>
                    <a:pt x="130" y="1894"/>
                    <a:pt x="159" y="1894"/>
                  </a:cubicBezTo>
                  <a:cubicBezTo>
                    <a:pt x="194" y="1894"/>
                    <a:pt x="228" y="1885"/>
                    <a:pt x="254" y="1865"/>
                  </a:cubicBezTo>
                  <a:lnTo>
                    <a:pt x="2406" y="620"/>
                  </a:lnTo>
                  <a:cubicBezTo>
                    <a:pt x="2551" y="524"/>
                    <a:pt x="2648" y="355"/>
                    <a:pt x="2660" y="185"/>
                  </a:cubicBezTo>
                  <a:cubicBezTo>
                    <a:pt x="2660" y="125"/>
                    <a:pt x="2636" y="52"/>
                    <a:pt x="2587" y="16"/>
                  </a:cubicBezTo>
                  <a:cubicBezTo>
                    <a:pt x="2562" y="6"/>
                    <a:pt x="2535" y="0"/>
                    <a:pt x="2509"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3801456" y="2870696"/>
              <a:ext cx="167029" cy="119469"/>
            </a:xfrm>
            <a:custGeom>
              <a:avLst/>
              <a:gdLst/>
              <a:ahLst/>
              <a:cxnLst/>
              <a:rect l="l" t="t" r="r" b="b"/>
              <a:pathLst>
                <a:path w="2648" h="1894" extrusionOk="0">
                  <a:moveTo>
                    <a:pt x="2514" y="0"/>
                  </a:moveTo>
                  <a:cubicBezTo>
                    <a:pt x="2479" y="0"/>
                    <a:pt x="2438" y="13"/>
                    <a:pt x="2394" y="38"/>
                  </a:cubicBezTo>
                  <a:lnTo>
                    <a:pt x="255" y="1271"/>
                  </a:lnTo>
                  <a:cubicBezTo>
                    <a:pt x="97" y="1368"/>
                    <a:pt x="13" y="1537"/>
                    <a:pt x="1" y="1706"/>
                  </a:cubicBezTo>
                  <a:cubicBezTo>
                    <a:pt x="1" y="1828"/>
                    <a:pt x="57" y="1894"/>
                    <a:pt x="143" y="1894"/>
                  </a:cubicBezTo>
                  <a:cubicBezTo>
                    <a:pt x="176" y="1894"/>
                    <a:pt x="214" y="1884"/>
                    <a:pt x="255" y="1863"/>
                  </a:cubicBezTo>
                  <a:lnTo>
                    <a:pt x="2394" y="618"/>
                  </a:lnTo>
                  <a:cubicBezTo>
                    <a:pt x="2551" y="522"/>
                    <a:pt x="2636" y="365"/>
                    <a:pt x="2648" y="183"/>
                  </a:cubicBezTo>
                  <a:cubicBezTo>
                    <a:pt x="2648" y="65"/>
                    <a:pt x="2595" y="0"/>
                    <a:pt x="251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2798158" y="3385783"/>
              <a:ext cx="264610" cy="172454"/>
            </a:xfrm>
            <a:custGeom>
              <a:avLst/>
              <a:gdLst/>
              <a:ahLst/>
              <a:cxnLst/>
              <a:rect l="l" t="t" r="r" b="b"/>
              <a:pathLst>
                <a:path w="4195" h="2734" extrusionOk="0">
                  <a:moveTo>
                    <a:pt x="4074" y="0"/>
                  </a:moveTo>
                  <a:cubicBezTo>
                    <a:pt x="4045" y="0"/>
                    <a:pt x="4012" y="10"/>
                    <a:pt x="3977" y="31"/>
                  </a:cubicBezTo>
                  <a:lnTo>
                    <a:pt x="218" y="2207"/>
                  </a:lnTo>
                  <a:cubicBezTo>
                    <a:pt x="97" y="2291"/>
                    <a:pt x="13" y="2424"/>
                    <a:pt x="0" y="2581"/>
                  </a:cubicBezTo>
                  <a:cubicBezTo>
                    <a:pt x="0" y="2675"/>
                    <a:pt x="49" y="2733"/>
                    <a:pt x="120" y="2733"/>
                  </a:cubicBezTo>
                  <a:cubicBezTo>
                    <a:pt x="149" y="2733"/>
                    <a:pt x="183" y="2723"/>
                    <a:pt x="218" y="2702"/>
                  </a:cubicBezTo>
                  <a:lnTo>
                    <a:pt x="3977" y="539"/>
                  </a:lnTo>
                  <a:cubicBezTo>
                    <a:pt x="4110" y="454"/>
                    <a:pt x="4195" y="309"/>
                    <a:pt x="4195" y="164"/>
                  </a:cubicBezTo>
                  <a:cubicBezTo>
                    <a:pt x="4195" y="61"/>
                    <a:pt x="4146" y="0"/>
                    <a:pt x="4074" y="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2809575" y="3534834"/>
              <a:ext cx="7695" cy="10597"/>
            </a:xfrm>
            <a:custGeom>
              <a:avLst/>
              <a:gdLst/>
              <a:ahLst/>
              <a:cxnLst/>
              <a:rect l="l" t="t" r="r" b="b"/>
              <a:pathLst>
                <a:path w="122" h="168" extrusionOk="0">
                  <a:moveTo>
                    <a:pt x="93" y="1"/>
                  </a:moveTo>
                  <a:cubicBezTo>
                    <a:pt x="84" y="1"/>
                    <a:pt x="73" y="5"/>
                    <a:pt x="61" y="13"/>
                  </a:cubicBezTo>
                  <a:cubicBezTo>
                    <a:pt x="25" y="37"/>
                    <a:pt x="1" y="73"/>
                    <a:pt x="1" y="122"/>
                  </a:cubicBezTo>
                  <a:cubicBezTo>
                    <a:pt x="1" y="148"/>
                    <a:pt x="13" y="168"/>
                    <a:pt x="34" y="168"/>
                  </a:cubicBezTo>
                  <a:cubicBezTo>
                    <a:pt x="42" y="168"/>
                    <a:pt x="51" y="165"/>
                    <a:pt x="61" y="158"/>
                  </a:cubicBezTo>
                  <a:cubicBezTo>
                    <a:pt x="97" y="134"/>
                    <a:pt x="122" y="97"/>
                    <a:pt x="122" y="49"/>
                  </a:cubicBezTo>
                  <a:cubicBezTo>
                    <a:pt x="122" y="17"/>
                    <a:pt x="111" y="1"/>
                    <a:pt x="93"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1130789" y="2106076"/>
              <a:ext cx="2915505" cy="1684232"/>
            </a:xfrm>
            <a:custGeom>
              <a:avLst/>
              <a:gdLst/>
              <a:ahLst/>
              <a:cxnLst/>
              <a:rect l="l" t="t" r="r" b="b"/>
              <a:pathLst>
                <a:path w="46221" h="26701" extrusionOk="0">
                  <a:moveTo>
                    <a:pt x="29517" y="1"/>
                  </a:moveTo>
                  <a:lnTo>
                    <a:pt x="1" y="17043"/>
                  </a:lnTo>
                  <a:lnTo>
                    <a:pt x="16705" y="26701"/>
                  </a:lnTo>
                  <a:lnTo>
                    <a:pt x="46221" y="9646"/>
                  </a:lnTo>
                  <a:lnTo>
                    <a:pt x="29517" y="1"/>
                  </a:ln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2925447" y="2106076"/>
              <a:ext cx="1120824" cy="647364"/>
            </a:xfrm>
            <a:custGeom>
              <a:avLst/>
              <a:gdLst/>
              <a:ahLst/>
              <a:cxnLst/>
              <a:rect l="l" t="t" r="r" b="b"/>
              <a:pathLst>
                <a:path w="17769" h="10263" extrusionOk="0">
                  <a:moveTo>
                    <a:pt x="1065" y="1"/>
                  </a:moveTo>
                  <a:lnTo>
                    <a:pt x="1" y="617"/>
                  </a:lnTo>
                  <a:lnTo>
                    <a:pt x="16717" y="10263"/>
                  </a:lnTo>
                  <a:lnTo>
                    <a:pt x="17769" y="9646"/>
                  </a:lnTo>
                  <a:lnTo>
                    <a:pt x="1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2733379" y="2144994"/>
              <a:ext cx="1246601" cy="719020"/>
            </a:xfrm>
            <a:custGeom>
              <a:avLst/>
              <a:gdLst/>
              <a:ahLst/>
              <a:cxnLst/>
              <a:rect l="l" t="t" r="r" b="b"/>
              <a:pathLst>
                <a:path w="19763" h="11399" extrusionOk="0">
                  <a:moveTo>
                    <a:pt x="3046" y="0"/>
                  </a:moveTo>
                  <a:lnTo>
                    <a:pt x="0" y="1753"/>
                  </a:lnTo>
                  <a:lnTo>
                    <a:pt x="16716" y="11398"/>
                  </a:lnTo>
                  <a:lnTo>
                    <a:pt x="19762" y="9646"/>
                  </a:lnTo>
                  <a:lnTo>
                    <a:pt x="30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2520621" y="2366836"/>
              <a:ext cx="1075093" cy="620683"/>
            </a:xfrm>
            <a:custGeom>
              <a:avLst/>
              <a:gdLst/>
              <a:ahLst/>
              <a:cxnLst/>
              <a:rect l="l" t="t" r="r" b="b"/>
              <a:pathLst>
                <a:path w="17044" h="9840" extrusionOk="0">
                  <a:moveTo>
                    <a:pt x="327" y="1"/>
                  </a:moveTo>
                  <a:lnTo>
                    <a:pt x="1" y="194"/>
                  </a:lnTo>
                  <a:lnTo>
                    <a:pt x="16705" y="9839"/>
                  </a:lnTo>
                  <a:lnTo>
                    <a:pt x="17043" y="9646"/>
                  </a:lnTo>
                  <a:lnTo>
                    <a:pt x="327"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2265223" y="2513995"/>
              <a:ext cx="1075093" cy="620683"/>
            </a:xfrm>
            <a:custGeom>
              <a:avLst/>
              <a:gdLst/>
              <a:ahLst/>
              <a:cxnLst/>
              <a:rect l="l" t="t" r="r" b="b"/>
              <a:pathLst>
                <a:path w="17044" h="9840" extrusionOk="0">
                  <a:moveTo>
                    <a:pt x="339" y="0"/>
                  </a:moveTo>
                  <a:lnTo>
                    <a:pt x="1" y="194"/>
                  </a:lnTo>
                  <a:lnTo>
                    <a:pt x="16705" y="9839"/>
                  </a:lnTo>
                  <a:lnTo>
                    <a:pt x="17043" y="9646"/>
                  </a:lnTo>
                  <a:lnTo>
                    <a:pt x="339"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1999923" y="2667209"/>
              <a:ext cx="1075093" cy="620683"/>
            </a:xfrm>
            <a:custGeom>
              <a:avLst/>
              <a:gdLst/>
              <a:ahLst/>
              <a:cxnLst/>
              <a:rect l="l" t="t" r="r" b="b"/>
              <a:pathLst>
                <a:path w="17044" h="9840" extrusionOk="0">
                  <a:moveTo>
                    <a:pt x="339" y="1"/>
                  </a:moveTo>
                  <a:lnTo>
                    <a:pt x="1" y="194"/>
                  </a:lnTo>
                  <a:lnTo>
                    <a:pt x="16705" y="9840"/>
                  </a:lnTo>
                  <a:lnTo>
                    <a:pt x="17043" y="9646"/>
                  </a:lnTo>
                  <a:lnTo>
                    <a:pt x="339"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1393819" y="3233704"/>
              <a:ext cx="115180" cy="66358"/>
            </a:xfrm>
            <a:custGeom>
              <a:avLst/>
              <a:gdLst/>
              <a:ahLst/>
              <a:cxnLst/>
              <a:rect l="l" t="t" r="r" b="b"/>
              <a:pathLst>
                <a:path w="1826" h="1052" extrusionOk="0">
                  <a:moveTo>
                    <a:pt x="919" y="0"/>
                  </a:moveTo>
                  <a:cubicBezTo>
                    <a:pt x="412" y="0"/>
                    <a:pt x="1" y="242"/>
                    <a:pt x="1" y="532"/>
                  </a:cubicBezTo>
                  <a:cubicBezTo>
                    <a:pt x="1" y="822"/>
                    <a:pt x="412" y="1052"/>
                    <a:pt x="919" y="1052"/>
                  </a:cubicBezTo>
                  <a:cubicBezTo>
                    <a:pt x="1415" y="1052"/>
                    <a:pt x="1826" y="822"/>
                    <a:pt x="1826" y="532"/>
                  </a:cubicBezTo>
                  <a:cubicBezTo>
                    <a:pt x="1826" y="242"/>
                    <a:pt x="1415" y="0"/>
                    <a:pt x="919"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1406813" y="3245121"/>
              <a:ext cx="83893" cy="44848"/>
            </a:xfrm>
            <a:custGeom>
              <a:avLst/>
              <a:gdLst/>
              <a:ahLst/>
              <a:cxnLst/>
              <a:rect l="l" t="t" r="r" b="b"/>
              <a:pathLst>
                <a:path w="1330" h="711" extrusionOk="0">
                  <a:moveTo>
                    <a:pt x="338" y="1"/>
                  </a:moveTo>
                  <a:cubicBezTo>
                    <a:pt x="302" y="13"/>
                    <a:pt x="278" y="25"/>
                    <a:pt x="254" y="49"/>
                  </a:cubicBezTo>
                  <a:cubicBezTo>
                    <a:pt x="0" y="194"/>
                    <a:pt x="24" y="448"/>
                    <a:pt x="302" y="593"/>
                  </a:cubicBezTo>
                  <a:cubicBezTo>
                    <a:pt x="453" y="672"/>
                    <a:pt x="616" y="711"/>
                    <a:pt x="780" y="711"/>
                  </a:cubicBezTo>
                  <a:cubicBezTo>
                    <a:pt x="943" y="711"/>
                    <a:pt x="1106" y="672"/>
                    <a:pt x="1257" y="593"/>
                  </a:cubicBezTo>
                  <a:cubicBezTo>
                    <a:pt x="1281" y="569"/>
                    <a:pt x="1305" y="557"/>
                    <a:pt x="1330" y="533"/>
                  </a:cubicBezTo>
                  <a:cubicBezTo>
                    <a:pt x="1197" y="424"/>
                    <a:pt x="1064" y="315"/>
                    <a:pt x="907" y="242"/>
                  </a:cubicBezTo>
                  <a:cubicBezTo>
                    <a:pt x="725" y="146"/>
                    <a:pt x="532" y="61"/>
                    <a:pt x="33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1410597" y="3262656"/>
              <a:ext cx="53427" cy="27249"/>
            </a:xfrm>
            <a:custGeom>
              <a:avLst/>
              <a:gdLst/>
              <a:ahLst/>
              <a:cxnLst/>
              <a:rect l="l" t="t" r="r" b="b"/>
              <a:pathLst>
                <a:path w="847" h="432" extrusionOk="0">
                  <a:moveTo>
                    <a:pt x="25" y="1"/>
                  </a:moveTo>
                  <a:cubicBezTo>
                    <a:pt x="0" y="122"/>
                    <a:pt x="73" y="230"/>
                    <a:pt x="242" y="327"/>
                  </a:cubicBezTo>
                  <a:cubicBezTo>
                    <a:pt x="386" y="394"/>
                    <a:pt x="554" y="431"/>
                    <a:pt x="720" y="431"/>
                  </a:cubicBezTo>
                  <a:cubicBezTo>
                    <a:pt x="762" y="431"/>
                    <a:pt x="805" y="429"/>
                    <a:pt x="847" y="424"/>
                  </a:cubicBezTo>
                  <a:cubicBezTo>
                    <a:pt x="786" y="303"/>
                    <a:pt x="689" y="194"/>
                    <a:pt x="569" y="146"/>
                  </a:cubicBezTo>
                  <a:cubicBezTo>
                    <a:pt x="399" y="49"/>
                    <a:pt x="206" y="1"/>
                    <a:pt x="25"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1481496" y="3260385"/>
              <a:ext cx="20626" cy="12994"/>
            </a:xfrm>
            <a:custGeom>
              <a:avLst/>
              <a:gdLst/>
              <a:ahLst/>
              <a:cxnLst/>
              <a:rect l="l" t="t" r="r" b="b"/>
              <a:pathLst>
                <a:path w="327" h="206" extrusionOk="0">
                  <a:moveTo>
                    <a:pt x="13" y="0"/>
                  </a:moveTo>
                  <a:cubicBezTo>
                    <a:pt x="1" y="0"/>
                    <a:pt x="1" y="13"/>
                    <a:pt x="13" y="25"/>
                  </a:cubicBezTo>
                  <a:lnTo>
                    <a:pt x="206" y="194"/>
                  </a:lnTo>
                  <a:cubicBezTo>
                    <a:pt x="218" y="206"/>
                    <a:pt x="242" y="206"/>
                    <a:pt x="254" y="206"/>
                  </a:cubicBezTo>
                  <a:cubicBezTo>
                    <a:pt x="254" y="194"/>
                    <a:pt x="266" y="182"/>
                    <a:pt x="254" y="182"/>
                  </a:cubicBezTo>
                  <a:lnTo>
                    <a:pt x="109" y="49"/>
                  </a:lnTo>
                  <a:lnTo>
                    <a:pt x="279" y="85"/>
                  </a:lnTo>
                  <a:cubicBezTo>
                    <a:pt x="283" y="89"/>
                    <a:pt x="287" y="90"/>
                    <a:pt x="291" y="90"/>
                  </a:cubicBezTo>
                  <a:cubicBezTo>
                    <a:pt x="299" y="90"/>
                    <a:pt x="307" y="85"/>
                    <a:pt x="315" y="85"/>
                  </a:cubicBezTo>
                  <a:cubicBezTo>
                    <a:pt x="327" y="73"/>
                    <a:pt x="315" y="61"/>
                    <a:pt x="303" y="61"/>
                  </a:cubicBezTo>
                  <a:lnTo>
                    <a:pt x="49"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1438036" y="3238245"/>
              <a:ext cx="23717" cy="11543"/>
            </a:xfrm>
            <a:custGeom>
              <a:avLst/>
              <a:gdLst/>
              <a:ahLst/>
              <a:cxnLst/>
              <a:rect l="l" t="t" r="r" b="b"/>
              <a:pathLst>
                <a:path w="376" h="183" extrusionOk="0">
                  <a:moveTo>
                    <a:pt x="218" y="1"/>
                  </a:moveTo>
                  <a:cubicBezTo>
                    <a:pt x="206" y="13"/>
                    <a:pt x="194" y="13"/>
                    <a:pt x="206" y="25"/>
                  </a:cubicBezTo>
                  <a:lnTo>
                    <a:pt x="291" y="122"/>
                  </a:lnTo>
                  <a:lnTo>
                    <a:pt x="49" y="49"/>
                  </a:lnTo>
                  <a:cubicBezTo>
                    <a:pt x="43" y="43"/>
                    <a:pt x="37" y="40"/>
                    <a:pt x="31" y="40"/>
                  </a:cubicBezTo>
                  <a:cubicBezTo>
                    <a:pt x="25" y="40"/>
                    <a:pt x="19" y="43"/>
                    <a:pt x="13" y="49"/>
                  </a:cubicBezTo>
                  <a:cubicBezTo>
                    <a:pt x="1" y="49"/>
                    <a:pt x="1" y="73"/>
                    <a:pt x="13" y="73"/>
                  </a:cubicBezTo>
                  <a:lnTo>
                    <a:pt x="25" y="86"/>
                  </a:lnTo>
                  <a:lnTo>
                    <a:pt x="339" y="182"/>
                  </a:lnTo>
                  <a:lnTo>
                    <a:pt x="375" y="182"/>
                  </a:lnTo>
                  <a:lnTo>
                    <a:pt x="375" y="158"/>
                  </a:lnTo>
                  <a:lnTo>
                    <a:pt x="254" y="13"/>
                  </a:lnTo>
                  <a:cubicBezTo>
                    <a:pt x="242" y="1"/>
                    <a:pt x="230" y="1"/>
                    <a:pt x="21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1302358" y="3183558"/>
              <a:ext cx="122812" cy="65285"/>
            </a:xfrm>
            <a:custGeom>
              <a:avLst/>
              <a:gdLst/>
              <a:ahLst/>
              <a:cxnLst/>
              <a:rect l="l" t="t" r="r" b="b"/>
              <a:pathLst>
                <a:path w="1947" h="1035" extrusionOk="0">
                  <a:moveTo>
                    <a:pt x="972" y="1"/>
                  </a:moveTo>
                  <a:cubicBezTo>
                    <a:pt x="756" y="1"/>
                    <a:pt x="538" y="52"/>
                    <a:pt x="339" y="155"/>
                  </a:cubicBezTo>
                  <a:cubicBezTo>
                    <a:pt x="0" y="360"/>
                    <a:pt x="0" y="687"/>
                    <a:pt x="339" y="880"/>
                  </a:cubicBezTo>
                  <a:cubicBezTo>
                    <a:pt x="538" y="983"/>
                    <a:pt x="756" y="1034"/>
                    <a:pt x="972" y="1034"/>
                  </a:cubicBezTo>
                  <a:cubicBezTo>
                    <a:pt x="1188" y="1034"/>
                    <a:pt x="1402" y="983"/>
                    <a:pt x="1596" y="880"/>
                  </a:cubicBezTo>
                  <a:cubicBezTo>
                    <a:pt x="1946" y="675"/>
                    <a:pt x="1946" y="348"/>
                    <a:pt x="1596" y="155"/>
                  </a:cubicBezTo>
                  <a:cubicBezTo>
                    <a:pt x="1402" y="52"/>
                    <a:pt x="1188" y="1"/>
                    <a:pt x="97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1335851" y="3195101"/>
              <a:ext cx="72539" cy="37405"/>
            </a:xfrm>
            <a:custGeom>
              <a:avLst/>
              <a:gdLst/>
              <a:ahLst/>
              <a:cxnLst/>
              <a:rect l="l" t="t" r="r" b="b"/>
              <a:pathLst>
                <a:path w="1150" h="593" extrusionOk="0">
                  <a:moveTo>
                    <a:pt x="360" y="0"/>
                  </a:moveTo>
                  <a:cubicBezTo>
                    <a:pt x="179" y="0"/>
                    <a:pt x="13" y="115"/>
                    <a:pt x="13" y="274"/>
                  </a:cubicBezTo>
                  <a:cubicBezTo>
                    <a:pt x="1" y="371"/>
                    <a:pt x="25" y="467"/>
                    <a:pt x="73" y="552"/>
                  </a:cubicBezTo>
                  <a:cubicBezTo>
                    <a:pt x="200" y="579"/>
                    <a:pt x="321" y="593"/>
                    <a:pt x="444" y="593"/>
                  </a:cubicBezTo>
                  <a:cubicBezTo>
                    <a:pt x="485" y="593"/>
                    <a:pt x="527" y="591"/>
                    <a:pt x="569" y="588"/>
                  </a:cubicBezTo>
                  <a:cubicBezTo>
                    <a:pt x="920" y="588"/>
                    <a:pt x="1149" y="419"/>
                    <a:pt x="992" y="298"/>
                  </a:cubicBezTo>
                  <a:cubicBezTo>
                    <a:pt x="916" y="248"/>
                    <a:pt x="829" y="226"/>
                    <a:pt x="737" y="226"/>
                  </a:cubicBezTo>
                  <a:cubicBezTo>
                    <a:pt x="698" y="226"/>
                    <a:pt x="658" y="230"/>
                    <a:pt x="617" y="238"/>
                  </a:cubicBezTo>
                  <a:cubicBezTo>
                    <a:pt x="642" y="201"/>
                    <a:pt x="678" y="93"/>
                    <a:pt x="521" y="32"/>
                  </a:cubicBezTo>
                  <a:cubicBezTo>
                    <a:pt x="468" y="10"/>
                    <a:pt x="413" y="0"/>
                    <a:pt x="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1210077" y="3131330"/>
              <a:ext cx="127417" cy="66042"/>
            </a:xfrm>
            <a:custGeom>
              <a:avLst/>
              <a:gdLst/>
              <a:ahLst/>
              <a:cxnLst/>
              <a:rect l="l" t="t" r="r" b="b"/>
              <a:pathLst>
                <a:path w="2020" h="1047" extrusionOk="0">
                  <a:moveTo>
                    <a:pt x="1013" y="0"/>
                  </a:moveTo>
                  <a:cubicBezTo>
                    <a:pt x="806" y="0"/>
                    <a:pt x="599" y="46"/>
                    <a:pt x="412" y="137"/>
                  </a:cubicBezTo>
                  <a:cubicBezTo>
                    <a:pt x="37" y="330"/>
                    <a:pt x="1" y="656"/>
                    <a:pt x="339" y="874"/>
                  </a:cubicBezTo>
                  <a:cubicBezTo>
                    <a:pt x="550" y="989"/>
                    <a:pt x="782" y="1047"/>
                    <a:pt x="1014" y="1047"/>
                  </a:cubicBezTo>
                  <a:cubicBezTo>
                    <a:pt x="1220" y="1047"/>
                    <a:pt x="1427" y="1001"/>
                    <a:pt x="1620" y="910"/>
                  </a:cubicBezTo>
                  <a:cubicBezTo>
                    <a:pt x="1995" y="717"/>
                    <a:pt x="2019" y="391"/>
                    <a:pt x="1693" y="173"/>
                  </a:cubicBezTo>
                  <a:cubicBezTo>
                    <a:pt x="1482" y="58"/>
                    <a:pt x="1247" y="0"/>
                    <a:pt x="101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1236001" y="3149622"/>
              <a:ext cx="32863" cy="17220"/>
            </a:xfrm>
            <a:custGeom>
              <a:avLst/>
              <a:gdLst/>
              <a:ahLst/>
              <a:cxnLst/>
              <a:rect l="l" t="t" r="r" b="b"/>
              <a:pathLst>
                <a:path w="521" h="273" extrusionOk="0">
                  <a:moveTo>
                    <a:pt x="375" y="1"/>
                  </a:moveTo>
                  <a:cubicBezTo>
                    <a:pt x="342" y="1"/>
                    <a:pt x="309" y="10"/>
                    <a:pt x="279" y="28"/>
                  </a:cubicBezTo>
                  <a:lnTo>
                    <a:pt x="61" y="137"/>
                  </a:lnTo>
                  <a:cubicBezTo>
                    <a:pt x="1" y="173"/>
                    <a:pt x="1" y="221"/>
                    <a:pt x="49" y="246"/>
                  </a:cubicBezTo>
                  <a:cubicBezTo>
                    <a:pt x="79" y="264"/>
                    <a:pt x="109" y="273"/>
                    <a:pt x="140" y="273"/>
                  </a:cubicBezTo>
                  <a:cubicBezTo>
                    <a:pt x="170" y="273"/>
                    <a:pt x="200" y="264"/>
                    <a:pt x="230" y="246"/>
                  </a:cubicBezTo>
                  <a:lnTo>
                    <a:pt x="460" y="137"/>
                  </a:lnTo>
                  <a:cubicBezTo>
                    <a:pt x="508" y="101"/>
                    <a:pt x="520" y="52"/>
                    <a:pt x="472" y="28"/>
                  </a:cubicBezTo>
                  <a:cubicBezTo>
                    <a:pt x="442" y="10"/>
                    <a:pt x="409" y="1"/>
                    <a:pt x="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1251266" y="3152398"/>
              <a:ext cx="56454" cy="30088"/>
            </a:xfrm>
            <a:custGeom>
              <a:avLst/>
              <a:gdLst/>
              <a:ahLst/>
              <a:cxnLst/>
              <a:rect l="l" t="t" r="r" b="b"/>
              <a:pathLst>
                <a:path w="895" h="477" extrusionOk="0">
                  <a:moveTo>
                    <a:pt x="810" y="0"/>
                  </a:moveTo>
                  <a:cubicBezTo>
                    <a:pt x="786" y="0"/>
                    <a:pt x="764" y="6"/>
                    <a:pt x="750" y="20"/>
                  </a:cubicBezTo>
                  <a:cubicBezTo>
                    <a:pt x="738" y="32"/>
                    <a:pt x="726" y="32"/>
                    <a:pt x="713" y="44"/>
                  </a:cubicBezTo>
                  <a:cubicBezTo>
                    <a:pt x="697" y="44"/>
                    <a:pt x="681" y="50"/>
                    <a:pt x="662" y="50"/>
                  </a:cubicBezTo>
                  <a:cubicBezTo>
                    <a:pt x="652" y="50"/>
                    <a:pt x="641" y="48"/>
                    <a:pt x="629" y="44"/>
                  </a:cubicBezTo>
                  <a:cubicBezTo>
                    <a:pt x="556" y="44"/>
                    <a:pt x="448" y="57"/>
                    <a:pt x="411" y="57"/>
                  </a:cubicBezTo>
                  <a:cubicBezTo>
                    <a:pt x="375" y="69"/>
                    <a:pt x="351" y="69"/>
                    <a:pt x="315" y="81"/>
                  </a:cubicBezTo>
                  <a:lnTo>
                    <a:pt x="302" y="81"/>
                  </a:lnTo>
                  <a:lnTo>
                    <a:pt x="24" y="226"/>
                  </a:lnTo>
                  <a:cubicBezTo>
                    <a:pt x="0" y="238"/>
                    <a:pt x="0" y="262"/>
                    <a:pt x="24" y="274"/>
                  </a:cubicBezTo>
                  <a:lnTo>
                    <a:pt x="315" y="468"/>
                  </a:lnTo>
                  <a:cubicBezTo>
                    <a:pt x="333" y="474"/>
                    <a:pt x="354" y="477"/>
                    <a:pt x="375" y="477"/>
                  </a:cubicBezTo>
                  <a:cubicBezTo>
                    <a:pt x="396" y="477"/>
                    <a:pt x="417" y="474"/>
                    <a:pt x="435" y="468"/>
                  </a:cubicBezTo>
                  <a:cubicBezTo>
                    <a:pt x="448" y="468"/>
                    <a:pt x="448" y="455"/>
                    <a:pt x="460" y="443"/>
                  </a:cubicBezTo>
                  <a:cubicBezTo>
                    <a:pt x="472" y="449"/>
                    <a:pt x="487" y="452"/>
                    <a:pt x="502" y="452"/>
                  </a:cubicBezTo>
                  <a:cubicBezTo>
                    <a:pt x="517" y="452"/>
                    <a:pt x="532" y="449"/>
                    <a:pt x="544" y="443"/>
                  </a:cubicBezTo>
                  <a:cubicBezTo>
                    <a:pt x="556" y="431"/>
                    <a:pt x="568" y="419"/>
                    <a:pt x="568" y="407"/>
                  </a:cubicBezTo>
                  <a:cubicBezTo>
                    <a:pt x="583" y="412"/>
                    <a:pt x="596" y="415"/>
                    <a:pt x="609" y="415"/>
                  </a:cubicBezTo>
                  <a:cubicBezTo>
                    <a:pt x="627" y="415"/>
                    <a:pt x="644" y="409"/>
                    <a:pt x="665" y="395"/>
                  </a:cubicBezTo>
                  <a:cubicBezTo>
                    <a:pt x="689" y="395"/>
                    <a:pt x="701" y="371"/>
                    <a:pt x="689" y="359"/>
                  </a:cubicBezTo>
                  <a:cubicBezTo>
                    <a:pt x="726" y="359"/>
                    <a:pt x="750" y="359"/>
                    <a:pt x="786" y="347"/>
                  </a:cubicBezTo>
                  <a:cubicBezTo>
                    <a:pt x="822" y="322"/>
                    <a:pt x="822" y="298"/>
                    <a:pt x="786" y="274"/>
                  </a:cubicBezTo>
                  <a:lnTo>
                    <a:pt x="617" y="165"/>
                  </a:lnTo>
                  <a:cubicBezTo>
                    <a:pt x="641" y="165"/>
                    <a:pt x="713" y="153"/>
                    <a:pt x="750" y="153"/>
                  </a:cubicBezTo>
                  <a:cubicBezTo>
                    <a:pt x="774" y="141"/>
                    <a:pt x="798" y="141"/>
                    <a:pt x="810" y="129"/>
                  </a:cubicBezTo>
                  <a:cubicBezTo>
                    <a:pt x="834" y="117"/>
                    <a:pt x="858" y="93"/>
                    <a:pt x="871" y="81"/>
                  </a:cubicBezTo>
                  <a:cubicBezTo>
                    <a:pt x="883" y="57"/>
                    <a:pt x="895" y="20"/>
                    <a:pt x="858" y="8"/>
                  </a:cubicBezTo>
                  <a:cubicBezTo>
                    <a:pt x="843" y="3"/>
                    <a:pt x="826"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3890647" y="2664560"/>
              <a:ext cx="119027" cy="66421"/>
            </a:xfrm>
            <a:custGeom>
              <a:avLst/>
              <a:gdLst/>
              <a:ahLst/>
              <a:cxnLst/>
              <a:rect l="l" t="t" r="r" b="b"/>
              <a:pathLst>
                <a:path w="1887" h="1053" extrusionOk="0">
                  <a:moveTo>
                    <a:pt x="357" y="34"/>
                  </a:moveTo>
                  <a:cubicBezTo>
                    <a:pt x="418" y="34"/>
                    <a:pt x="478" y="49"/>
                    <a:pt x="533" y="79"/>
                  </a:cubicBezTo>
                  <a:lnTo>
                    <a:pt x="1729" y="768"/>
                  </a:lnTo>
                  <a:cubicBezTo>
                    <a:pt x="1826" y="804"/>
                    <a:pt x="1826" y="937"/>
                    <a:pt x="1729" y="974"/>
                  </a:cubicBezTo>
                  <a:lnTo>
                    <a:pt x="1717" y="974"/>
                  </a:lnTo>
                  <a:cubicBezTo>
                    <a:pt x="1663" y="1004"/>
                    <a:pt x="1602" y="1019"/>
                    <a:pt x="1542" y="1019"/>
                  </a:cubicBezTo>
                  <a:cubicBezTo>
                    <a:pt x="1482" y="1019"/>
                    <a:pt x="1421" y="1004"/>
                    <a:pt x="1367" y="974"/>
                  </a:cubicBezTo>
                  <a:lnTo>
                    <a:pt x="170" y="285"/>
                  </a:lnTo>
                  <a:cubicBezTo>
                    <a:pt x="73" y="260"/>
                    <a:pt x="73" y="115"/>
                    <a:pt x="170" y="91"/>
                  </a:cubicBezTo>
                  <a:lnTo>
                    <a:pt x="182" y="79"/>
                  </a:lnTo>
                  <a:cubicBezTo>
                    <a:pt x="237" y="49"/>
                    <a:pt x="297" y="34"/>
                    <a:pt x="357" y="34"/>
                  </a:cubicBezTo>
                  <a:close/>
                  <a:moveTo>
                    <a:pt x="359" y="1"/>
                  </a:moveTo>
                  <a:cubicBezTo>
                    <a:pt x="285" y="1"/>
                    <a:pt x="212" y="19"/>
                    <a:pt x="146" y="55"/>
                  </a:cubicBezTo>
                  <a:lnTo>
                    <a:pt x="134" y="67"/>
                  </a:lnTo>
                  <a:cubicBezTo>
                    <a:pt x="1" y="103"/>
                    <a:pt x="1" y="273"/>
                    <a:pt x="134" y="309"/>
                  </a:cubicBezTo>
                  <a:lnTo>
                    <a:pt x="1318" y="998"/>
                  </a:lnTo>
                  <a:cubicBezTo>
                    <a:pt x="1385" y="1034"/>
                    <a:pt x="1460" y="1052"/>
                    <a:pt x="1536" y="1052"/>
                  </a:cubicBezTo>
                  <a:cubicBezTo>
                    <a:pt x="1611" y="1052"/>
                    <a:pt x="1687" y="1034"/>
                    <a:pt x="1754" y="998"/>
                  </a:cubicBezTo>
                  <a:lnTo>
                    <a:pt x="1766" y="998"/>
                  </a:lnTo>
                  <a:cubicBezTo>
                    <a:pt x="1886" y="949"/>
                    <a:pt x="1886" y="780"/>
                    <a:pt x="1766" y="744"/>
                  </a:cubicBezTo>
                  <a:lnTo>
                    <a:pt x="581" y="55"/>
                  </a:lnTo>
                  <a:cubicBezTo>
                    <a:pt x="509" y="19"/>
                    <a:pt x="433" y="1"/>
                    <a:pt x="35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3937954" y="2690863"/>
              <a:ext cx="61059" cy="33620"/>
            </a:xfrm>
            <a:custGeom>
              <a:avLst/>
              <a:gdLst/>
              <a:ahLst/>
              <a:cxnLst/>
              <a:rect l="l" t="t" r="r" b="b"/>
              <a:pathLst>
                <a:path w="968" h="533" extrusionOk="0">
                  <a:moveTo>
                    <a:pt x="266" y="1"/>
                  </a:moveTo>
                  <a:lnTo>
                    <a:pt x="0" y="146"/>
                  </a:lnTo>
                  <a:lnTo>
                    <a:pt x="580" y="484"/>
                  </a:lnTo>
                  <a:cubicBezTo>
                    <a:pt x="628" y="518"/>
                    <a:pt x="687" y="533"/>
                    <a:pt x="749" y="533"/>
                  </a:cubicBezTo>
                  <a:cubicBezTo>
                    <a:pt x="797" y="533"/>
                    <a:pt x="847" y="524"/>
                    <a:pt x="895" y="508"/>
                  </a:cubicBezTo>
                  <a:cubicBezTo>
                    <a:pt x="967" y="472"/>
                    <a:pt x="943" y="387"/>
                    <a:pt x="834" y="327"/>
                  </a:cubicBezTo>
                  <a:lnTo>
                    <a:pt x="26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3810602" y="2630624"/>
              <a:ext cx="14571" cy="8452"/>
            </a:xfrm>
            <a:custGeom>
              <a:avLst/>
              <a:gdLst/>
              <a:ahLst/>
              <a:cxnLst/>
              <a:rect l="l" t="t" r="r" b="b"/>
              <a:pathLst>
                <a:path w="231" h="134" extrusionOk="0">
                  <a:moveTo>
                    <a:pt x="97" y="1"/>
                  </a:moveTo>
                  <a:lnTo>
                    <a:pt x="1" y="49"/>
                  </a:lnTo>
                  <a:lnTo>
                    <a:pt x="134" y="134"/>
                  </a:lnTo>
                  <a:lnTo>
                    <a:pt x="230" y="73"/>
                  </a:lnTo>
                  <a:lnTo>
                    <a:pt x="97"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3821326" y="2632138"/>
              <a:ext cx="22140" cy="12300"/>
            </a:xfrm>
            <a:custGeom>
              <a:avLst/>
              <a:gdLst/>
              <a:ahLst/>
              <a:cxnLst/>
              <a:rect l="l" t="t" r="r" b="b"/>
              <a:pathLst>
                <a:path w="351" h="195" extrusionOk="0">
                  <a:moveTo>
                    <a:pt x="218" y="1"/>
                  </a:moveTo>
                  <a:lnTo>
                    <a:pt x="0" y="122"/>
                  </a:lnTo>
                  <a:lnTo>
                    <a:pt x="133" y="194"/>
                  </a:lnTo>
                  <a:lnTo>
                    <a:pt x="351" y="73"/>
                  </a:lnTo>
                  <a:lnTo>
                    <a:pt x="21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3831985" y="2633715"/>
              <a:ext cx="29773" cy="17599"/>
            </a:xfrm>
            <a:custGeom>
              <a:avLst/>
              <a:gdLst/>
              <a:ahLst/>
              <a:cxnLst/>
              <a:rect l="l" t="t" r="r" b="b"/>
              <a:pathLst>
                <a:path w="472" h="279" extrusionOk="0">
                  <a:moveTo>
                    <a:pt x="327" y="0"/>
                  </a:moveTo>
                  <a:lnTo>
                    <a:pt x="0" y="193"/>
                  </a:lnTo>
                  <a:lnTo>
                    <a:pt x="133" y="278"/>
                  </a:lnTo>
                  <a:lnTo>
                    <a:pt x="472" y="85"/>
                  </a:lnTo>
                  <a:lnTo>
                    <a:pt x="327"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3841132" y="2634472"/>
              <a:ext cx="39676" cy="22897"/>
            </a:xfrm>
            <a:custGeom>
              <a:avLst/>
              <a:gdLst/>
              <a:ahLst/>
              <a:cxnLst/>
              <a:rect l="l" t="t" r="r" b="b"/>
              <a:pathLst>
                <a:path w="629" h="363" extrusionOk="0">
                  <a:moveTo>
                    <a:pt x="472" y="12"/>
                  </a:moveTo>
                  <a:lnTo>
                    <a:pt x="593" y="85"/>
                  </a:lnTo>
                  <a:lnTo>
                    <a:pt x="157" y="339"/>
                  </a:lnTo>
                  <a:lnTo>
                    <a:pt x="37" y="278"/>
                  </a:lnTo>
                  <a:lnTo>
                    <a:pt x="472" y="12"/>
                  </a:lnTo>
                  <a:close/>
                  <a:moveTo>
                    <a:pt x="472" y="0"/>
                  </a:moveTo>
                  <a:lnTo>
                    <a:pt x="0" y="278"/>
                  </a:lnTo>
                  <a:lnTo>
                    <a:pt x="157" y="363"/>
                  </a:lnTo>
                  <a:lnTo>
                    <a:pt x="629" y="85"/>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3851792" y="2636743"/>
              <a:ext cx="47308" cy="26745"/>
            </a:xfrm>
            <a:custGeom>
              <a:avLst/>
              <a:gdLst/>
              <a:ahLst/>
              <a:cxnLst/>
              <a:rect l="l" t="t" r="r" b="b"/>
              <a:pathLst>
                <a:path w="750" h="424" extrusionOk="0">
                  <a:moveTo>
                    <a:pt x="593" y="12"/>
                  </a:moveTo>
                  <a:lnTo>
                    <a:pt x="714" y="85"/>
                  </a:lnTo>
                  <a:lnTo>
                    <a:pt x="146" y="411"/>
                  </a:lnTo>
                  <a:lnTo>
                    <a:pt x="25" y="339"/>
                  </a:lnTo>
                  <a:lnTo>
                    <a:pt x="593" y="12"/>
                  </a:lnTo>
                  <a:close/>
                  <a:moveTo>
                    <a:pt x="593" y="0"/>
                  </a:moveTo>
                  <a:lnTo>
                    <a:pt x="0" y="339"/>
                  </a:lnTo>
                  <a:lnTo>
                    <a:pt x="158" y="423"/>
                  </a:lnTo>
                  <a:lnTo>
                    <a:pt x="750" y="85"/>
                  </a:lnTo>
                  <a:lnTo>
                    <a:pt x="593"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3769476" y="2610440"/>
              <a:ext cx="15265" cy="8452"/>
            </a:xfrm>
            <a:custGeom>
              <a:avLst/>
              <a:gdLst/>
              <a:ahLst/>
              <a:cxnLst/>
              <a:rect l="l" t="t" r="r" b="b"/>
              <a:pathLst>
                <a:path w="242" h="134" extrusionOk="0">
                  <a:moveTo>
                    <a:pt x="121" y="0"/>
                  </a:moveTo>
                  <a:cubicBezTo>
                    <a:pt x="97" y="0"/>
                    <a:pt x="73" y="6"/>
                    <a:pt x="48" y="19"/>
                  </a:cubicBezTo>
                  <a:cubicBezTo>
                    <a:pt x="0" y="43"/>
                    <a:pt x="0" y="91"/>
                    <a:pt x="48" y="115"/>
                  </a:cubicBezTo>
                  <a:cubicBezTo>
                    <a:pt x="73" y="127"/>
                    <a:pt x="97" y="133"/>
                    <a:pt x="121" y="133"/>
                  </a:cubicBezTo>
                  <a:cubicBezTo>
                    <a:pt x="145" y="133"/>
                    <a:pt x="169" y="127"/>
                    <a:pt x="193" y="115"/>
                  </a:cubicBezTo>
                  <a:cubicBezTo>
                    <a:pt x="242" y="91"/>
                    <a:pt x="242" y="55"/>
                    <a:pt x="193" y="19"/>
                  </a:cubicBezTo>
                  <a:cubicBezTo>
                    <a:pt x="169" y="6"/>
                    <a:pt x="145" y="0"/>
                    <a:pt x="12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3770990" y="2600158"/>
              <a:ext cx="30530" cy="17409"/>
            </a:xfrm>
            <a:custGeom>
              <a:avLst/>
              <a:gdLst/>
              <a:ahLst/>
              <a:cxnLst/>
              <a:rect l="l" t="t" r="r" b="b"/>
              <a:pathLst>
                <a:path w="484" h="276" extrusionOk="0">
                  <a:moveTo>
                    <a:pt x="37" y="0"/>
                  </a:moveTo>
                  <a:cubicBezTo>
                    <a:pt x="12" y="0"/>
                    <a:pt x="0" y="12"/>
                    <a:pt x="0" y="24"/>
                  </a:cubicBezTo>
                  <a:cubicBezTo>
                    <a:pt x="0" y="36"/>
                    <a:pt x="12" y="36"/>
                    <a:pt x="37" y="36"/>
                  </a:cubicBezTo>
                  <a:cubicBezTo>
                    <a:pt x="133" y="36"/>
                    <a:pt x="230" y="61"/>
                    <a:pt x="315" y="109"/>
                  </a:cubicBezTo>
                  <a:cubicBezTo>
                    <a:pt x="375" y="133"/>
                    <a:pt x="411" y="194"/>
                    <a:pt x="423" y="254"/>
                  </a:cubicBezTo>
                  <a:cubicBezTo>
                    <a:pt x="423" y="266"/>
                    <a:pt x="423" y="266"/>
                    <a:pt x="435" y="266"/>
                  </a:cubicBezTo>
                  <a:cubicBezTo>
                    <a:pt x="435" y="272"/>
                    <a:pt x="438" y="275"/>
                    <a:pt x="443" y="275"/>
                  </a:cubicBezTo>
                  <a:cubicBezTo>
                    <a:pt x="447" y="275"/>
                    <a:pt x="454" y="272"/>
                    <a:pt x="460" y="266"/>
                  </a:cubicBezTo>
                  <a:cubicBezTo>
                    <a:pt x="472" y="266"/>
                    <a:pt x="484" y="266"/>
                    <a:pt x="484" y="254"/>
                  </a:cubicBezTo>
                  <a:cubicBezTo>
                    <a:pt x="472" y="169"/>
                    <a:pt x="423" y="109"/>
                    <a:pt x="351" y="85"/>
                  </a:cubicBezTo>
                  <a:cubicBezTo>
                    <a:pt x="254" y="24"/>
                    <a:pt x="145"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3770990" y="2592526"/>
              <a:ext cx="45037" cy="25231"/>
            </a:xfrm>
            <a:custGeom>
              <a:avLst/>
              <a:gdLst/>
              <a:ahLst/>
              <a:cxnLst/>
              <a:rect l="l" t="t" r="r" b="b"/>
              <a:pathLst>
                <a:path w="714" h="400" extrusionOk="0">
                  <a:moveTo>
                    <a:pt x="37" y="0"/>
                  </a:moveTo>
                  <a:cubicBezTo>
                    <a:pt x="12" y="0"/>
                    <a:pt x="0" y="0"/>
                    <a:pt x="0" y="12"/>
                  </a:cubicBezTo>
                  <a:cubicBezTo>
                    <a:pt x="0" y="25"/>
                    <a:pt x="12" y="37"/>
                    <a:pt x="37" y="37"/>
                  </a:cubicBezTo>
                  <a:cubicBezTo>
                    <a:pt x="375" y="37"/>
                    <a:pt x="653" y="194"/>
                    <a:pt x="653" y="387"/>
                  </a:cubicBezTo>
                  <a:cubicBezTo>
                    <a:pt x="653" y="387"/>
                    <a:pt x="653" y="399"/>
                    <a:pt x="653" y="399"/>
                  </a:cubicBezTo>
                  <a:lnTo>
                    <a:pt x="677" y="399"/>
                  </a:lnTo>
                  <a:cubicBezTo>
                    <a:pt x="701" y="399"/>
                    <a:pt x="713" y="387"/>
                    <a:pt x="713" y="375"/>
                  </a:cubicBezTo>
                  <a:cubicBezTo>
                    <a:pt x="713" y="170"/>
                    <a:pt x="411"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3770233" y="2583254"/>
              <a:ext cx="61816" cy="35260"/>
            </a:xfrm>
            <a:custGeom>
              <a:avLst/>
              <a:gdLst/>
              <a:ahLst/>
              <a:cxnLst/>
              <a:rect l="l" t="t" r="r" b="b"/>
              <a:pathLst>
                <a:path w="980" h="559" extrusionOk="0">
                  <a:moveTo>
                    <a:pt x="107" y="1"/>
                  </a:moveTo>
                  <a:cubicBezTo>
                    <a:pt x="88" y="1"/>
                    <a:pt x="68" y="1"/>
                    <a:pt x="49" y="2"/>
                  </a:cubicBezTo>
                  <a:lnTo>
                    <a:pt x="24" y="2"/>
                  </a:lnTo>
                  <a:cubicBezTo>
                    <a:pt x="12" y="2"/>
                    <a:pt x="0" y="14"/>
                    <a:pt x="0" y="14"/>
                  </a:cubicBezTo>
                  <a:cubicBezTo>
                    <a:pt x="0" y="26"/>
                    <a:pt x="0" y="26"/>
                    <a:pt x="12" y="26"/>
                  </a:cubicBezTo>
                  <a:cubicBezTo>
                    <a:pt x="12" y="33"/>
                    <a:pt x="15" y="36"/>
                    <a:pt x="20" y="36"/>
                  </a:cubicBezTo>
                  <a:cubicBezTo>
                    <a:pt x="24" y="36"/>
                    <a:pt x="30" y="33"/>
                    <a:pt x="36" y="26"/>
                  </a:cubicBezTo>
                  <a:lnTo>
                    <a:pt x="49" y="26"/>
                  </a:lnTo>
                  <a:cubicBezTo>
                    <a:pt x="266" y="26"/>
                    <a:pt x="472" y="75"/>
                    <a:pt x="665" y="184"/>
                  </a:cubicBezTo>
                  <a:cubicBezTo>
                    <a:pt x="810" y="244"/>
                    <a:pt x="907" y="377"/>
                    <a:pt x="919" y="534"/>
                  </a:cubicBezTo>
                  <a:cubicBezTo>
                    <a:pt x="919" y="546"/>
                    <a:pt x="931" y="558"/>
                    <a:pt x="955" y="558"/>
                  </a:cubicBezTo>
                  <a:cubicBezTo>
                    <a:pt x="967" y="558"/>
                    <a:pt x="979" y="546"/>
                    <a:pt x="979" y="534"/>
                  </a:cubicBezTo>
                  <a:cubicBezTo>
                    <a:pt x="967" y="365"/>
                    <a:pt x="858" y="220"/>
                    <a:pt x="713" y="147"/>
                  </a:cubicBezTo>
                  <a:cubicBezTo>
                    <a:pt x="525" y="59"/>
                    <a:pt x="317" y="1"/>
                    <a:pt x="10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3692460" y="2548309"/>
              <a:ext cx="61059" cy="34377"/>
            </a:xfrm>
            <a:custGeom>
              <a:avLst/>
              <a:gdLst/>
              <a:ahLst/>
              <a:cxnLst/>
              <a:rect l="l" t="t" r="r" b="b"/>
              <a:pathLst>
                <a:path w="968" h="545" extrusionOk="0">
                  <a:moveTo>
                    <a:pt x="798" y="109"/>
                  </a:moveTo>
                  <a:lnTo>
                    <a:pt x="895" y="315"/>
                  </a:lnTo>
                  <a:lnTo>
                    <a:pt x="532" y="266"/>
                  </a:lnTo>
                  <a:lnTo>
                    <a:pt x="798" y="109"/>
                  </a:lnTo>
                  <a:close/>
                  <a:moveTo>
                    <a:pt x="448" y="315"/>
                  </a:moveTo>
                  <a:lnTo>
                    <a:pt x="544" y="520"/>
                  </a:lnTo>
                  <a:lnTo>
                    <a:pt x="194" y="460"/>
                  </a:lnTo>
                  <a:lnTo>
                    <a:pt x="448" y="315"/>
                  </a:lnTo>
                  <a:close/>
                  <a:moveTo>
                    <a:pt x="351" y="0"/>
                  </a:moveTo>
                  <a:cubicBezTo>
                    <a:pt x="339" y="0"/>
                    <a:pt x="327" y="12"/>
                    <a:pt x="339" y="24"/>
                  </a:cubicBezTo>
                  <a:lnTo>
                    <a:pt x="448" y="254"/>
                  </a:lnTo>
                  <a:lnTo>
                    <a:pt x="37" y="194"/>
                  </a:lnTo>
                  <a:cubicBezTo>
                    <a:pt x="33" y="190"/>
                    <a:pt x="30" y="189"/>
                    <a:pt x="26" y="189"/>
                  </a:cubicBezTo>
                  <a:cubicBezTo>
                    <a:pt x="17" y="189"/>
                    <a:pt x="9" y="197"/>
                    <a:pt x="0" y="206"/>
                  </a:cubicBezTo>
                  <a:cubicBezTo>
                    <a:pt x="0" y="206"/>
                    <a:pt x="0" y="218"/>
                    <a:pt x="0" y="218"/>
                  </a:cubicBezTo>
                  <a:lnTo>
                    <a:pt x="12" y="218"/>
                  </a:lnTo>
                  <a:lnTo>
                    <a:pt x="411" y="278"/>
                  </a:lnTo>
                  <a:lnTo>
                    <a:pt x="109" y="460"/>
                  </a:lnTo>
                  <a:cubicBezTo>
                    <a:pt x="109" y="460"/>
                    <a:pt x="97" y="460"/>
                    <a:pt x="109" y="472"/>
                  </a:cubicBezTo>
                  <a:lnTo>
                    <a:pt x="121" y="472"/>
                  </a:lnTo>
                  <a:lnTo>
                    <a:pt x="568" y="544"/>
                  </a:lnTo>
                  <a:lnTo>
                    <a:pt x="593" y="544"/>
                  </a:lnTo>
                  <a:cubicBezTo>
                    <a:pt x="617" y="544"/>
                    <a:pt x="617" y="544"/>
                    <a:pt x="617" y="532"/>
                  </a:cubicBezTo>
                  <a:lnTo>
                    <a:pt x="508" y="290"/>
                  </a:lnTo>
                  <a:lnTo>
                    <a:pt x="931" y="363"/>
                  </a:lnTo>
                  <a:lnTo>
                    <a:pt x="955" y="363"/>
                  </a:lnTo>
                  <a:cubicBezTo>
                    <a:pt x="955" y="363"/>
                    <a:pt x="967" y="351"/>
                    <a:pt x="955" y="339"/>
                  </a:cubicBezTo>
                  <a:lnTo>
                    <a:pt x="834" y="85"/>
                  </a:lnTo>
                  <a:cubicBezTo>
                    <a:pt x="822" y="73"/>
                    <a:pt x="822" y="73"/>
                    <a:pt x="810" y="73"/>
                  </a:cubicBezTo>
                  <a:cubicBezTo>
                    <a:pt x="804" y="67"/>
                    <a:pt x="801" y="64"/>
                    <a:pt x="798" y="64"/>
                  </a:cubicBezTo>
                  <a:cubicBezTo>
                    <a:pt x="795" y="64"/>
                    <a:pt x="792" y="67"/>
                    <a:pt x="786" y="73"/>
                  </a:cubicBezTo>
                  <a:lnTo>
                    <a:pt x="496" y="242"/>
                  </a:lnTo>
                  <a:lnTo>
                    <a:pt x="387" y="12"/>
                  </a:lnTo>
                  <a:cubicBezTo>
                    <a:pt x="375" y="0"/>
                    <a:pt x="363" y="0"/>
                    <a:pt x="35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2962095" y="2129730"/>
              <a:ext cx="47308" cy="31350"/>
            </a:xfrm>
            <a:custGeom>
              <a:avLst/>
              <a:gdLst/>
              <a:ahLst/>
              <a:cxnLst/>
              <a:rect l="l" t="t" r="r" b="b"/>
              <a:pathLst>
                <a:path w="750" h="497" extrusionOk="0">
                  <a:moveTo>
                    <a:pt x="520" y="1"/>
                  </a:moveTo>
                  <a:lnTo>
                    <a:pt x="447" y="49"/>
                  </a:lnTo>
                  <a:lnTo>
                    <a:pt x="617" y="109"/>
                  </a:lnTo>
                  <a:lnTo>
                    <a:pt x="194" y="351"/>
                  </a:lnTo>
                  <a:lnTo>
                    <a:pt x="73" y="279"/>
                  </a:lnTo>
                  <a:lnTo>
                    <a:pt x="0" y="315"/>
                  </a:lnTo>
                  <a:lnTo>
                    <a:pt x="314" y="496"/>
                  </a:lnTo>
                  <a:lnTo>
                    <a:pt x="375" y="460"/>
                  </a:lnTo>
                  <a:lnTo>
                    <a:pt x="254" y="387"/>
                  </a:lnTo>
                  <a:lnTo>
                    <a:pt x="750" y="109"/>
                  </a:lnTo>
                  <a:lnTo>
                    <a:pt x="677" y="61"/>
                  </a:lnTo>
                  <a:lnTo>
                    <a:pt x="52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2995589" y="2145751"/>
              <a:ext cx="52670" cy="25988"/>
            </a:xfrm>
            <a:custGeom>
              <a:avLst/>
              <a:gdLst/>
              <a:ahLst/>
              <a:cxnLst/>
              <a:rect l="l" t="t" r="r" b="b"/>
              <a:pathLst>
                <a:path w="835" h="412" extrusionOk="0">
                  <a:moveTo>
                    <a:pt x="472" y="0"/>
                  </a:moveTo>
                  <a:lnTo>
                    <a:pt x="412" y="37"/>
                  </a:lnTo>
                  <a:lnTo>
                    <a:pt x="678" y="194"/>
                  </a:lnTo>
                  <a:lnTo>
                    <a:pt x="1" y="363"/>
                  </a:lnTo>
                  <a:lnTo>
                    <a:pt x="73" y="411"/>
                  </a:lnTo>
                  <a:lnTo>
                    <a:pt x="799" y="230"/>
                  </a:lnTo>
                  <a:lnTo>
                    <a:pt x="835" y="206"/>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3022333" y="2170162"/>
              <a:ext cx="30530" cy="17599"/>
            </a:xfrm>
            <a:custGeom>
              <a:avLst/>
              <a:gdLst/>
              <a:ahLst/>
              <a:cxnLst/>
              <a:rect l="l" t="t" r="r" b="b"/>
              <a:pathLst>
                <a:path w="484" h="279" extrusionOk="0">
                  <a:moveTo>
                    <a:pt x="399" y="0"/>
                  </a:moveTo>
                  <a:lnTo>
                    <a:pt x="302" y="61"/>
                  </a:lnTo>
                  <a:lnTo>
                    <a:pt x="387" y="97"/>
                  </a:lnTo>
                  <a:lnTo>
                    <a:pt x="483" y="49"/>
                  </a:lnTo>
                  <a:lnTo>
                    <a:pt x="399" y="0"/>
                  </a:lnTo>
                  <a:close/>
                  <a:moveTo>
                    <a:pt x="97" y="169"/>
                  </a:moveTo>
                  <a:lnTo>
                    <a:pt x="0" y="230"/>
                  </a:lnTo>
                  <a:lnTo>
                    <a:pt x="85" y="278"/>
                  </a:lnTo>
                  <a:lnTo>
                    <a:pt x="181" y="218"/>
                  </a:lnTo>
                  <a:lnTo>
                    <a:pt x="97" y="169"/>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3038291" y="2173947"/>
              <a:ext cx="51156" cy="29016"/>
            </a:xfrm>
            <a:custGeom>
              <a:avLst/>
              <a:gdLst/>
              <a:ahLst/>
              <a:cxnLst/>
              <a:rect l="l" t="t" r="r" b="b"/>
              <a:pathLst>
                <a:path w="811" h="460" extrusionOk="0">
                  <a:moveTo>
                    <a:pt x="533" y="1"/>
                  </a:moveTo>
                  <a:lnTo>
                    <a:pt x="472" y="37"/>
                  </a:lnTo>
                  <a:cubicBezTo>
                    <a:pt x="508" y="49"/>
                    <a:pt x="545" y="61"/>
                    <a:pt x="569" y="73"/>
                  </a:cubicBezTo>
                  <a:cubicBezTo>
                    <a:pt x="593" y="73"/>
                    <a:pt x="617" y="85"/>
                    <a:pt x="641" y="97"/>
                  </a:cubicBezTo>
                  <a:cubicBezTo>
                    <a:pt x="678" y="122"/>
                    <a:pt x="702" y="146"/>
                    <a:pt x="702" y="170"/>
                  </a:cubicBezTo>
                  <a:cubicBezTo>
                    <a:pt x="714" y="182"/>
                    <a:pt x="702" y="206"/>
                    <a:pt x="666" y="218"/>
                  </a:cubicBezTo>
                  <a:cubicBezTo>
                    <a:pt x="641" y="230"/>
                    <a:pt x="605" y="242"/>
                    <a:pt x="581" y="242"/>
                  </a:cubicBezTo>
                  <a:cubicBezTo>
                    <a:pt x="533" y="230"/>
                    <a:pt x="496" y="218"/>
                    <a:pt x="472" y="206"/>
                  </a:cubicBezTo>
                  <a:lnTo>
                    <a:pt x="400" y="170"/>
                  </a:lnTo>
                  <a:lnTo>
                    <a:pt x="339" y="206"/>
                  </a:lnTo>
                  <a:lnTo>
                    <a:pt x="400" y="242"/>
                  </a:lnTo>
                  <a:cubicBezTo>
                    <a:pt x="448" y="267"/>
                    <a:pt x="472" y="291"/>
                    <a:pt x="472" y="315"/>
                  </a:cubicBezTo>
                  <a:cubicBezTo>
                    <a:pt x="472" y="339"/>
                    <a:pt x="460" y="351"/>
                    <a:pt x="424" y="375"/>
                  </a:cubicBezTo>
                  <a:cubicBezTo>
                    <a:pt x="400" y="387"/>
                    <a:pt x="351" y="400"/>
                    <a:pt x="315" y="400"/>
                  </a:cubicBezTo>
                  <a:cubicBezTo>
                    <a:pt x="267" y="387"/>
                    <a:pt x="218" y="375"/>
                    <a:pt x="182" y="351"/>
                  </a:cubicBezTo>
                  <a:cubicBezTo>
                    <a:pt x="158" y="339"/>
                    <a:pt x="134" y="327"/>
                    <a:pt x="110" y="303"/>
                  </a:cubicBezTo>
                  <a:cubicBezTo>
                    <a:pt x="98" y="291"/>
                    <a:pt x="73" y="267"/>
                    <a:pt x="73" y="242"/>
                  </a:cubicBezTo>
                  <a:lnTo>
                    <a:pt x="1" y="291"/>
                  </a:lnTo>
                  <a:cubicBezTo>
                    <a:pt x="13" y="303"/>
                    <a:pt x="37" y="327"/>
                    <a:pt x="49" y="339"/>
                  </a:cubicBezTo>
                  <a:cubicBezTo>
                    <a:pt x="73" y="363"/>
                    <a:pt x="98" y="375"/>
                    <a:pt x="122" y="387"/>
                  </a:cubicBezTo>
                  <a:cubicBezTo>
                    <a:pt x="182" y="424"/>
                    <a:pt x="255" y="448"/>
                    <a:pt x="327" y="460"/>
                  </a:cubicBezTo>
                  <a:cubicBezTo>
                    <a:pt x="388" y="460"/>
                    <a:pt x="448" y="448"/>
                    <a:pt x="508" y="412"/>
                  </a:cubicBezTo>
                  <a:cubicBezTo>
                    <a:pt x="533" y="400"/>
                    <a:pt x="557" y="375"/>
                    <a:pt x="569" y="351"/>
                  </a:cubicBezTo>
                  <a:cubicBezTo>
                    <a:pt x="569" y="315"/>
                    <a:pt x="557" y="291"/>
                    <a:pt x="533" y="267"/>
                  </a:cubicBezTo>
                  <a:lnTo>
                    <a:pt x="533" y="267"/>
                  </a:lnTo>
                  <a:cubicBezTo>
                    <a:pt x="569" y="279"/>
                    <a:pt x="605" y="291"/>
                    <a:pt x="641" y="291"/>
                  </a:cubicBezTo>
                  <a:cubicBezTo>
                    <a:pt x="690" y="291"/>
                    <a:pt x="714" y="279"/>
                    <a:pt x="750" y="254"/>
                  </a:cubicBezTo>
                  <a:cubicBezTo>
                    <a:pt x="799" y="230"/>
                    <a:pt x="811" y="206"/>
                    <a:pt x="811" y="170"/>
                  </a:cubicBezTo>
                  <a:cubicBezTo>
                    <a:pt x="799" y="134"/>
                    <a:pt x="762" y="97"/>
                    <a:pt x="714" y="73"/>
                  </a:cubicBezTo>
                  <a:cubicBezTo>
                    <a:pt x="690" y="61"/>
                    <a:pt x="666" y="49"/>
                    <a:pt x="629" y="37"/>
                  </a:cubicBezTo>
                  <a:lnTo>
                    <a:pt x="53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3071848" y="2192996"/>
              <a:ext cx="48885" cy="28322"/>
            </a:xfrm>
            <a:custGeom>
              <a:avLst/>
              <a:gdLst/>
              <a:ahLst/>
              <a:cxnLst/>
              <a:rect l="l" t="t" r="r" b="b"/>
              <a:pathLst>
                <a:path w="775" h="449" extrusionOk="0">
                  <a:moveTo>
                    <a:pt x="520" y="61"/>
                  </a:moveTo>
                  <a:cubicBezTo>
                    <a:pt x="557" y="61"/>
                    <a:pt x="593" y="73"/>
                    <a:pt x="617" y="85"/>
                  </a:cubicBezTo>
                  <a:cubicBezTo>
                    <a:pt x="653" y="110"/>
                    <a:pt x="665" y="122"/>
                    <a:pt x="665" y="146"/>
                  </a:cubicBezTo>
                  <a:cubicBezTo>
                    <a:pt x="678" y="158"/>
                    <a:pt x="653" y="182"/>
                    <a:pt x="629" y="194"/>
                  </a:cubicBezTo>
                  <a:cubicBezTo>
                    <a:pt x="605" y="218"/>
                    <a:pt x="569" y="218"/>
                    <a:pt x="532" y="218"/>
                  </a:cubicBezTo>
                  <a:cubicBezTo>
                    <a:pt x="496" y="218"/>
                    <a:pt x="460" y="206"/>
                    <a:pt x="436" y="194"/>
                  </a:cubicBezTo>
                  <a:cubicBezTo>
                    <a:pt x="400" y="170"/>
                    <a:pt x="387" y="158"/>
                    <a:pt x="387" y="134"/>
                  </a:cubicBezTo>
                  <a:cubicBezTo>
                    <a:pt x="387" y="110"/>
                    <a:pt x="400" y="98"/>
                    <a:pt x="424" y="85"/>
                  </a:cubicBezTo>
                  <a:cubicBezTo>
                    <a:pt x="448" y="61"/>
                    <a:pt x="484" y="61"/>
                    <a:pt x="520" y="61"/>
                  </a:cubicBezTo>
                  <a:close/>
                  <a:moveTo>
                    <a:pt x="237" y="202"/>
                  </a:moveTo>
                  <a:cubicBezTo>
                    <a:pt x="247" y="202"/>
                    <a:pt x="257" y="203"/>
                    <a:pt x="267" y="206"/>
                  </a:cubicBezTo>
                  <a:cubicBezTo>
                    <a:pt x="303" y="206"/>
                    <a:pt x="339" y="206"/>
                    <a:pt x="375" y="230"/>
                  </a:cubicBezTo>
                  <a:cubicBezTo>
                    <a:pt x="412" y="255"/>
                    <a:pt x="436" y="279"/>
                    <a:pt x="436" y="303"/>
                  </a:cubicBezTo>
                  <a:cubicBezTo>
                    <a:pt x="436" y="315"/>
                    <a:pt x="424" y="339"/>
                    <a:pt x="387" y="363"/>
                  </a:cubicBezTo>
                  <a:cubicBezTo>
                    <a:pt x="351" y="376"/>
                    <a:pt x="315" y="388"/>
                    <a:pt x="279" y="388"/>
                  </a:cubicBezTo>
                  <a:cubicBezTo>
                    <a:pt x="230" y="388"/>
                    <a:pt x="194" y="376"/>
                    <a:pt x="158" y="351"/>
                  </a:cubicBezTo>
                  <a:cubicBezTo>
                    <a:pt x="134" y="339"/>
                    <a:pt x="109" y="315"/>
                    <a:pt x="109" y="291"/>
                  </a:cubicBezTo>
                  <a:cubicBezTo>
                    <a:pt x="109" y="267"/>
                    <a:pt x="122" y="243"/>
                    <a:pt x="158" y="230"/>
                  </a:cubicBezTo>
                  <a:cubicBezTo>
                    <a:pt x="184" y="213"/>
                    <a:pt x="211" y="202"/>
                    <a:pt x="237" y="202"/>
                  </a:cubicBezTo>
                  <a:close/>
                  <a:moveTo>
                    <a:pt x="508" y="1"/>
                  </a:moveTo>
                  <a:cubicBezTo>
                    <a:pt x="460" y="1"/>
                    <a:pt x="400" y="13"/>
                    <a:pt x="363" y="37"/>
                  </a:cubicBezTo>
                  <a:cubicBezTo>
                    <a:pt x="327" y="61"/>
                    <a:pt x="303" y="73"/>
                    <a:pt x="303" y="98"/>
                  </a:cubicBezTo>
                  <a:cubicBezTo>
                    <a:pt x="303" y="122"/>
                    <a:pt x="315" y="158"/>
                    <a:pt x="339" y="170"/>
                  </a:cubicBezTo>
                  <a:cubicBezTo>
                    <a:pt x="291" y="158"/>
                    <a:pt x="242" y="146"/>
                    <a:pt x="194" y="146"/>
                  </a:cubicBezTo>
                  <a:cubicBezTo>
                    <a:pt x="158" y="146"/>
                    <a:pt x="122" y="158"/>
                    <a:pt x="85" y="182"/>
                  </a:cubicBezTo>
                  <a:cubicBezTo>
                    <a:pt x="25" y="218"/>
                    <a:pt x="1" y="243"/>
                    <a:pt x="1" y="279"/>
                  </a:cubicBezTo>
                  <a:cubicBezTo>
                    <a:pt x="13" y="315"/>
                    <a:pt x="37" y="351"/>
                    <a:pt x="97" y="388"/>
                  </a:cubicBezTo>
                  <a:cubicBezTo>
                    <a:pt x="158" y="424"/>
                    <a:pt x="218" y="448"/>
                    <a:pt x="291" y="448"/>
                  </a:cubicBezTo>
                  <a:cubicBezTo>
                    <a:pt x="351" y="448"/>
                    <a:pt x="412" y="436"/>
                    <a:pt x="460" y="400"/>
                  </a:cubicBezTo>
                  <a:cubicBezTo>
                    <a:pt x="484" y="388"/>
                    <a:pt x="508" y="363"/>
                    <a:pt x="520" y="339"/>
                  </a:cubicBezTo>
                  <a:cubicBezTo>
                    <a:pt x="520" y="303"/>
                    <a:pt x="508" y="279"/>
                    <a:pt x="484" y="255"/>
                  </a:cubicBezTo>
                  <a:lnTo>
                    <a:pt x="484" y="255"/>
                  </a:lnTo>
                  <a:cubicBezTo>
                    <a:pt x="520" y="267"/>
                    <a:pt x="557" y="279"/>
                    <a:pt x="605" y="279"/>
                  </a:cubicBezTo>
                  <a:cubicBezTo>
                    <a:pt x="641" y="267"/>
                    <a:pt x="678" y="267"/>
                    <a:pt x="714" y="243"/>
                  </a:cubicBezTo>
                  <a:cubicBezTo>
                    <a:pt x="750" y="218"/>
                    <a:pt x="774" y="182"/>
                    <a:pt x="762" y="158"/>
                  </a:cubicBezTo>
                  <a:cubicBezTo>
                    <a:pt x="762" y="122"/>
                    <a:pt x="726" y="85"/>
                    <a:pt x="678" y="61"/>
                  </a:cubicBezTo>
                  <a:cubicBezTo>
                    <a:pt x="629" y="25"/>
                    <a:pt x="569" y="13"/>
                    <a:pt x="50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2892710" y="2241818"/>
              <a:ext cx="76261" cy="43523"/>
            </a:xfrm>
            <a:custGeom>
              <a:avLst/>
              <a:gdLst/>
              <a:ahLst/>
              <a:cxnLst/>
              <a:rect l="l" t="t" r="r" b="b"/>
              <a:pathLst>
                <a:path w="1209" h="690" extrusionOk="0">
                  <a:moveTo>
                    <a:pt x="605" y="0"/>
                  </a:moveTo>
                  <a:cubicBezTo>
                    <a:pt x="278" y="0"/>
                    <a:pt x="0" y="158"/>
                    <a:pt x="0" y="351"/>
                  </a:cubicBezTo>
                  <a:cubicBezTo>
                    <a:pt x="0" y="544"/>
                    <a:pt x="278" y="689"/>
                    <a:pt x="605" y="689"/>
                  </a:cubicBezTo>
                  <a:cubicBezTo>
                    <a:pt x="943" y="689"/>
                    <a:pt x="1209" y="544"/>
                    <a:pt x="1209" y="351"/>
                  </a:cubicBezTo>
                  <a:cubicBezTo>
                    <a:pt x="1209" y="158"/>
                    <a:pt x="94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2829445" y="2206368"/>
              <a:ext cx="202857" cy="114423"/>
            </a:xfrm>
            <a:custGeom>
              <a:avLst/>
              <a:gdLst/>
              <a:ahLst/>
              <a:cxnLst/>
              <a:rect l="l" t="t" r="r" b="b"/>
              <a:pathLst>
                <a:path w="3216" h="1814" extrusionOk="0">
                  <a:moveTo>
                    <a:pt x="2683" y="907"/>
                  </a:moveTo>
                  <a:cubicBezTo>
                    <a:pt x="2707" y="907"/>
                    <a:pt x="2732" y="913"/>
                    <a:pt x="2756" y="925"/>
                  </a:cubicBezTo>
                  <a:cubicBezTo>
                    <a:pt x="2792" y="937"/>
                    <a:pt x="2792" y="998"/>
                    <a:pt x="2756" y="1010"/>
                  </a:cubicBezTo>
                  <a:cubicBezTo>
                    <a:pt x="2728" y="1024"/>
                    <a:pt x="2699" y="1030"/>
                    <a:pt x="2673" y="1030"/>
                  </a:cubicBezTo>
                  <a:cubicBezTo>
                    <a:pt x="2655" y="1030"/>
                    <a:pt x="2638" y="1027"/>
                    <a:pt x="2623" y="1022"/>
                  </a:cubicBezTo>
                  <a:lnTo>
                    <a:pt x="2611" y="1010"/>
                  </a:lnTo>
                  <a:cubicBezTo>
                    <a:pt x="2575" y="985"/>
                    <a:pt x="2575" y="949"/>
                    <a:pt x="2611" y="925"/>
                  </a:cubicBezTo>
                  <a:cubicBezTo>
                    <a:pt x="2635" y="913"/>
                    <a:pt x="2659" y="907"/>
                    <a:pt x="2683" y="907"/>
                  </a:cubicBezTo>
                  <a:close/>
                  <a:moveTo>
                    <a:pt x="1612" y="496"/>
                  </a:moveTo>
                  <a:cubicBezTo>
                    <a:pt x="1786" y="496"/>
                    <a:pt x="1958" y="538"/>
                    <a:pt x="2115" y="623"/>
                  </a:cubicBezTo>
                  <a:cubicBezTo>
                    <a:pt x="2393" y="780"/>
                    <a:pt x="2393" y="1034"/>
                    <a:pt x="2115" y="1203"/>
                  </a:cubicBezTo>
                  <a:cubicBezTo>
                    <a:pt x="1958" y="1282"/>
                    <a:pt x="1786" y="1321"/>
                    <a:pt x="1612" y="1321"/>
                  </a:cubicBezTo>
                  <a:cubicBezTo>
                    <a:pt x="1438" y="1321"/>
                    <a:pt x="1263" y="1282"/>
                    <a:pt x="1100" y="1203"/>
                  </a:cubicBezTo>
                  <a:cubicBezTo>
                    <a:pt x="822" y="1034"/>
                    <a:pt x="822" y="780"/>
                    <a:pt x="1100" y="623"/>
                  </a:cubicBezTo>
                  <a:cubicBezTo>
                    <a:pt x="1263" y="538"/>
                    <a:pt x="1438" y="496"/>
                    <a:pt x="1612" y="496"/>
                  </a:cubicBezTo>
                  <a:close/>
                  <a:moveTo>
                    <a:pt x="1354" y="0"/>
                  </a:moveTo>
                  <a:cubicBezTo>
                    <a:pt x="1275" y="0"/>
                    <a:pt x="1197" y="18"/>
                    <a:pt x="1124" y="55"/>
                  </a:cubicBezTo>
                  <a:lnTo>
                    <a:pt x="121" y="635"/>
                  </a:lnTo>
                  <a:cubicBezTo>
                    <a:pt x="0" y="671"/>
                    <a:pt x="0" y="852"/>
                    <a:pt x="121" y="889"/>
                  </a:cubicBezTo>
                  <a:lnTo>
                    <a:pt x="1632" y="1759"/>
                  </a:lnTo>
                  <a:cubicBezTo>
                    <a:pt x="1704" y="1795"/>
                    <a:pt x="1783" y="1813"/>
                    <a:pt x="1860" y="1813"/>
                  </a:cubicBezTo>
                  <a:cubicBezTo>
                    <a:pt x="1937" y="1813"/>
                    <a:pt x="2013" y="1795"/>
                    <a:pt x="2079" y="1759"/>
                  </a:cubicBezTo>
                  <a:lnTo>
                    <a:pt x="3082" y="1179"/>
                  </a:lnTo>
                  <a:cubicBezTo>
                    <a:pt x="3215" y="1143"/>
                    <a:pt x="3215" y="973"/>
                    <a:pt x="3094" y="925"/>
                  </a:cubicBezTo>
                  <a:lnTo>
                    <a:pt x="2840" y="780"/>
                  </a:lnTo>
                  <a:cubicBezTo>
                    <a:pt x="2949" y="707"/>
                    <a:pt x="2949" y="599"/>
                    <a:pt x="2828" y="526"/>
                  </a:cubicBezTo>
                  <a:lnTo>
                    <a:pt x="2272" y="212"/>
                  </a:lnTo>
                  <a:cubicBezTo>
                    <a:pt x="2194" y="173"/>
                    <a:pt x="2112" y="151"/>
                    <a:pt x="2030" y="151"/>
                  </a:cubicBezTo>
                  <a:cubicBezTo>
                    <a:pt x="1961" y="151"/>
                    <a:pt x="1892" y="167"/>
                    <a:pt x="1825" y="200"/>
                  </a:cubicBezTo>
                  <a:lnTo>
                    <a:pt x="1583" y="55"/>
                  </a:lnTo>
                  <a:cubicBezTo>
                    <a:pt x="1511" y="18"/>
                    <a:pt x="1432" y="0"/>
                    <a:pt x="13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3068064" y="2311202"/>
              <a:ext cx="90769" cy="91525"/>
            </a:xfrm>
            <a:custGeom>
              <a:avLst/>
              <a:gdLst/>
              <a:ahLst/>
              <a:cxnLst/>
              <a:rect l="l" t="t" r="r" b="b"/>
              <a:pathLst>
                <a:path w="1439" h="1451" extrusionOk="0">
                  <a:moveTo>
                    <a:pt x="725" y="24"/>
                  </a:moveTo>
                  <a:cubicBezTo>
                    <a:pt x="1076" y="24"/>
                    <a:pt x="1378" y="206"/>
                    <a:pt x="1378" y="411"/>
                  </a:cubicBezTo>
                  <a:cubicBezTo>
                    <a:pt x="1378" y="617"/>
                    <a:pt x="1076" y="798"/>
                    <a:pt x="725" y="798"/>
                  </a:cubicBezTo>
                  <a:cubicBezTo>
                    <a:pt x="363" y="798"/>
                    <a:pt x="61" y="617"/>
                    <a:pt x="61" y="411"/>
                  </a:cubicBezTo>
                  <a:cubicBezTo>
                    <a:pt x="61" y="206"/>
                    <a:pt x="363" y="24"/>
                    <a:pt x="725" y="24"/>
                  </a:cubicBezTo>
                  <a:close/>
                  <a:moveTo>
                    <a:pt x="713" y="0"/>
                  </a:moveTo>
                  <a:cubicBezTo>
                    <a:pt x="314" y="0"/>
                    <a:pt x="0" y="182"/>
                    <a:pt x="0" y="411"/>
                  </a:cubicBezTo>
                  <a:cubicBezTo>
                    <a:pt x="0" y="641"/>
                    <a:pt x="302" y="822"/>
                    <a:pt x="689" y="822"/>
                  </a:cubicBezTo>
                  <a:lnTo>
                    <a:pt x="665" y="1427"/>
                  </a:lnTo>
                  <a:cubicBezTo>
                    <a:pt x="665" y="1439"/>
                    <a:pt x="689" y="1451"/>
                    <a:pt x="713" y="1451"/>
                  </a:cubicBezTo>
                  <a:cubicBezTo>
                    <a:pt x="738" y="1451"/>
                    <a:pt x="762" y="1439"/>
                    <a:pt x="762" y="1427"/>
                  </a:cubicBezTo>
                  <a:lnTo>
                    <a:pt x="750" y="822"/>
                  </a:lnTo>
                  <a:cubicBezTo>
                    <a:pt x="1124" y="822"/>
                    <a:pt x="1439" y="629"/>
                    <a:pt x="1439" y="411"/>
                  </a:cubicBezTo>
                  <a:cubicBezTo>
                    <a:pt x="1439" y="182"/>
                    <a:pt x="1112" y="0"/>
                    <a:pt x="71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3678709" y="2690863"/>
              <a:ext cx="208219" cy="106223"/>
            </a:xfrm>
            <a:custGeom>
              <a:avLst/>
              <a:gdLst/>
              <a:ahLst/>
              <a:cxnLst/>
              <a:rect l="l" t="t" r="r" b="b"/>
              <a:pathLst>
                <a:path w="3301" h="1684" extrusionOk="0">
                  <a:moveTo>
                    <a:pt x="1710" y="1"/>
                  </a:moveTo>
                  <a:cubicBezTo>
                    <a:pt x="1358" y="1"/>
                    <a:pt x="1004" y="85"/>
                    <a:pt x="678" y="254"/>
                  </a:cubicBezTo>
                  <a:cubicBezTo>
                    <a:pt x="351" y="436"/>
                    <a:pt x="218" y="690"/>
                    <a:pt x="267" y="943"/>
                  </a:cubicBezTo>
                  <a:cubicBezTo>
                    <a:pt x="267" y="968"/>
                    <a:pt x="1" y="1040"/>
                    <a:pt x="13" y="1064"/>
                  </a:cubicBezTo>
                  <a:cubicBezTo>
                    <a:pt x="37" y="1100"/>
                    <a:pt x="315" y="1088"/>
                    <a:pt x="339" y="1113"/>
                  </a:cubicBezTo>
                  <a:cubicBezTo>
                    <a:pt x="424" y="1246"/>
                    <a:pt x="545" y="1354"/>
                    <a:pt x="678" y="1439"/>
                  </a:cubicBezTo>
                  <a:cubicBezTo>
                    <a:pt x="1004" y="1602"/>
                    <a:pt x="1358" y="1684"/>
                    <a:pt x="1710" y="1684"/>
                  </a:cubicBezTo>
                  <a:cubicBezTo>
                    <a:pt x="2062" y="1684"/>
                    <a:pt x="2412" y="1602"/>
                    <a:pt x="2732" y="1439"/>
                  </a:cubicBezTo>
                  <a:cubicBezTo>
                    <a:pt x="3300" y="1113"/>
                    <a:pt x="3300" y="581"/>
                    <a:pt x="2732" y="254"/>
                  </a:cubicBezTo>
                  <a:cubicBezTo>
                    <a:pt x="2412" y="85"/>
                    <a:pt x="2062" y="1"/>
                    <a:pt x="17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3717627" y="2730538"/>
              <a:ext cx="137257" cy="29773"/>
            </a:xfrm>
            <a:custGeom>
              <a:avLst/>
              <a:gdLst/>
              <a:ahLst/>
              <a:cxnLst/>
              <a:rect l="l" t="t" r="r" b="b"/>
              <a:pathLst>
                <a:path w="2176" h="472" extrusionOk="0">
                  <a:moveTo>
                    <a:pt x="1451" y="0"/>
                  </a:moveTo>
                  <a:lnTo>
                    <a:pt x="0" y="109"/>
                  </a:lnTo>
                  <a:lnTo>
                    <a:pt x="955" y="169"/>
                  </a:lnTo>
                  <a:lnTo>
                    <a:pt x="774" y="471"/>
                  </a:lnTo>
                  <a:lnTo>
                    <a:pt x="2176" y="387"/>
                  </a:lnTo>
                  <a:lnTo>
                    <a:pt x="1269" y="314"/>
                  </a:lnTo>
                  <a:lnTo>
                    <a:pt x="145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3825867" y="2721771"/>
              <a:ext cx="103006" cy="54184"/>
            </a:xfrm>
            <a:custGeom>
              <a:avLst/>
              <a:gdLst/>
              <a:ahLst/>
              <a:cxnLst/>
              <a:rect l="l" t="t" r="r" b="b"/>
              <a:pathLst>
                <a:path w="1633" h="859" extrusionOk="0">
                  <a:moveTo>
                    <a:pt x="816" y="0"/>
                  </a:moveTo>
                  <a:cubicBezTo>
                    <a:pt x="635" y="0"/>
                    <a:pt x="454" y="42"/>
                    <a:pt x="291" y="127"/>
                  </a:cubicBezTo>
                  <a:cubicBezTo>
                    <a:pt x="1" y="284"/>
                    <a:pt x="1" y="562"/>
                    <a:pt x="291" y="731"/>
                  </a:cubicBezTo>
                  <a:cubicBezTo>
                    <a:pt x="454" y="816"/>
                    <a:pt x="635" y="858"/>
                    <a:pt x="816" y="858"/>
                  </a:cubicBezTo>
                  <a:cubicBezTo>
                    <a:pt x="998" y="858"/>
                    <a:pt x="1179" y="816"/>
                    <a:pt x="1342" y="731"/>
                  </a:cubicBezTo>
                  <a:cubicBezTo>
                    <a:pt x="1632" y="562"/>
                    <a:pt x="1632" y="284"/>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3857910" y="2732052"/>
              <a:ext cx="56454" cy="27502"/>
            </a:xfrm>
            <a:custGeom>
              <a:avLst/>
              <a:gdLst/>
              <a:ahLst/>
              <a:cxnLst/>
              <a:rect l="l" t="t" r="r" b="b"/>
              <a:pathLst>
                <a:path w="895" h="436" extrusionOk="0">
                  <a:moveTo>
                    <a:pt x="508" y="0"/>
                  </a:moveTo>
                  <a:lnTo>
                    <a:pt x="447" y="37"/>
                  </a:lnTo>
                  <a:lnTo>
                    <a:pt x="737" y="206"/>
                  </a:lnTo>
                  <a:lnTo>
                    <a:pt x="0" y="387"/>
                  </a:lnTo>
                  <a:lnTo>
                    <a:pt x="85" y="435"/>
                  </a:lnTo>
                  <a:lnTo>
                    <a:pt x="858" y="242"/>
                  </a:lnTo>
                  <a:lnTo>
                    <a:pt x="895" y="218"/>
                  </a:lnTo>
                  <a:lnTo>
                    <a:pt x="50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2647216" y="2317510"/>
              <a:ext cx="219636" cy="123380"/>
            </a:xfrm>
            <a:custGeom>
              <a:avLst/>
              <a:gdLst/>
              <a:ahLst/>
              <a:cxnLst/>
              <a:rect l="l" t="t" r="r" b="b"/>
              <a:pathLst>
                <a:path w="3482" h="1956" extrusionOk="0">
                  <a:moveTo>
                    <a:pt x="1705" y="0"/>
                  </a:moveTo>
                  <a:cubicBezTo>
                    <a:pt x="1593" y="0"/>
                    <a:pt x="1481" y="27"/>
                    <a:pt x="1378" y="82"/>
                  </a:cubicBezTo>
                  <a:lnTo>
                    <a:pt x="182" y="771"/>
                  </a:lnTo>
                  <a:cubicBezTo>
                    <a:pt x="0" y="831"/>
                    <a:pt x="0" y="1085"/>
                    <a:pt x="182" y="1145"/>
                  </a:cubicBezTo>
                  <a:lnTo>
                    <a:pt x="1451" y="1883"/>
                  </a:lnTo>
                  <a:cubicBezTo>
                    <a:pt x="1553" y="1931"/>
                    <a:pt x="1665" y="1955"/>
                    <a:pt x="1777" y="1955"/>
                  </a:cubicBezTo>
                  <a:cubicBezTo>
                    <a:pt x="1889" y="1955"/>
                    <a:pt x="2001" y="1931"/>
                    <a:pt x="2103" y="1883"/>
                  </a:cubicBezTo>
                  <a:lnTo>
                    <a:pt x="3300" y="1194"/>
                  </a:lnTo>
                  <a:cubicBezTo>
                    <a:pt x="3481" y="1133"/>
                    <a:pt x="3481" y="867"/>
                    <a:pt x="3300" y="807"/>
                  </a:cubicBezTo>
                  <a:lnTo>
                    <a:pt x="2031" y="82"/>
                  </a:lnTo>
                  <a:cubicBezTo>
                    <a:pt x="1928" y="27"/>
                    <a:pt x="1816" y="0"/>
                    <a:pt x="1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2642611" y="2313852"/>
              <a:ext cx="228782" cy="130444"/>
            </a:xfrm>
            <a:custGeom>
              <a:avLst/>
              <a:gdLst/>
              <a:ahLst/>
              <a:cxnLst/>
              <a:rect l="l" t="t" r="r" b="b"/>
              <a:pathLst>
                <a:path w="3627" h="2068" extrusionOk="0">
                  <a:moveTo>
                    <a:pt x="1711" y="297"/>
                  </a:moveTo>
                  <a:cubicBezTo>
                    <a:pt x="1771" y="297"/>
                    <a:pt x="1832" y="309"/>
                    <a:pt x="1886" y="333"/>
                  </a:cubicBezTo>
                  <a:cubicBezTo>
                    <a:pt x="1983" y="369"/>
                    <a:pt x="1983" y="502"/>
                    <a:pt x="1886" y="538"/>
                  </a:cubicBezTo>
                  <a:cubicBezTo>
                    <a:pt x="1826" y="569"/>
                    <a:pt x="1765" y="584"/>
                    <a:pt x="1707" y="584"/>
                  </a:cubicBezTo>
                  <a:cubicBezTo>
                    <a:pt x="1648" y="584"/>
                    <a:pt x="1590" y="569"/>
                    <a:pt x="1536" y="538"/>
                  </a:cubicBezTo>
                  <a:cubicBezTo>
                    <a:pt x="1439" y="502"/>
                    <a:pt x="1439" y="369"/>
                    <a:pt x="1536" y="333"/>
                  </a:cubicBezTo>
                  <a:cubicBezTo>
                    <a:pt x="1590" y="309"/>
                    <a:pt x="1651" y="297"/>
                    <a:pt x="1711" y="297"/>
                  </a:cubicBezTo>
                  <a:close/>
                  <a:moveTo>
                    <a:pt x="2176" y="526"/>
                  </a:moveTo>
                  <a:lnTo>
                    <a:pt x="3180" y="1107"/>
                  </a:lnTo>
                  <a:lnTo>
                    <a:pt x="3095" y="1155"/>
                  </a:lnTo>
                  <a:lnTo>
                    <a:pt x="2092" y="575"/>
                  </a:lnTo>
                  <a:lnTo>
                    <a:pt x="2176" y="526"/>
                  </a:lnTo>
                  <a:close/>
                  <a:moveTo>
                    <a:pt x="1947" y="659"/>
                  </a:moveTo>
                  <a:lnTo>
                    <a:pt x="2950" y="1240"/>
                  </a:lnTo>
                  <a:lnTo>
                    <a:pt x="2853" y="1288"/>
                  </a:lnTo>
                  <a:lnTo>
                    <a:pt x="1850" y="708"/>
                  </a:lnTo>
                  <a:lnTo>
                    <a:pt x="1947" y="659"/>
                  </a:lnTo>
                  <a:close/>
                  <a:moveTo>
                    <a:pt x="871" y="490"/>
                  </a:moveTo>
                  <a:lnTo>
                    <a:pt x="2769" y="1578"/>
                  </a:lnTo>
                  <a:lnTo>
                    <a:pt x="2031" y="2001"/>
                  </a:lnTo>
                  <a:cubicBezTo>
                    <a:pt x="1971" y="2031"/>
                    <a:pt x="1904" y="2046"/>
                    <a:pt x="1839" y="2046"/>
                  </a:cubicBezTo>
                  <a:cubicBezTo>
                    <a:pt x="1775" y="2046"/>
                    <a:pt x="1711" y="2031"/>
                    <a:pt x="1657" y="2001"/>
                  </a:cubicBezTo>
                  <a:lnTo>
                    <a:pt x="146" y="1131"/>
                  </a:lnTo>
                  <a:cubicBezTo>
                    <a:pt x="37" y="1094"/>
                    <a:pt x="37" y="949"/>
                    <a:pt x="146" y="913"/>
                  </a:cubicBezTo>
                  <a:lnTo>
                    <a:pt x="871" y="490"/>
                  </a:lnTo>
                  <a:close/>
                  <a:moveTo>
                    <a:pt x="1776" y="1"/>
                  </a:moveTo>
                  <a:cubicBezTo>
                    <a:pt x="1699" y="1"/>
                    <a:pt x="1620" y="19"/>
                    <a:pt x="1548" y="55"/>
                  </a:cubicBezTo>
                  <a:lnTo>
                    <a:pt x="122" y="889"/>
                  </a:lnTo>
                  <a:cubicBezTo>
                    <a:pt x="1" y="925"/>
                    <a:pt x="1" y="1107"/>
                    <a:pt x="122" y="1143"/>
                  </a:cubicBezTo>
                  <a:lnTo>
                    <a:pt x="1632" y="2013"/>
                  </a:lnTo>
                  <a:cubicBezTo>
                    <a:pt x="1699" y="2049"/>
                    <a:pt x="1775" y="2067"/>
                    <a:pt x="1850" y="2067"/>
                  </a:cubicBezTo>
                  <a:cubicBezTo>
                    <a:pt x="1926" y="2067"/>
                    <a:pt x="2001" y="2049"/>
                    <a:pt x="2068" y="2013"/>
                  </a:cubicBezTo>
                  <a:lnTo>
                    <a:pt x="3506" y="1191"/>
                  </a:lnTo>
                  <a:cubicBezTo>
                    <a:pt x="3627" y="1143"/>
                    <a:pt x="3627" y="974"/>
                    <a:pt x="3506" y="925"/>
                  </a:cubicBezTo>
                  <a:lnTo>
                    <a:pt x="1995" y="55"/>
                  </a:lnTo>
                  <a:cubicBezTo>
                    <a:pt x="1929" y="19"/>
                    <a:pt x="1853" y="1"/>
                    <a:pt x="1776"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2930809" y="2450539"/>
              <a:ext cx="83956" cy="42262"/>
            </a:xfrm>
            <a:custGeom>
              <a:avLst/>
              <a:gdLst/>
              <a:ahLst/>
              <a:cxnLst/>
              <a:rect l="l" t="t" r="r" b="b"/>
              <a:pathLst>
                <a:path w="1331" h="670" extrusionOk="0">
                  <a:moveTo>
                    <a:pt x="688" y="21"/>
                  </a:moveTo>
                  <a:cubicBezTo>
                    <a:pt x="807" y="21"/>
                    <a:pt x="925" y="52"/>
                    <a:pt x="1028" y="112"/>
                  </a:cubicBezTo>
                  <a:cubicBezTo>
                    <a:pt x="1161" y="197"/>
                    <a:pt x="1330" y="342"/>
                    <a:pt x="1028" y="523"/>
                  </a:cubicBezTo>
                  <a:cubicBezTo>
                    <a:pt x="899" y="604"/>
                    <a:pt x="752" y="644"/>
                    <a:pt x="603" y="644"/>
                  </a:cubicBezTo>
                  <a:cubicBezTo>
                    <a:pt x="485" y="644"/>
                    <a:pt x="366" y="619"/>
                    <a:pt x="254" y="571"/>
                  </a:cubicBezTo>
                  <a:cubicBezTo>
                    <a:pt x="49" y="450"/>
                    <a:pt x="85" y="269"/>
                    <a:pt x="339" y="112"/>
                  </a:cubicBezTo>
                  <a:cubicBezTo>
                    <a:pt x="448" y="52"/>
                    <a:pt x="569" y="21"/>
                    <a:pt x="688" y="21"/>
                  </a:cubicBezTo>
                  <a:close/>
                  <a:moveTo>
                    <a:pt x="677" y="0"/>
                  </a:moveTo>
                  <a:cubicBezTo>
                    <a:pt x="548" y="0"/>
                    <a:pt x="418" y="33"/>
                    <a:pt x="303" y="100"/>
                  </a:cubicBezTo>
                  <a:cubicBezTo>
                    <a:pt x="25" y="257"/>
                    <a:pt x="1" y="450"/>
                    <a:pt x="230" y="583"/>
                  </a:cubicBezTo>
                  <a:cubicBezTo>
                    <a:pt x="347" y="642"/>
                    <a:pt x="470" y="670"/>
                    <a:pt x="593" y="670"/>
                  </a:cubicBezTo>
                  <a:cubicBezTo>
                    <a:pt x="751" y="670"/>
                    <a:pt x="909" y="623"/>
                    <a:pt x="1052" y="535"/>
                  </a:cubicBezTo>
                  <a:cubicBezTo>
                    <a:pt x="1294" y="402"/>
                    <a:pt x="1294" y="233"/>
                    <a:pt x="1052" y="100"/>
                  </a:cubicBezTo>
                  <a:cubicBezTo>
                    <a:pt x="937" y="33"/>
                    <a:pt x="807" y="0"/>
                    <a:pt x="677"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2981901" y="2485043"/>
              <a:ext cx="56454" cy="29331"/>
            </a:xfrm>
            <a:custGeom>
              <a:avLst/>
              <a:gdLst/>
              <a:ahLst/>
              <a:cxnLst/>
              <a:rect l="l" t="t" r="r" b="b"/>
              <a:pathLst>
                <a:path w="895" h="465" extrusionOk="0">
                  <a:moveTo>
                    <a:pt x="475" y="23"/>
                  </a:moveTo>
                  <a:cubicBezTo>
                    <a:pt x="553" y="23"/>
                    <a:pt x="631" y="44"/>
                    <a:pt x="701" y="85"/>
                  </a:cubicBezTo>
                  <a:cubicBezTo>
                    <a:pt x="786" y="133"/>
                    <a:pt x="895" y="242"/>
                    <a:pt x="689" y="351"/>
                  </a:cubicBezTo>
                  <a:cubicBezTo>
                    <a:pt x="606" y="406"/>
                    <a:pt x="508" y="434"/>
                    <a:pt x="407" y="434"/>
                  </a:cubicBezTo>
                  <a:cubicBezTo>
                    <a:pt x="331" y="434"/>
                    <a:pt x="254" y="418"/>
                    <a:pt x="182" y="387"/>
                  </a:cubicBezTo>
                  <a:cubicBezTo>
                    <a:pt x="49" y="302"/>
                    <a:pt x="73" y="193"/>
                    <a:pt x="242" y="97"/>
                  </a:cubicBezTo>
                  <a:cubicBezTo>
                    <a:pt x="311" y="47"/>
                    <a:pt x="392" y="23"/>
                    <a:pt x="475" y="23"/>
                  </a:cubicBezTo>
                  <a:close/>
                  <a:moveTo>
                    <a:pt x="478" y="0"/>
                  </a:moveTo>
                  <a:cubicBezTo>
                    <a:pt x="387" y="0"/>
                    <a:pt x="297" y="24"/>
                    <a:pt x="218" y="73"/>
                  </a:cubicBezTo>
                  <a:cubicBezTo>
                    <a:pt x="25" y="181"/>
                    <a:pt x="0" y="314"/>
                    <a:pt x="158" y="399"/>
                  </a:cubicBezTo>
                  <a:cubicBezTo>
                    <a:pt x="240" y="443"/>
                    <a:pt x="330" y="465"/>
                    <a:pt x="420" y="465"/>
                  </a:cubicBezTo>
                  <a:cubicBezTo>
                    <a:pt x="527" y="465"/>
                    <a:pt x="634" y="434"/>
                    <a:pt x="726" y="375"/>
                  </a:cubicBezTo>
                  <a:cubicBezTo>
                    <a:pt x="895" y="278"/>
                    <a:pt x="895" y="169"/>
                    <a:pt x="738" y="73"/>
                  </a:cubicBezTo>
                  <a:cubicBezTo>
                    <a:pt x="659" y="24"/>
                    <a:pt x="568" y="0"/>
                    <a:pt x="478"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2853035" y="2477726"/>
              <a:ext cx="151828" cy="63708"/>
            </a:xfrm>
            <a:custGeom>
              <a:avLst/>
              <a:gdLst/>
              <a:ahLst/>
              <a:cxnLst/>
              <a:rect l="l" t="t" r="r" b="b"/>
              <a:pathLst>
                <a:path w="2407" h="1010" extrusionOk="0">
                  <a:moveTo>
                    <a:pt x="656" y="21"/>
                  </a:moveTo>
                  <a:cubicBezTo>
                    <a:pt x="887" y="21"/>
                    <a:pt x="1140" y="94"/>
                    <a:pt x="1330" y="201"/>
                  </a:cubicBezTo>
                  <a:cubicBezTo>
                    <a:pt x="1632" y="382"/>
                    <a:pt x="1778" y="624"/>
                    <a:pt x="1475" y="805"/>
                  </a:cubicBezTo>
                  <a:lnTo>
                    <a:pt x="1451" y="817"/>
                  </a:lnTo>
                  <a:cubicBezTo>
                    <a:pt x="1402" y="840"/>
                    <a:pt x="1346" y="852"/>
                    <a:pt x="1284" y="852"/>
                  </a:cubicBezTo>
                  <a:cubicBezTo>
                    <a:pt x="1116" y="852"/>
                    <a:pt x="899" y="770"/>
                    <a:pt x="617" y="612"/>
                  </a:cubicBezTo>
                  <a:cubicBezTo>
                    <a:pt x="303" y="430"/>
                    <a:pt x="49" y="249"/>
                    <a:pt x="291" y="104"/>
                  </a:cubicBezTo>
                  <a:cubicBezTo>
                    <a:pt x="393" y="46"/>
                    <a:pt x="521" y="21"/>
                    <a:pt x="656" y="21"/>
                  </a:cubicBezTo>
                  <a:close/>
                  <a:moveTo>
                    <a:pt x="1632" y="430"/>
                  </a:moveTo>
                  <a:cubicBezTo>
                    <a:pt x="1862" y="430"/>
                    <a:pt x="2092" y="515"/>
                    <a:pt x="2261" y="672"/>
                  </a:cubicBezTo>
                  <a:cubicBezTo>
                    <a:pt x="2358" y="757"/>
                    <a:pt x="2333" y="902"/>
                    <a:pt x="2213" y="950"/>
                  </a:cubicBezTo>
                  <a:lnTo>
                    <a:pt x="2201" y="962"/>
                  </a:lnTo>
                  <a:cubicBezTo>
                    <a:pt x="2165" y="975"/>
                    <a:pt x="2126" y="982"/>
                    <a:pt x="2084" y="982"/>
                  </a:cubicBezTo>
                  <a:cubicBezTo>
                    <a:pt x="1970" y="982"/>
                    <a:pt x="1830" y="932"/>
                    <a:pt x="1645" y="817"/>
                  </a:cubicBezTo>
                  <a:lnTo>
                    <a:pt x="1572" y="781"/>
                  </a:lnTo>
                  <a:cubicBezTo>
                    <a:pt x="1693" y="708"/>
                    <a:pt x="1717" y="539"/>
                    <a:pt x="1632" y="430"/>
                  </a:cubicBezTo>
                  <a:close/>
                  <a:moveTo>
                    <a:pt x="655" y="0"/>
                  </a:moveTo>
                  <a:cubicBezTo>
                    <a:pt x="508" y="0"/>
                    <a:pt x="369" y="28"/>
                    <a:pt x="255" y="92"/>
                  </a:cubicBezTo>
                  <a:cubicBezTo>
                    <a:pt x="1" y="249"/>
                    <a:pt x="267" y="442"/>
                    <a:pt x="593" y="624"/>
                  </a:cubicBezTo>
                  <a:cubicBezTo>
                    <a:pt x="800" y="746"/>
                    <a:pt x="1059" y="876"/>
                    <a:pt x="1288" y="876"/>
                  </a:cubicBezTo>
                  <a:cubicBezTo>
                    <a:pt x="1354" y="876"/>
                    <a:pt x="1417" y="865"/>
                    <a:pt x="1475" y="841"/>
                  </a:cubicBezTo>
                  <a:lnTo>
                    <a:pt x="1512" y="817"/>
                  </a:lnTo>
                  <a:lnTo>
                    <a:pt x="1548" y="805"/>
                  </a:lnTo>
                  <a:lnTo>
                    <a:pt x="1608" y="841"/>
                  </a:lnTo>
                  <a:cubicBezTo>
                    <a:pt x="1758" y="926"/>
                    <a:pt x="1930" y="1010"/>
                    <a:pt x="2084" y="1010"/>
                  </a:cubicBezTo>
                  <a:cubicBezTo>
                    <a:pt x="2128" y="1010"/>
                    <a:pt x="2172" y="1003"/>
                    <a:pt x="2213" y="986"/>
                  </a:cubicBezTo>
                  <a:lnTo>
                    <a:pt x="2237" y="974"/>
                  </a:lnTo>
                  <a:cubicBezTo>
                    <a:pt x="2370" y="926"/>
                    <a:pt x="2406" y="757"/>
                    <a:pt x="2297" y="672"/>
                  </a:cubicBezTo>
                  <a:cubicBezTo>
                    <a:pt x="2126" y="501"/>
                    <a:pt x="1901" y="405"/>
                    <a:pt x="1663" y="405"/>
                  </a:cubicBezTo>
                  <a:cubicBezTo>
                    <a:pt x="1649" y="405"/>
                    <a:pt x="1635" y="406"/>
                    <a:pt x="1620" y="406"/>
                  </a:cubicBezTo>
                  <a:cubicBezTo>
                    <a:pt x="1548" y="322"/>
                    <a:pt x="1463" y="249"/>
                    <a:pt x="1354" y="189"/>
                  </a:cubicBezTo>
                  <a:cubicBezTo>
                    <a:pt x="1159" y="76"/>
                    <a:pt x="898" y="0"/>
                    <a:pt x="65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3055070" y="2547552"/>
              <a:ext cx="216608" cy="124515"/>
            </a:xfrm>
            <a:custGeom>
              <a:avLst/>
              <a:gdLst/>
              <a:ahLst/>
              <a:cxnLst/>
              <a:rect l="l" t="t" r="r" b="b"/>
              <a:pathLst>
                <a:path w="3434" h="1974" extrusionOk="0">
                  <a:moveTo>
                    <a:pt x="1838" y="49"/>
                  </a:moveTo>
                  <a:lnTo>
                    <a:pt x="3373" y="931"/>
                  </a:lnTo>
                  <a:lnTo>
                    <a:pt x="3119" y="1245"/>
                  </a:lnTo>
                  <a:lnTo>
                    <a:pt x="1294" y="182"/>
                  </a:lnTo>
                  <a:lnTo>
                    <a:pt x="1838" y="49"/>
                  </a:lnTo>
                  <a:close/>
                  <a:moveTo>
                    <a:pt x="1258" y="230"/>
                  </a:moveTo>
                  <a:lnTo>
                    <a:pt x="3083" y="1294"/>
                  </a:lnTo>
                  <a:lnTo>
                    <a:pt x="3035" y="1318"/>
                  </a:lnTo>
                  <a:lnTo>
                    <a:pt x="2998" y="1342"/>
                  </a:lnTo>
                  <a:lnTo>
                    <a:pt x="2974" y="1354"/>
                  </a:lnTo>
                  <a:cubicBezTo>
                    <a:pt x="2938" y="1378"/>
                    <a:pt x="2890" y="1390"/>
                    <a:pt x="2841" y="1390"/>
                  </a:cubicBezTo>
                  <a:cubicBezTo>
                    <a:pt x="2757" y="1414"/>
                    <a:pt x="2684" y="1426"/>
                    <a:pt x="2612" y="1426"/>
                  </a:cubicBezTo>
                  <a:cubicBezTo>
                    <a:pt x="2563" y="1426"/>
                    <a:pt x="2515" y="1426"/>
                    <a:pt x="2466" y="1414"/>
                  </a:cubicBezTo>
                  <a:lnTo>
                    <a:pt x="2442" y="1414"/>
                  </a:lnTo>
                  <a:cubicBezTo>
                    <a:pt x="2346" y="1402"/>
                    <a:pt x="2273" y="1366"/>
                    <a:pt x="2201" y="1318"/>
                  </a:cubicBezTo>
                  <a:lnTo>
                    <a:pt x="2188" y="1306"/>
                  </a:lnTo>
                  <a:lnTo>
                    <a:pt x="2164" y="1294"/>
                  </a:lnTo>
                  <a:cubicBezTo>
                    <a:pt x="2152" y="1281"/>
                    <a:pt x="2140" y="1269"/>
                    <a:pt x="2140" y="1257"/>
                  </a:cubicBezTo>
                  <a:cubicBezTo>
                    <a:pt x="2128" y="1245"/>
                    <a:pt x="2116" y="1233"/>
                    <a:pt x="2116" y="1221"/>
                  </a:cubicBezTo>
                  <a:lnTo>
                    <a:pt x="2116" y="1209"/>
                  </a:lnTo>
                  <a:lnTo>
                    <a:pt x="2104" y="1209"/>
                  </a:lnTo>
                  <a:cubicBezTo>
                    <a:pt x="2019" y="1197"/>
                    <a:pt x="1947" y="1173"/>
                    <a:pt x="1874" y="1136"/>
                  </a:cubicBezTo>
                  <a:cubicBezTo>
                    <a:pt x="1826" y="1112"/>
                    <a:pt x="1778" y="1064"/>
                    <a:pt x="1753" y="1016"/>
                  </a:cubicBezTo>
                  <a:lnTo>
                    <a:pt x="1753" y="1003"/>
                  </a:lnTo>
                  <a:lnTo>
                    <a:pt x="1729" y="1003"/>
                  </a:lnTo>
                  <a:cubicBezTo>
                    <a:pt x="1657" y="991"/>
                    <a:pt x="1584" y="967"/>
                    <a:pt x="1512" y="931"/>
                  </a:cubicBezTo>
                  <a:cubicBezTo>
                    <a:pt x="1451" y="895"/>
                    <a:pt x="1415" y="858"/>
                    <a:pt x="1379" y="798"/>
                  </a:cubicBezTo>
                  <a:lnTo>
                    <a:pt x="1379" y="786"/>
                  </a:lnTo>
                  <a:lnTo>
                    <a:pt x="1367" y="786"/>
                  </a:lnTo>
                  <a:cubicBezTo>
                    <a:pt x="1282" y="774"/>
                    <a:pt x="1197" y="750"/>
                    <a:pt x="1125" y="701"/>
                  </a:cubicBezTo>
                  <a:lnTo>
                    <a:pt x="1101" y="689"/>
                  </a:lnTo>
                  <a:lnTo>
                    <a:pt x="1076" y="665"/>
                  </a:lnTo>
                  <a:cubicBezTo>
                    <a:pt x="1064" y="653"/>
                    <a:pt x="1052" y="641"/>
                    <a:pt x="1052" y="641"/>
                  </a:cubicBezTo>
                  <a:lnTo>
                    <a:pt x="1040" y="629"/>
                  </a:lnTo>
                  <a:cubicBezTo>
                    <a:pt x="1016" y="592"/>
                    <a:pt x="1004" y="556"/>
                    <a:pt x="1004" y="520"/>
                  </a:cubicBezTo>
                  <a:cubicBezTo>
                    <a:pt x="992" y="460"/>
                    <a:pt x="1016" y="399"/>
                    <a:pt x="1064" y="351"/>
                  </a:cubicBezTo>
                  <a:cubicBezTo>
                    <a:pt x="1064" y="339"/>
                    <a:pt x="1161" y="290"/>
                    <a:pt x="1258" y="230"/>
                  </a:cubicBezTo>
                  <a:close/>
                  <a:moveTo>
                    <a:pt x="1246" y="1028"/>
                  </a:moveTo>
                  <a:lnTo>
                    <a:pt x="1669" y="1269"/>
                  </a:lnTo>
                  <a:lnTo>
                    <a:pt x="968" y="1680"/>
                  </a:lnTo>
                  <a:lnTo>
                    <a:pt x="545" y="1426"/>
                  </a:lnTo>
                  <a:lnTo>
                    <a:pt x="1246" y="1028"/>
                  </a:lnTo>
                  <a:close/>
                  <a:moveTo>
                    <a:pt x="956" y="605"/>
                  </a:moveTo>
                  <a:lnTo>
                    <a:pt x="980" y="629"/>
                  </a:lnTo>
                  <a:lnTo>
                    <a:pt x="980" y="641"/>
                  </a:lnTo>
                  <a:cubicBezTo>
                    <a:pt x="1004" y="665"/>
                    <a:pt x="1040" y="689"/>
                    <a:pt x="1076" y="713"/>
                  </a:cubicBezTo>
                  <a:lnTo>
                    <a:pt x="1089" y="725"/>
                  </a:lnTo>
                  <a:lnTo>
                    <a:pt x="1137" y="738"/>
                  </a:lnTo>
                  <a:lnTo>
                    <a:pt x="1185" y="762"/>
                  </a:lnTo>
                  <a:lnTo>
                    <a:pt x="1197" y="762"/>
                  </a:lnTo>
                  <a:cubicBezTo>
                    <a:pt x="1222" y="774"/>
                    <a:pt x="1258" y="774"/>
                    <a:pt x="1294" y="786"/>
                  </a:cubicBezTo>
                  <a:cubicBezTo>
                    <a:pt x="1330" y="846"/>
                    <a:pt x="1379" y="883"/>
                    <a:pt x="1439" y="919"/>
                  </a:cubicBezTo>
                  <a:cubicBezTo>
                    <a:pt x="1512" y="955"/>
                    <a:pt x="1596" y="991"/>
                    <a:pt x="1669" y="1003"/>
                  </a:cubicBezTo>
                  <a:cubicBezTo>
                    <a:pt x="1705" y="1052"/>
                    <a:pt x="1753" y="1100"/>
                    <a:pt x="1814" y="1136"/>
                  </a:cubicBezTo>
                  <a:cubicBezTo>
                    <a:pt x="1886" y="1173"/>
                    <a:pt x="1959" y="1197"/>
                    <a:pt x="2043" y="1221"/>
                  </a:cubicBezTo>
                  <a:lnTo>
                    <a:pt x="2068" y="1257"/>
                  </a:lnTo>
                  <a:cubicBezTo>
                    <a:pt x="2080" y="1257"/>
                    <a:pt x="2080" y="1269"/>
                    <a:pt x="2092" y="1281"/>
                  </a:cubicBezTo>
                  <a:cubicBezTo>
                    <a:pt x="2104" y="1281"/>
                    <a:pt x="2104" y="1294"/>
                    <a:pt x="2104" y="1294"/>
                  </a:cubicBezTo>
                  <a:lnTo>
                    <a:pt x="2128" y="1306"/>
                  </a:lnTo>
                  <a:lnTo>
                    <a:pt x="2152" y="1330"/>
                  </a:lnTo>
                  <a:cubicBezTo>
                    <a:pt x="2152" y="1330"/>
                    <a:pt x="2164" y="1330"/>
                    <a:pt x="2164" y="1342"/>
                  </a:cubicBezTo>
                  <a:lnTo>
                    <a:pt x="2176" y="1342"/>
                  </a:lnTo>
                  <a:cubicBezTo>
                    <a:pt x="2188" y="1354"/>
                    <a:pt x="2188" y="1354"/>
                    <a:pt x="2201" y="1354"/>
                  </a:cubicBezTo>
                  <a:cubicBezTo>
                    <a:pt x="2249" y="1378"/>
                    <a:pt x="2297" y="1402"/>
                    <a:pt x="2346" y="1414"/>
                  </a:cubicBezTo>
                  <a:lnTo>
                    <a:pt x="1536" y="1922"/>
                  </a:lnTo>
                  <a:cubicBezTo>
                    <a:pt x="1506" y="1934"/>
                    <a:pt x="1475" y="1940"/>
                    <a:pt x="1445" y="1940"/>
                  </a:cubicBezTo>
                  <a:cubicBezTo>
                    <a:pt x="1415" y="1940"/>
                    <a:pt x="1385" y="1934"/>
                    <a:pt x="1354" y="1922"/>
                  </a:cubicBezTo>
                  <a:lnTo>
                    <a:pt x="992" y="1717"/>
                  </a:lnTo>
                  <a:lnTo>
                    <a:pt x="1741" y="1269"/>
                  </a:lnTo>
                  <a:lnTo>
                    <a:pt x="1234" y="967"/>
                  </a:lnTo>
                  <a:lnTo>
                    <a:pt x="484" y="1414"/>
                  </a:lnTo>
                  <a:lnTo>
                    <a:pt x="110" y="1197"/>
                  </a:lnTo>
                  <a:cubicBezTo>
                    <a:pt x="61" y="1173"/>
                    <a:pt x="61" y="1124"/>
                    <a:pt x="110" y="1100"/>
                  </a:cubicBezTo>
                  <a:lnTo>
                    <a:pt x="956" y="605"/>
                  </a:lnTo>
                  <a:close/>
                  <a:moveTo>
                    <a:pt x="1850" y="0"/>
                  </a:moveTo>
                  <a:lnTo>
                    <a:pt x="1246" y="157"/>
                  </a:lnTo>
                  <a:lnTo>
                    <a:pt x="1222" y="169"/>
                  </a:lnTo>
                  <a:cubicBezTo>
                    <a:pt x="1161" y="218"/>
                    <a:pt x="1004" y="302"/>
                    <a:pt x="992" y="314"/>
                  </a:cubicBezTo>
                  <a:cubicBezTo>
                    <a:pt x="944" y="363"/>
                    <a:pt x="919" y="435"/>
                    <a:pt x="919" y="508"/>
                  </a:cubicBezTo>
                  <a:cubicBezTo>
                    <a:pt x="931" y="532"/>
                    <a:pt x="931" y="556"/>
                    <a:pt x="944" y="580"/>
                  </a:cubicBezTo>
                  <a:lnTo>
                    <a:pt x="73" y="1076"/>
                  </a:lnTo>
                  <a:cubicBezTo>
                    <a:pt x="1" y="1112"/>
                    <a:pt x="1" y="1185"/>
                    <a:pt x="73" y="1233"/>
                  </a:cubicBezTo>
                  <a:lnTo>
                    <a:pt x="1318" y="1946"/>
                  </a:lnTo>
                  <a:cubicBezTo>
                    <a:pt x="1361" y="1964"/>
                    <a:pt x="1406" y="1973"/>
                    <a:pt x="1451" y="1973"/>
                  </a:cubicBezTo>
                  <a:cubicBezTo>
                    <a:pt x="1496" y="1973"/>
                    <a:pt x="1542" y="1964"/>
                    <a:pt x="1584" y="1946"/>
                  </a:cubicBezTo>
                  <a:lnTo>
                    <a:pt x="2442" y="1451"/>
                  </a:lnTo>
                  <a:cubicBezTo>
                    <a:pt x="2503" y="1463"/>
                    <a:pt x="2551" y="1463"/>
                    <a:pt x="2612" y="1463"/>
                  </a:cubicBezTo>
                  <a:cubicBezTo>
                    <a:pt x="2696" y="1463"/>
                    <a:pt x="2793" y="1451"/>
                    <a:pt x="2865" y="1426"/>
                  </a:cubicBezTo>
                  <a:cubicBezTo>
                    <a:pt x="2914" y="1402"/>
                    <a:pt x="2962" y="1390"/>
                    <a:pt x="3010" y="1366"/>
                  </a:cubicBezTo>
                  <a:lnTo>
                    <a:pt x="3035" y="1354"/>
                  </a:lnTo>
                  <a:lnTo>
                    <a:pt x="3071" y="1330"/>
                  </a:lnTo>
                  <a:lnTo>
                    <a:pt x="3167" y="1269"/>
                  </a:lnTo>
                  <a:lnTo>
                    <a:pt x="3433" y="919"/>
                  </a:lnTo>
                  <a:lnTo>
                    <a:pt x="185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3254077" y="2677995"/>
              <a:ext cx="179960" cy="100987"/>
            </a:xfrm>
            <a:custGeom>
              <a:avLst/>
              <a:gdLst/>
              <a:ahLst/>
              <a:cxnLst/>
              <a:rect l="l" t="t" r="r" b="b"/>
              <a:pathLst>
                <a:path w="2853" h="1601" extrusionOk="0">
                  <a:moveTo>
                    <a:pt x="2280" y="44"/>
                  </a:moveTo>
                  <a:cubicBezTo>
                    <a:pt x="2318" y="44"/>
                    <a:pt x="2357" y="53"/>
                    <a:pt x="2394" y="72"/>
                  </a:cubicBezTo>
                  <a:cubicBezTo>
                    <a:pt x="2466" y="96"/>
                    <a:pt x="2502" y="156"/>
                    <a:pt x="2466" y="180"/>
                  </a:cubicBezTo>
                  <a:lnTo>
                    <a:pt x="2454" y="180"/>
                  </a:lnTo>
                  <a:cubicBezTo>
                    <a:pt x="2430" y="168"/>
                    <a:pt x="2406" y="156"/>
                    <a:pt x="2382" y="144"/>
                  </a:cubicBezTo>
                  <a:cubicBezTo>
                    <a:pt x="2309" y="120"/>
                    <a:pt x="2236" y="96"/>
                    <a:pt x="2164" y="72"/>
                  </a:cubicBezTo>
                  <a:lnTo>
                    <a:pt x="2176" y="72"/>
                  </a:lnTo>
                  <a:cubicBezTo>
                    <a:pt x="2206" y="53"/>
                    <a:pt x="2243" y="44"/>
                    <a:pt x="2280" y="44"/>
                  </a:cubicBezTo>
                  <a:close/>
                  <a:moveTo>
                    <a:pt x="218" y="954"/>
                  </a:moveTo>
                  <a:lnTo>
                    <a:pt x="218" y="954"/>
                  </a:lnTo>
                  <a:cubicBezTo>
                    <a:pt x="266" y="978"/>
                    <a:pt x="327" y="1002"/>
                    <a:pt x="351" y="1014"/>
                  </a:cubicBezTo>
                  <a:lnTo>
                    <a:pt x="750" y="1172"/>
                  </a:lnTo>
                  <a:cubicBezTo>
                    <a:pt x="699" y="1187"/>
                    <a:pt x="646" y="1193"/>
                    <a:pt x="593" y="1193"/>
                  </a:cubicBezTo>
                  <a:cubicBezTo>
                    <a:pt x="520" y="1193"/>
                    <a:pt x="445" y="1180"/>
                    <a:pt x="375" y="1159"/>
                  </a:cubicBezTo>
                  <a:cubicBezTo>
                    <a:pt x="254" y="1111"/>
                    <a:pt x="182" y="1026"/>
                    <a:pt x="218" y="954"/>
                  </a:cubicBezTo>
                  <a:close/>
                  <a:moveTo>
                    <a:pt x="1762" y="76"/>
                  </a:moveTo>
                  <a:cubicBezTo>
                    <a:pt x="1941" y="76"/>
                    <a:pt x="2113" y="111"/>
                    <a:pt x="2285" y="168"/>
                  </a:cubicBezTo>
                  <a:lnTo>
                    <a:pt x="2333" y="192"/>
                  </a:lnTo>
                  <a:cubicBezTo>
                    <a:pt x="2720" y="362"/>
                    <a:pt x="2792" y="676"/>
                    <a:pt x="2514" y="918"/>
                  </a:cubicBezTo>
                  <a:lnTo>
                    <a:pt x="2382" y="1039"/>
                  </a:lnTo>
                  <a:cubicBezTo>
                    <a:pt x="2297" y="1111"/>
                    <a:pt x="2261" y="1220"/>
                    <a:pt x="2285" y="1329"/>
                  </a:cubicBezTo>
                  <a:cubicBezTo>
                    <a:pt x="2297" y="1413"/>
                    <a:pt x="2285" y="1437"/>
                    <a:pt x="2212" y="1510"/>
                  </a:cubicBezTo>
                  <a:cubicBezTo>
                    <a:pt x="2167" y="1544"/>
                    <a:pt x="2110" y="1562"/>
                    <a:pt x="2035" y="1562"/>
                  </a:cubicBezTo>
                  <a:cubicBezTo>
                    <a:pt x="1949" y="1562"/>
                    <a:pt x="1841" y="1538"/>
                    <a:pt x="1705" y="1486"/>
                  </a:cubicBezTo>
                  <a:lnTo>
                    <a:pt x="871" y="1159"/>
                  </a:lnTo>
                  <a:lnTo>
                    <a:pt x="399" y="978"/>
                  </a:lnTo>
                  <a:cubicBezTo>
                    <a:pt x="339" y="954"/>
                    <a:pt x="278" y="930"/>
                    <a:pt x="230" y="906"/>
                  </a:cubicBezTo>
                  <a:lnTo>
                    <a:pt x="206" y="894"/>
                  </a:lnTo>
                  <a:cubicBezTo>
                    <a:pt x="121" y="833"/>
                    <a:pt x="109" y="773"/>
                    <a:pt x="170" y="712"/>
                  </a:cubicBezTo>
                  <a:cubicBezTo>
                    <a:pt x="254" y="652"/>
                    <a:pt x="351" y="616"/>
                    <a:pt x="448" y="603"/>
                  </a:cubicBezTo>
                  <a:cubicBezTo>
                    <a:pt x="593" y="579"/>
                    <a:pt x="726" y="531"/>
                    <a:pt x="859" y="446"/>
                  </a:cubicBezTo>
                  <a:lnTo>
                    <a:pt x="1004" y="313"/>
                  </a:lnTo>
                  <a:cubicBezTo>
                    <a:pt x="1185" y="180"/>
                    <a:pt x="1402" y="96"/>
                    <a:pt x="1620" y="84"/>
                  </a:cubicBezTo>
                  <a:cubicBezTo>
                    <a:pt x="1668" y="79"/>
                    <a:pt x="1715" y="76"/>
                    <a:pt x="1762" y="76"/>
                  </a:cubicBezTo>
                  <a:close/>
                  <a:moveTo>
                    <a:pt x="2282" y="0"/>
                  </a:moveTo>
                  <a:cubicBezTo>
                    <a:pt x="2224" y="0"/>
                    <a:pt x="2167" y="16"/>
                    <a:pt x="2116" y="47"/>
                  </a:cubicBezTo>
                  <a:lnTo>
                    <a:pt x="2091" y="60"/>
                  </a:lnTo>
                  <a:cubicBezTo>
                    <a:pt x="1976" y="42"/>
                    <a:pt x="1855" y="31"/>
                    <a:pt x="1736" y="31"/>
                  </a:cubicBezTo>
                  <a:cubicBezTo>
                    <a:pt x="1693" y="31"/>
                    <a:pt x="1650" y="32"/>
                    <a:pt x="1608" y="35"/>
                  </a:cubicBezTo>
                  <a:cubicBezTo>
                    <a:pt x="1366" y="60"/>
                    <a:pt x="1137" y="144"/>
                    <a:pt x="943" y="289"/>
                  </a:cubicBezTo>
                  <a:lnTo>
                    <a:pt x="798" y="422"/>
                  </a:lnTo>
                  <a:cubicBezTo>
                    <a:pt x="677" y="495"/>
                    <a:pt x="544" y="543"/>
                    <a:pt x="411" y="567"/>
                  </a:cubicBezTo>
                  <a:cubicBezTo>
                    <a:pt x="303" y="579"/>
                    <a:pt x="194" y="616"/>
                    <a:pt x="109" y="688"/>
                  </a:cubicBezTo>
                  <a:cubicBezTo>
                    <a:pt x="0" y="785"/>
                    <a:pt x="61" y="869"/>
                    <a:pt x="158" y="918"/>
                  </a:cubicBezTo>
                  <a:cubicBezTo>
                    <a:pt x="97" y="1014"/>
                    <a:pt x="158" y="1123"/>
                    <a:pt x="327" y="1196"/>
                  </a:cubicBezTo>
                  <a:cubicBezTo>
                    <a:pt x="405" y="1226"/>
                    <a:pt x="487" y="1241"/>
                    <a:pt x="568" y="1241"/>
                  </a:cubicBezTo>
                  <a:cubicBezTo>
                    <a:pt x="650" y="1241"/>
                    <a:pt x="732" y="1226"/>
                    <a:pt x="810" y="1196"/>
                  </a:cubicBezTo>
                  <a:lnTo>
                    <a:pt x="1668" y="1522"/>
                  </a:lnTo>
                  <a:cubicBezTo>
                    <a:pt x="1729" y="1545"/>
                    <a:pt x="1880" y="1601"/>
                    <a:pt x="2028" y="1601"/>
                  </a:cubicBezTo>
                  <a:cubicBezTo>
                    <a:pt x="2117" y="1601"/>
                    <a:pt x="2205" y="1581"/>
                    <a:pt x="2273" y="1522"/>
                  </a:cubicBezTo>
                  <a:cubicBezTo>
                    <a:pt x="2357" y="1450"/>
                    <a:pt x="2382" y="1413"/>
                    <a:pt x="2357" y="1317"/>
                  </a:cubicBezTo>
                  <a:cubicBezTo>
                    <a:pt x="2333" y="1220"/>
                    <a:pt x="2369" y="1123"/>
                    <a:pt x="2454" y="1063"/>
                  </a:cubicBezTo>
                  <a:lnTo>
                    <a:pt x="2587" y="942"/>
                  </a:lnTo>
                  <a:cubicBezTo>
                    <a:pt x="2853" y="712"/>
                    <a:pt x="2805" y="410"/>
                    <a:pt x="2514" y="217"/>
                  </a:cubicBezTo>
                  <a:lnTo>
                    <a:pt x="2527" y="205"/>
                  </a:lnTo>
                  <a:cubicBezTo>
                    <a:pt x="2587" y="156"/>
                    <a:pt x="2551" y="72"/>
                    <a:pt x="2430" y="35"/>
                  </a:cubicBezTo>
                  <a:cubicBezTo>
                    <a:pt x="2384" y="13"/>
                    <a:pt x="2333" y="0"/>
                    <a:pt x="228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3552934" y="2787686"/>
              <a:ext cx="111395" cy="64087"/>
            </a:xfrm>
            <a:custGeom>
              <a:avLst/>
              <a:gdLst/>
              <a:ahLst/>
              <a:cxnLst/>
              <a:rect l="l" t="t" r="r" b="b"/>
              <a:pathLst>
                <a:path w="1766" h="1016" extrusionOk="0">
                  <a:moveTo>
                    <a:pt x="49" y="1"/>
                  </a:moveTo>
                  <a:lnTo>
                    <a:pt x="0" y="25"/>
                  </a:lnTo>
                  <a:lnTo>
                    <a:pt x="1705" y="1016"/>
                  </a:lnTo>
                  <a:lnTo>
                    <a:pt x="1765" y="992"/>
                  </a:lnTo>
                  <a:lnTo>
                    <a:pt x="4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3508717" y="2812854"/>
              <a:ext cx="111395" cy="64844"/>
            </a:xfrm>
            <a:custGeom>
              <a:avLst/>
              <a:gdLst/>
              <a:ahLst/>
              <a:cxnLst/>
              <a:rect l="l" t="t" r="r" b="b"/>
              <a:pathLst>
                <a:path w="1766" h="1028" extrusionOk="0">
                  <a:moveTo>
                    <a:pt x="49" y="0"/>
                  </a:moveTo>
                  <a:lnTo>
                    <a:pt x="0" y="37"/>
                  </a:lnTo>
                  <a:lnTo>
                    <a:pt x="1705" y="1028"/>
                  </a:lnTo>
                  <a:lnTo>
                    <a:pt x="1765"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3464501" y="2838779"/>
              <a:ext cx="110575" cy="64087"/>
            </a:xfrm>
            <a:custGeom>
              <a:avLst/>
              <a:gdLst/>
              <a:ahLst/>
              <a:cxnLst/>
              <a:rect l="l" t="t" r="r" b="b"/>
              <a:pathLst>
                <a:path w="1753" h="1016" extrusionOk="0">
                  <a:moveTo>
                    <a:pt x="49" y="0"/>
                  </a:moveTo>
                  <a:lnTo>
                    <a:pt x="0" y="25"/>
                  </a:lnTo>
                  <a:lnTo>
                    <a:pt x="1705" y="1016"/>
                  </a:lnTo>
                  <a:lnTo>
                    <a:pt x="1753"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3000950" y="2364565"/>
              <a:ext cx="613050" cy="353802"/>
            </a:xfrm>
            <a:custGeom>
              <a:avLst/>
              <a:gdLst/>
              <a:ahLst/>
              <a:cxnLst/>
              <a:rect l="l" t="t" r="r" b="b"/>
              <a:pathLst>
                <a:path w="9719" h="5609" extrusionOk="0">
                  <a:moveTo>
                    <a:pt x="25" y="0"/>
                  </a:moveTo>
                  <a:lnTo>
                    <a:pt x="1" y="12"/>
                  </a:lnTo>
                  <a:lnTo>
                    <a:pt x="9694" y="5609"/>
                  </a:lnTo>
                  <a:lnTo>
                    <a:pt x="9718" y="5597"/>
                  </a:lnTo>
                  <a:lnTo>
                    <a:pt x="25" y="0"/>
                  </a:lnTo>
                  <a:close/>
                </a:path>
              </a:pathLst>
            </a:custGeom>
            <a:solidFill>
              <a:srgbClr val="C0D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2380338" y="2439059"/>
              <a:ext cx="257041" cy="134860"/>
            </a:xfrm>
            <a:custGeom>
              <a:avLst/>
              <a:gdLst/>
              <a:ahLst/>
              <a:cxnLst/>
              <a:rect l="l" t="t" r="r" b="b"/>
              <a:pathLst>
                <a:path w="4075" h="2138" extrusionOk="0">
                  <a:moveTo>
                    <a:pt x="2038" y="1"/>
                  </a:moveTo>
                  <a:cubicBezTo>
                    <a:pt x="1563" y="1"/>
                    <a:pt x="1089" y="107"/>
                    <a:pt x="726" y="318"/>
                  </a:cubicBezTo>
                  <a:cubicBezTo>
                    <a:pt x="1" y="729"/>
                    <a:pt x="1" y="1406"/>
                    <a:pt x="726" y="1829"/>
                  </a:cubicBezTo>
                  <a:cubicBezTo>
                    <a:pt x="1089" y="2034"/>
                    <a:pt x="1563" y="2137"/>
                    <a:pt x="2038" y="2137"/>
                  </a:cubicBezTo>
                  <a:cubicBezTo>
                    <a:pt x="2512" y="2137"/>
                    <a:pt x="2986" y="2034"/>
                    <a:pt x="3349" y="1829"/>
                  </a:cubicBezTo>
                  <a:cubicBezTo>
                    <a:pt x="4074" y="1406"/>
                    <a:pt x="4062"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2458112" y="2470724"/>
              <a:ext cx="118270" cy="62384"/>
            </a:xfrm>
            <a:custGeom>
              <a:avLst/>
              <a:gdLst/>
              <a:ahLst/>
              <a:cxnLst/>
              <a:rect l="l" t="t" r="r" b="b"/>
              <a:pathLst>
                <a:path w="1875" h="989" extrusionOk="0">
                  <a:moveTo>
                    <a:pt x="939" y="0"/>
                  </a:moveTo>
                  <a:cubicBezTo>
                    <a:pt x="732" y="0"/>
                    <a:pt x="527" y="52"/>
                    <a:pt x="339" y="155"/>
                  </a:cubicBezTo>
                  <a:cubicBezTo>
                    <a:pt x="1" y="336"/>
                    <a:pt x="1" y="650"/>
                    <a:pt x="339" y="844"/>
                  </a:cubicBezTo>
                  <a:cubicBezTo>
                    <a:pt x="527" y="940"/>
                    <a:pt x="732" y="989"/>
                    <a:pt x="939" y="989"/>
                  </a:cubicBezTo>
                  <a:cubicBezTo>
                    <a:pt x="1146" y="989"/>
                    <a:pt x="1354" y="940"/>
                    <a:pt x="1548" y="844"/>
                  </a:cubicBezTo>
                  <a:cubicBezTo>
                    <a:pt x="1874" y="650"/>
                    <a:pt x="1874" y="336"/>
                    <a:pt x="1548" y="155"/>
                  </a:cubicBezTo>
                  <a:cubicBezTo>
                    <a:pt x="1354" y="52"/>
                    <a:pt x="1146" y="0"/>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2393332" y="2516896"/>
              <a:ext cx="100672" cy="56644"/>
            </a:xfrm>
            <a:custGeom>
              <a:avLst/>
              <a:gdLst/>
              <a:ahLst/>
              <a:cxnLst/>
              <a:rect l="l" t="t" r="r" b="b"/>
              <a:pathLst>
                <a:path w="1596" h="898" extrusionOk="0">
                  <a:moveTo>
                    <a:pt x="241" y="0"/>
                  </a:moveTo>
                  <a:cubicBezTo>
                    <a:pt x="160" y="0"/>
                    <a:pt x="80" y="5"/>
                    <a:pt x="0" y="15"/>
                  </a:cubicBezTo>
                  <a:cubicBezTo>
                    <a:pt x="97" y="269"/>
                    <a:pt x="278" y="474"/>
                    <a:pt x="520" y="595"/>
                  </a:cubicBezTo>
                  <a:cubicBezTo>
                    <a:pt x="834" y="764"/>
                    <a:pt x="1173" y="861"/>
                    <a:pt x="1535" y="897"/>
                  </a:cubicBezTo>
                  <a:cubicBezTo>
                    <a:pt x="1596" y="655"/>
                    <a:pt x="1475" y="414"/>
                    <a:pt x="1161" y="232"/>
                  </a:cubicBezTo>
                  <a:cubicBezTo>
                    <a:pt x="880" y="78"/>
                    <a:pt x="561"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2108163" y="2596121"/>
              <a:ext cx="257041" cy="134860"/>
            </a:xfrm>
            <a:custGeom>
              <a:avLst/>
              <a:gdLst/>
              <a:ahLst/>
              <a:cxnLst/>
              <a:rect l="l" t="t" r="r" b="b"/>
              <a:pathLst>
                <a:path w="4075" h="2138" extrusionOk="0">
                  <a:moveTo>
                    <a:pt x="2038" y="1"/>
                  </a:moveTo>
                  <a:cubicBezTo>
                    <a:pt x="1563" y="1"/>
                    <a:pt x="1089" y="107"/>
                    <a:pt x="726" y="318"/>
                  </a:cubicBezTo>
                  <a:cubicBezTo>
                    <a:pt x="1" y="729"/>
                    <a:pt x="13" y="1406"/>
                    <a:pt x="726" y="1829"/>
                  </a:cubicBezTo>
                  <a:cubicBezTo>
                    <a:pt x="1089" y="2034"/>
                    <a:pt x="1563" y="2137"/>
                    <a:pt x="2038" y="2137"/>
                  </a:cubicBezTo>
                  <a:cubicBezTo>
                    <a:pt x="2512" y="2137"/>
                    <a:pt x="2986" y="2034"/>
                    <a:pt x="3349" y="1829"/>
                  </a:cubicBezTo>
                  <a:cubicBezTo>
                    <a:pt x="4074" y="1406"/>
                    <a:pt x="4074"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2191298" y="2627597"/>
              <a:ext cx="107547" cy="62573"/>
            </a:xfrm>
            <a:custGeom>
              <a:avLst/>
              <a:gdLst/>
              <a:ahLst/>
              <a:cxnLst/>
              <a:rect l="l" t="t" r="r" b="b"/>
              <a:pathLst>
                <a:path w="1705" h="992" extrusionOk="0">
                  <a:moveTo>
                    <a:pt x="859" y="0"/>
                  </a:moveTo>
                  <a:cubicBezTo>
                    <a:pt x="387" y="0"/>
                    <a:pt x="0" y="218"/>
                    <a:pt x="0" y="496"/>
                  </a:cubicBezTo>
                  <a:cubicBezTo>
                    <a:pt x="0" y="762"/>
                    <a:pt x="387" y="991"/>
                    <a:pt x="859" y="991"/>
                  </a:cubicBezTo>
                  <a:cubicBezTo>
                    <a:pt x="1330" y="991"/>
                    <a:pt x="1705" y="762"/>
                    <a:pt x="1705" y="496"/>
                  </a:cubicBezTo>
                  <a:cubicBezTo>
                    <a:pt x="1705" y="218"/>
                    <a:pt x="1330"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2121913" y="2673958"/>
              <a:ext cx="99915" cy="56644"/>
            </a:xfrm>
            <a:custGeom>
              <a:avLst/>
              <a:gdLst/>
              <a:ahLst/>
              <a:cxnLst/>
              <a:rect l="l" t="t" r="r" b="b"/>
              <a:pathLst>
                <a:path w="1584" h="898" extrusionOk="0">
                  <a:moveTo>
                    <a:pt x="235" y="0"/>
                  </a:moveTo>
                  <a:cubicBezTo>
                    <a:pt x="156" y="0"/>
                    <a:pt x="78" y="5"/>
                    <a:pt x="0" y="15"/>
                  </a:cubicBezTo>
                  <a:cubicBezTo>
                    <a:pt x="85" y="269"/>
                    <a:pt x="266" y="474"/>
                    <a:pt x="508" y="595"/>
                  </a:cubicBezTo>
                  <a:cubicBezTo>
                    <a:pt x="822" y="764"/>
                    <a:pt x="1161" y="861"/>
                    <a:pt x="1523" y="897"/>
                  </a:cubicBezTo>
                  <a:cubicBezTo>
                    <a:pt x="1584" y="655"/>
                    <a:pt x="1463" y="414"/>
                    <a:pt x="1149" y="232"/>
                  </a:cubicBezTo>
                  <a:cubicBezTo>
                    <a:pt x="868" y="78"/>
                    <a:pt x="549" y="0"/>
                    <a:pt x="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2584707" y="2549633"/>
              <a:ext cx="728924" cy="422682"/>
            </a:xfrm>
            <a:custGeom>
              <a:avLst/>
              <a:gdLst/>
              <a:ahLst/>
              <a:cxnLst/>
              <a:rect l="l" t="t" r="r" b="b"/>
              <a:pathLst>
                <a:path w="11556" h="6701" extrusionOk="0">
                  <a:moveTo>
                    <a:pt x="1649" y="70"/>
                  </a:moveTo>
                  <a:cubicBezTo>
                    <a:pt x="2034" y="70"/>
                    <a:pt x="2418" y="161"/>
                    <a:pt x="2768" y="342"/>
                  </a:cubicBezTo>
                  <a:lnTo>
                    <a:pt x="11023" y="5104"/>
                  </a:lnTo>
                  <a:cubicBezTo>
                    <a:pt x="11326" y="5273"/>
                    <a:pt x="11483" y="5491"/>
                    <a:pt x="11483" y="5733"/>
                  </a:cubicBezTo>
                  <a:cubicBezTo>
                    <a:pt x="11483" y="5962"/>
                    <a:pt x="11326" y="6192"/>
                    <a:pt x="11023" y="6361"/>
                  </a:cubicBezTo>
                  <a:cubicBezTo>
                    <a:pt x="10673" y="6536"/>
                    <a:pt x="10289" y="6624"/>
                    <a:pt x="9905" y="6624"/>
                  </a:cubicBezTo>
                  <a:cubicBezTo>
                    <a:pt x="9522" y="6624"/>
                    <a:pt x="9138" y="6536"/>
                    <a:pt x="8787" y="6361"/>
                  </a:cubicBezTo>
                  <a:lnTo>
                    <a:pt x="520" y="1599"/>
                  </a:lnTo>
                  <a:cubicBezTo>
                    <a:pt x="230" y="1418"/>
                    <a:pt x="73" y="1200"/>
                    <a:pt x="73" y="970"/>
                  </a:cubicBezTo>
                  <a:cubicBezTo>
                    <a:pt x="73" y="729"/>
                    <a:pt x="230" y="511"/>
                    <a:pt x="520" y="342"/>
                  </a:cubicBezTo>
                  <a:cubicBezTo>
                    <a:pt x="876" y="161"/>
                    <a:pt x="1263" y="70"/>
                    <a:pt x="1649" y="70"/>
                  </a:cubicBezTo>
                  <a:close/>
                  <a:moveTo>
                    <a:pt x="1650" y="0"/>
                  </a:moveTo>
                  <a:cubicBezTo>
                    <a:pt x="1254" y="0"/>
                    <a:pt x="858" y="94"/>
                    <a:pt x="496" y="281"/>
                  </a:cubicBezTo>
                  <a:cubicBezTo>
                    <a:pt x="169" y="463"/>
                    <a:pt x="0" y="705"/>
                    <a:pt x="0" y="970"/>
                  </a:cubicBezTo>
                  <a:cubicBezTo>
                    <a:pt x="0" y="1224"/>
                    <a:pt x="169" y="1478"/>
                    <a:pt x="496" y="1659"/>
                  </a:cubicBezTo>
                  <a:lnTo>
                    <a:pt x="8751" y="6422"/>
                  </a:lnTo>
                  <a:cubicBezTo>
                    <a:pt x="9082" y="6604"/>
                    <a:pt x="9456" y="6701"/>
                    <a:pt x="9843" y="6701"/>
                  </a:cubicBezTo>
                  <a:cubicBezTo>
                    <a:pt x="9866" y="6701"/>
                    <a:pt x="9888" y="6700"/>
                    <a:pt x="9911" y="6700"/>
                  </a:cubicBezTo>
                  <a:cubicBezTo>
                    <a:pt x="9934" y="6700"/>
                    <a:pt x="9956" y="6701"/>
                    <a:pt x="9978" y="6701"/>
                  </a:cubicBezTo>
                  <a:cubicBezTo>
                    <a:pt x="10355" y="6701"/>
                    <a:pt x="10729" y="6604"/>
                    <a:pt x="11060" y="6422"/>
                  </a:cubicBezTo>
                  <a:cubicBezTo>
                    <a:pt x="11386" y="6240"/>
                    <a:pt x="11555" y="5999"/>
                    <a:pt x="11555" y="5733"/>
                  </a:cubicBezTo>
                  <a:cubicBezTo>
                    <a:pt x="11555" y="5467"/>
                    <a:pt x="11374" y="5225"/>
                    <a:pt x="11060" y="5044"/>
                  </a:cubicBezTo>
                  <a:lnTo>
                    <a:pt x="2804" y="281"/>
                  </a:lnTo>
                  <a:cubicBezTo>
                    <a:pt x="2442" y="94"/>
                    <a:pt x="2046" y="0"/>
                    <a:pt x="1650"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3280758" y="2952380"/>
              <a:ext cx="208219" cy="117640"/>
            </a:xfrm>
            <a:custGeom>
              <a:avLst/>
              <a:gdLst/>
              <a:ahLst/>
              <a:cxnLst/>
              <a:rect l="l" t="t" r="r" b="b"/>
              <a:pathLst>
                <a:path w="3301" h="1865" extrusionOk="0">
                  <a:moveTo>
                    <a:pt x="1918" y="64"/>
                  </a:moveTo>
                  <a:cubicBezTo>
                    <a:pt x="1992" y="64"/>
                    <a:pt x="2067" y="79"/>
                    <a:pt x="2140" y="109"/>
                  </a:cubicBezTo>
                  <a:lnTo>
                    <a:pt x="3071" y="653"/>
                  </a:lnTo>
                  <a:cubicBezTo>
                    <a:pt x="3191" y="701"/>
                    <a:pt x="3191" y="859"/>
                    <a:pt x="3071" y="907"/>
                  </a:cubicBezTo>
                  <a:lnTo>
                    <a:pt x="2406" y="1282"/>
                  </a:lnTo>
                  <a:lnTo>
                    <a:pt x="2406" y="871"/>
                  </a:lnTo>
                  <a:lnTo>
                    <a:pt x="1403" y="871"/>
                  </a:lnTo>
                  <a:lnTo>
                    <a:pt x="1403" y="665"/>
                  </a:lnTo>
                  <a:lnTo>
                    <a:pt x="762" y="665"/>
                  </a:lnTo>
                  <a:lnTo>
                    <a:pt x="1705" y="109"/>
                  </a:lnTo>
                  <a:cubicBezTo>
                    <a:pt x="1771" y="79"/>
                    <a:pt x="1844" y="64"/>
                    <a:pt x="1918" y="64"/>
                  </a:cubicBezTo>
                  <a:close/>
                  <a:moveTo>
                    <a:pt x="1294" y="726"/>
                  </a:moveTo>
                  <a:lnTo>
                    <a:pt x="1294" y="1124"/>
                  </a:lnTo>
                  <a:lnTo>
                    <a:pt x="1390" y="1124"/>
                  </a:lnTo>
                  <a:lnTo>
                    <a:pt x="1390" y="931"/>
                  </a:lnTo>
                  <a:lnTo>
                    <a:pt x="2297" y="931"/>
                  </a:lnTo>
                  <a:lnTo>
                    <a:pt x="2297" y="1342"/>
                  </a:lnTo>
                  <a:lnTo>
                    <a:pt x="1596" y="1753"/>
                  </a:lnTo>
                  <a:cubicBezTo>
                    <a:pt x="1529" y="1789"/>
                    <a:pt x="1457" y="1807"/>
                    <a:pt x="1384" y="1807"/>
                  </a:cubicBezTo>
                  <a:cubicBezTo>
                    <a:pt x="1312" y="1807"/>
                    <a:pt x="1239" y="1789"/>
                    <a:pt x="1173" y="1753"/>
                  </a:cubicBezTo>
                  <a:lnTo>
                    <a:pt x="218" y="1209"/>
                  </a:lnTo>
                  <a:cubicBezTo>
                    <a:pt x="109" y="1173"/>
                    <a:pt x="109" y="1004"/>
                    <a:pt x="218" y="967"/>
                  </a:cubicBezTo>
                  <a:lnTo>
                    <a:pt x="641" y="726"/>
                  </a:lnTo>
                  <a:close/>
                  <a:moveTo>
                    <a:pt x="1922" y="0"/>
                  </a:moveTo>
                  <a:cubicBezTo>
                    <a:pt x="1823" y="0"/>
                    <a:pt x="1723" y="25"/>
                    <a:pt x="1632" y="73"/>
                  </a:cubicBezTo>
                  <a:lnTo>
                    <a:pt x="158" y="919"/>
                  </a:lnTo>
                  <a:cubicBezTo>
                    <a:pt x="0" y="979"/>
                    <a:pt x="0" y="1197"/>
                    <a:pt x="158" y="1257"/>
                  </a:cubicBezTo>
                  <a:lnTo>
                    <a:pt x="1088" y="1801"/>
                  </a:lnTo>
                  <a:cubicBezTo>
                    <a:pt x="1179" y="1844"/>
                    <a:pt x="1279" y="1865"/>
                    <a:pt x="1378" y="1865"/>
                  </a:cubicBezTo>
                  <a:cubicBezTo>
                    <a:pt x="1478" y="1865"/>
                    <a:pt x="1578" y="1844"/>
                    <a:pt x="1668" y="1801"/>
                  </a:cubicBezTo>
                  <a:lnTo>
                    <a:pt x="3143" y="943"/>
                  </a:lnTo>
                  <a:cubicBezTo>
                    <a:pt x="3300" y="883"/>
                    <a:pt x="3300" y="665"/>
                    <a:pt x="3143" y="617"/>
                  </a:cubicBezTo>
                  <a:lnTo>
                    <a:pt x="2212" y="73"/>
                  </a:lnTo>
                  <a:cubicBezTo>
                    <a:pt x="2122" y="25"/>
                    <a:pt x="2022" y="0"/>
                    <a:pt x="192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3382122" y="2969916"/>
              <a:ext cx="24474" cy="13751"/>
            </a:xfrm>
            <a:custGeom>
              <a:avLst/>
              <a:gdLst/>
              <a:ahLst/>
              <a:cxnLst/>
              <a:rect l="l" t="t" r="r" b="b"/>
              <a:pathLst>
                <a:path w="388" h="218" extrusionOk="0">
                  <a:moveTo>
                    <a:pt x="194" y="0"/>
                  </a:moveTo>
                  <a:cubicBezTo>
                    <a:pt x="86" y="0"/>
                    <a:pt x="1" y="49"/>
                    <a:pt x="1" y="109"/>
                  </a:cubicBezTo>
                  <a:cubicBezTo>
                    <a:pt x="1" y="170"/>
                    <a:pt x="86" y="218"/>
                    <a:pt x="194" y="218"/>
                  </a:cubicBezTo>
                  <a:cubicBezTo>
                    <a:pt x="303" y="218"/>
                    <a:pt x="388" y="170"/>
                    <a:pt x="388" y="109"/>
                  </a:cubicBezTo>
                  <a:cubicBezTo>
                    <a:pt x="388" y="49"/>
                    <a:pt x="303" y="0"/>
                    <a:pt x="194"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3262466" y="2940648"/>
              <a:ext cx="133472" cy="84965"/>
            </a:xfrm>
            <a:custGeom>
              <a:avLst/>
              <a:gdLst/>
              <a:ahLst/>
              <a:cxnLst/>
              <a:rect l="l" t="t" r="r" b="b"/>
              <a:pathLst>
                <a:path w="2116" h="1347" extrusionOk="0">
                  <a:moveTo>
                    <a:pt x="1705" y="1"/>
                  </a:moveTo>
                  <a:cubicBezTo>
                    <a:pt x="1680" y="1"/>
                    <a:pt x="1656" y="2"/>
                    <a:pt x="1632" y="5"/>
                  </a:cubicBezTo>
                  <a:cubicBezTo>
                    <a:pt x="1535" y="5"/>
                    <a:pt x="1439" y="29"/>
                    <a:pt x="1366" y="90"/>
                  </a:cubicBezTo>
                  <a:lnTo>
                    <a:pt x="121" y="1008"/>
                  </a:lnTo>
                  <a:cubicBezTo>
                    <a:pt x="0" y="1105"/>
                    <a:pt x="25" y="1226"/>
                    <a:pt x="157" y="1310"/>
                  </a:cubicBezTo>
                  <a:cubicBezTo>
                    <a:pt x="170" y="1323"/>
                    <a:pt x="182" y="1323"/>
                    <a:pt x="194" y="1335"/>
                  </a:cubicBezTo>
                  <a:lnTo>
                    <a:pt x="218" y="1347"/>
                  </a:lnTo>
                  <a:cubicBezTo>
                    <a:pt x="218" y="1310"/>
                    <a:pt x="218" y="1286"/>
                    <a:pt x="230" y="1262"/>
                  </a:cubicBezTo>
                  <a:cubicBezTo>
                    <a:pt x="133" y="1226"/>
                    <a:pt x="121" y="1105"/>
                    <a:pt x="206" y="1045"/>
                  </a:cubicBezTo>
                  <a:lnTo>
                    <a:pt x="1451" y="126"/>
                  </a:lnTo>
                  <a:cubicBezTo>
                    <a:pt x="1499" y="90"/>
                    <a:pt x="1572" y="65"/>
                    <a:pt x="1644" y="53"/>
                  </a:cubicBezTo>
                  <a:cubicBezTo>
                    <a:pt x="1717" y="53"/>
                    <a:pt x="1789" y="65"/>
                    <a:pt x="1850" y="90"/>
                  </a:cubicBezTo>
                  <a:lnTo>
                    <a:pt x="2007" y="162"/>
                  </a:lnTo>
                  <a:cubicBezTo>
                    <a:pt x="2043" y="150"/>
                    <a:pt x="2079" y="138"/>
                    <a:pt x="2116" y="138"/>
                  </a:cubicBezTo>
                  <a:lnTo>
                    <a:pt x="1922" y="41"/>
                  </a:lnTo>
                  <a:cubicBezTo>
                    <a:pt x="1850" y="14"/>
                    <a:pt x="1777" y="1"/>
                    <a:pt x="170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2352900" y="2738738"/>
              <a:ext cx="256221" cy="134797"/>
            </a:xfrm>
            <a:custGeom>
              <a:avLst/>
              <a:gdLst/>
              <a:ahLst/>
              <a:cxnLst/>
              <a:rect l="l" t="t" r="r" b="b"/>
              <a:pathLst>
                <a:path w="4062" h="2137" extrusionOk="0">
                  <a:moveTo>
                    <a:pt x="2037" y="0"/>
                  </a:moveTo>
                  <a:cubicBezTo>
                    <a:pt x="1563" y="0"/>
                    <a:pt x="1089" y="106"/>
                    <a:pt x="726" y="317"/>
                  </a:cubicBezTo>
                  <a:cubicBezTo>
                    <a:pt x="1" y="728"/>
                    <a:pt x="1" y="1405"/>
                    <a:pt x="726" y="1828"/>
                  </a:cubicBezTo>
                  <a:cubicBezTo>
                    <a:pt x="1089" y="2034"/>
                    <a:pt x="1563" y="2136"/>
                    <a:pt x="2037" y="2136"/>
                  </a:cubicBezTo>
                  <a:cubicBezTo>
                    <a:pt x="2512" y="2136"/>
                    <a:pt x="2986" y="2034"/>
                    <a:pt x="3349" y="1828"/>
                  </a:cubicBezTo>
                  <a:cubicBezTo>
                    <a:pt x="4062" y="1405"/>
                    <a:pt x="4062" y="728"/>
                    <a:pt x="3349" y="317"/>
                  </a:cubicBezTo>
                  <a:cubicBezTo>
                    <a:pt x="2986" y="106"/>
                    <a:pt x="2512" y="0"/>
                    <a:pt x="20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1940442" y="2756463"/>
              <a:ext cx="141104" cy="80865"/>
            </a:xfrm>
            <a:custGeom>
              <a:avLst/>
              <a:gdLst/>
              <a:ahLst/>
              <a:cxnLst/>
              <a:rect l="l" t="t" r="r" b="b"/>
              <a:pathLst>
                <a:path w="2237" h="1282" extrusionOk="0">
                  <a:moveTo>
                    <a:pt x="1125" y="0"/>
                  </a:moveTo>
                  <a:cubicBezTo>
                    <a:pt x="508" y="0"/>
                    <a:pt x="1" y="290"/>
                    <a:pt x="1" y="641"/>
                  </a:cubicBezTo>
                  <a:cubicBezTo>
                    <a:pt x="1" y="991"/>
                    <a:pt x="508" y="1281"/>
                    <a:pt x="1125" y="1281"/>
                  </a:cubicBezTo>
                  <a:cubicBezTo>
                    <a:pt x="1741" y="1281"/>
                    <a:pt x="2237" y="991"/>
                    <a:pt x="2237" y="641"/>
                  </a:cubicBezTo>
                  <a:cubicBezTo>
                    <a:pt x="2237"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2598395" y="2880536"/>
              <a:ext cx="256978" cy="134797"/>
            </a:xfrm>
            <a:custGeom>
              <a:avLst/>
              <a:gdLst/>
              <a:ahLst/>
              <a:cxnLst/>
              <a:rect l="l" t="t" r="r" b="b"/>
              <a:pathLst>
                <a:path w="4074" h="2137" extrusionOk="0">
                  <a:moveTo>
                    <a:pt x="2037" y="0"/>
                  </a:moveTo>
                  <a:cubicBezTo>
                    <a:pt x="1563" y="0"/>
                    <a:pt x="1089" y="106"/>
                    <a:pt x="726" y="317"/>
                  </a:cubicBezTo>
                  <a:cubicBezTo>
                    <a:pt x="1" y="728"/>
                    <a:pt x="1" y="1405"/>
                    <a:pt x="726" y="1828"/>
                  </a:cubicBezTo>
                  <a:cubicBezTo>
                    <a:pt x="1089" y="2034"/>
                    <a:pt x="1563" y="2137"/>
                    <a:pt x="2037" y="2137"/>
                  </a:cubicBezTo>
                  <a:cubicBezTo>
                    <a:pt x="2512" y="2137"/>
                    <a:pt x="2986" y="2034"/>
                    <a:pt x="3349" y="1828"/>
                  </a:cubicBezTo>
                  <a:cubicBezTo>
                    <a:pt x="4074" y="1405"/>
                    <a:pt x="4062" y="728"/>
                    <a:pt x="3349" y="317"/>
                  </a:cubicBezTo>
                  <a:cubicBezTo>
                    <a:pt x="2986" y="106"/>
                    <a:pt x="2512" y="0"/>
                    <a:pt x="2037" y="0"/>
                  </a:cubicBezTo>
                  <a:close/>
                </a:path>
              </a:pathLst>
            </a:custGeom>
            <a:solidFill>
              <a:srgbClr val="C2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2843889" y="3022900"/>
              <a:ext cx="256978" cy="134797"/>
            </a:xfrm>
            <a:custGeom>
              <a:avLst/>
              <a:gdLst/>
              <a:ahLst/>
              <a:cxnLst/>
              <a:rect l="l" t="t" r="r" b="b"/>
              <a:pathLst>
                <a:path w="4074" h="2137" extrusionOk="0">
                  <a:moveTo>
                    <a:pt x="2037" y="0"/>
                  </a:moveTo>
                  <a:cubicBezTo>
                    <a:pt x="1563" y="0"/>
                    <a:pt x="1089" y="103"/>
                    <a:pt x="726" y="309"/>
                  </a:cubicBezTo>
                  <a:cubicBezTo>
                    <a:pt x="1" y="732"/>
                    <a:pt x="1" y="1396"/>
                    <a:pt x="726" y="1819"/>
                  </a:cubicBezTo>
                  <a:cubicBezTo>
                    <a:pt x="1089" y="2031"/>
                    <a:pt x="1563" y="2137"/>
                    <a:pt x="2037" y="2137"/>
                  </a:cubicBezTo>
                  <a:cubicBezTo>
                    <a:pt x="2512" y="2137"/>
                    <a:pt x="2986" y="2031"/>
                    <a:pt x="3349" y="1819"/>
                  </a:cubicBezTo>
                  <a:cubicBezTo>
                    <a:pt x="4074" y="1396"/>
                    <a:pt x="4062" y="732"/>
                    <a:pt x="3349" y="309"/>
                  </a:cubicBezTo>
                  <a:cubicBezTo>
                    <a:pt x="2986" y="103"/>
                    <a:pt x="2512" y="0"/>
                    <a:pt x="2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3092474" y="3164004"/>
              <a:ext cx="170057" cy="93418"/>
            </a:xfrm>
            <a:custGeom>
              <a:avLst/>
              <a:gdLst/>
              <a:ahLst/>
              <a:cxnLst/>
              <a:rect l="l" t="t" r="r" b="b"/>
              <a:pathLst>
                <a:path w="2696" h="1481" extrusionOk="0">
                  <a:moveTo>
                    <a:pt x="2004" y="1"/>
                  </a:moveTo>
                  <a:cubicBezTo>
                    <a:pt x="1524" y="1"/>
                    <a:pt x="1041" y="105"/>
                    <a:pt x="677" y="308"/>
                  </a:cubicBezTo>
                  <a:cubicBezTo>
                    <a:pt x="133" y="622"/>
                    <a:pt x="0" y="1093"/>
                    <a:pt x="278" y="1480"/>
                  </a:cubicBezTo>
                  <a:lnTo>
                    <a:pt x="2695" y="78"/>
                  </a:lnTo>
                  <a:cubicBezTo>
                    <a:pt x="2476" y="26"/>
                    <a:pt x="2240" y="1"/>
                    <a:pt x="2004"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2310197" y="2629867"/>
              <a:ext cx="99221" cy="57274"/>
            </a:xfrm>
            <a:custGeom>
              <a:avLst/>
              <a:gdLst/>
              <a:ahLst/>
              <a:cxnLst/>
              <a:rect l="l" t="t" r="r" b="b"/>
              <a:pathLst>
                <a:path w="1573" h="908" extrusionOk="0">
                  <a:moveTo>
                    <a:pt x="787" y="1"/>
                  </a:moveTo>
                  <a:cubicBezTo>
                    <a:pt x="351" y="1"/>
                    <a:pt x="1" y="206"/>
                    <a:pt x="1" y="448"/>
                  </a:cubicBezTo>
                  <a:cubicBezTo>
                    <a:pt x="1" y="702"/>
                    <a:pt x="351" y="907"/>
                    <a:pt x="787" y="907"/>
                  </a:cubicBezTo>
                  <a:cubicBezTo>
                    <a:pt x="1222" y="907"/>
                    <a:pt x="1572" y="702"/>
                    <a:pt x="1572" y="448"/>
                  </a:cubicBezTo>
                  <a:cubicBezTo>
                    <a:pt x="1572" y="206"/>
                    <a:pt x="1222" y="1"/>
                    <a:pt x="7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2337699" y="2645132"/>
              <a:ext cx="45037" cy="25988"/>
            </a:xfrm>
            <a:custGeom>
              <a:avLst/>
              <a:gdLst/>
              <a:ahLst/>
              <a:cxnLst/>
              <a:rect l="l" t="t" r="r" b="b"/>
              <a:pathLst>
                <a:path w="714" h="412" extrusionOk="0">
                  <a:moveTo>
                    <a:pt x="12" y="0"/>
                  </a:moveTo>
                  <a:lnTo>
                    <a:pt x="0" y="12"/>
                  </a:lnTo>
                  <a:lnTo>
                    <a:pt x="338" y="206"/>
                  </a:lnTo>
                  <a:lnTo>
                    <a:pt x="0" y="411"/>
                  </a:lnTo>
                  <a:lnTo>
                    <a:pt x="12" y="411"/>
                  </a:lnTo>
                  <a:lnTo>
                    <a:pt x="351" y="218"/>
                  </a:lnTo>
                  <a:lnTo>
                    <a:pt x="689" y="411"/>
                  </a:lnTo>
                  <a:lnTo>
                    <a:pt x="713" y="411"/>
                  </a:lnTo>
                  <a:lnTo>
                    <a:pt x="375" y="206"/>
                  </a:lnTo>
                  <a:lnTo>
                    <a:pt x="713" y="12"/>
                  </a:lnTo>
                  <a:lnTo>
                    <a:pt x="689" y="0"/>
                  </a:lnTo>
                  <a:lnTo>
                    <a:pt x="351" y="194"/>
                  </a:ln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2130302" y="2820486"/>
              <a:ext cx="690825" cy="398776"/>
            </a:xfrm>
            <a:custGeom>
              <a:avLst/>
              <a:gdLst/>
              <a:ahLst/>
              <a:cxnLst/>
              <a:rect l="l" t="t" r="r" b="b"/>
              <a:pathLst>
                <a:path w="10952" h="6322" extrusionOk="0">
                  <a:moveTo>
                    <a:pt x="303" y="0"/>
                  </a:moveTo>
                  <a:lnTo>
                    <a:pt x="0"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2092204" y="2842563"/>
              <a:ext cx="690762" cy="398839"/>
            </a:xfrm>
            <a:custGeom>
              <a:avLst/>
              <a:gdLst/>
              <a:ahLst/>
              <a:cxnLst/>
              <a:rect l="l" t="t" r="r" b="b"/>
              <a:pathLst>
                <a:path w="10951" h="6323" extrusionOk="0">
                  <a:moveTo>
                    <a:pt x="302" y="1"/>
                  </a:moveTo>
                  <a:lnTo>
                    <a:pt x="0" y="170"/>
                  </a:lnTo>
                  <a:lnTo>
                    <a:pt x="10649" y="6322"/>
                  </a:lnTo>
                  <a:lnTo>
                    <a:pt x="10951" y="6141"/>
                  </a:lnTo>
                  <a:lnTo>
                    <a:pt x="302"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2054043" y="2864703"/>
              <a:ext cx="690825" cy="398776"/>
            </a:xfrm>
            <a:custGeom>
              <a:avLst/>
              <a:gdLst/>
              <a:ahLst/>
              <a:cxnLst/>
              <a:rect l="l" t="t" r="r" b="b"/>
              <a:pathLst>
                <a:path w="10952" h="6322" extrusionOk="0">
                  <a:moveTo>
                    <a:pt x="303" y="0"/>
                  </a:moveTo>
                  <a:lnTo>
                    <a:pt x="1"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2891954" y="3260953"/>
              <a:ext cx="19869" cy="10345"/>
            </a:xfrm>
            <a:custGeom>
              <a:avLst/>
              <a:gdLst/>
              <a:ahLst/>
              <a:cxnLst/>
              <a:rect l="l" t="t" r="r" b="b"/>
              <a:pathLst>
                <a:path w="315" h="164" extrusionOk="0">
                  <a:moveTo>
                    <a:pt x="159" y="1"/>
                  </a:moveTo>
                  <a:cubicBezTo>
                    <a:pt x="124" y="1"/>
                    <a:pt x="91" y="10"/>
                    <a:pt x="61" y="28"/>
                  </a:cubicBezTo>
                  <a:cubicBezTo>
                    <a:pt x="0" y="40"/>
                    <a:pt x="0" y="112"/>
                    <a:pt x="61" y="136"/>
                  </a:cubicBezTo>
                  <a:cubicBezTo>
                    <a:pt x="91" y="155"/>
                    <a:pt x="124" y="164"/>
                    <a:pt x="159" y="164"/>
                  </a:cubicBezTo>
                  <a:cubicBezTo>
                    <a:pt x="194" y="164"/>
                    <a:pt x="230" y="155"/>
                    <a:pt x="266" y="136"/>
                  </a:cubicBezTo>
                  <a:cubicBezTo>
                    <a:pt x="314" y="112"/>
                    <a:pt x="314" y="40"/>
                    <a:pt x="266" y="28"/>
                  </a:cubicBezTo>
                  <a:cubicBezTo>
                    <a:pt x="230" y="10"/>
                    <a:pt x="194" y="1"/>
                    <a:pt x="15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2916301" y="3274704"/>
              <a:ext cx="19932" cy="10345"/>
            </a:xfrm>
            <a:custGeom>
              <a:avLst/>
              <a:gdLst/>
              <a:ahLst/>
              <a:cxnLst/>
              <a:rect l="l" t="t" r="r" b="b"/>
              <a:pathLst>
                <a:path w="316" h="164" extrusionOk="0">
                  <a:moveTo>
                    <a:pt x="158" y="0"/>
                  </a:moveTo>
                  <a:cubicBezTo>
                    <a:pt x="125" y="0"/>
                    <a:pt x="92" y="9"/>
                    <a:pt x="61" y="27"/>
                  </a:cubicBezTo>
                  <a:cubicBezTo>
                    <a:pt x="1" y="39"/>
                    <a:pt x="1" y="112"/>
                    <a:pt x="61" y="136"/>
                  </a:cubicBezTo>
                  <a:cubicBezTo>
                    <a:pt x="92" y="154"/>
                    <a:pt x="125" y="163"/>
                    <a:pt x="158" y="163"/>
                  </a:cubicBezTo>
                  <a:cubicBezTo>
                    <a:pt x="191" y="163"/>
                    <a:pt x="225" y="154"/>
                    <a:pt x="255" y="136"/>
                  </a:cubicBezTo>
                  <a:cubicBezTo>
                    <a:pt x="315" y="112"/>
                    <a:pt x="315" y="39"/>
                    <a:pt x="255" y="27"/>
                  </a:cubicBezTo>
                  <a:cubicBezTo>
                    <a:pt x="225" y="9"/>
                    <a:pt x="191" y="0"/>
                    <a:pt x="1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939955" y="3288392"/>
              <a:ext cx="19869" cy="10534"/>
            </a:xfrm>
            <a:custGeom>
              <a:avLst/>
              <a:gdLst/>
              <a:ahLst/>
              <a:cxnLst/>
              <a:rect l="l" t="t" r="r" b="b"/>
              <a:pathLst>
                <a:path w="315" h="167" extrusionOk="0">
                  <a:moveTo>
                    <a:pt x="152" y="1"/>
                  </a:moveTo>
                  <a:cubicBezTo>
                    <a:pt x="115" y="1"/>
                    <a:pt x="79" y="10"/>
                    <a:pt x="49" y="28"/>
                  </a:cubicBezTo>
                  <a:cubicBezTo>
                    <a:pt x="1" y="64"/>
                    <a:pt x="1" y="112"/>
                    <a:pt x="49" y="149"/>
                  </a:cubicBezTo>
                  <a:cubicBezTo>
                    <a:pt x="79" y="161"/>
                    <a:pt x="115" y="167"/>
                    <a:pt x="152" y="167"/>
                  </a:cubicBezTo>
                  <a:cubicBezTo>
                    <a:pt x="188" y="167"/>
                    <a:pt x="224" y="161"/>
                    <a:pt x="254" y="149"/>
                  </a:cubicBezTo>
                  <a:cubicBezTo>
                    <a:pt x="315" y="112"/>
                    <a:pt x="315" y="52"/>
                    <a:pt x="254" y="28"/>
                  </a:cubicBezTo>
                  <a:cubicBezTo>
                    <a:pt x="224" y="10"/>
                    <a:pt x="188" y="1"/>
                    <a:pt x="15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284822" y="2799103"/>
              <a:ext cx="1558393" cy="899737"/>
            </a:xfrm>
            <a:custGeom>
              <a:avLst/>
              <a:gdLst/>
              <a:ahLst/>
              <a:cxnLst/>
              <a:rect l="l" t="t" r="r" b="b"/>
              <a:pathLst>
                <a:path w="24706" h="14264" extrusionOk="0">
                  <a:moveTo>
                    <a:pt x="8038" y="1"/>
                  </a:moveTo>
                  <a:lnTo>
                    <a:pt x="0" y="4642"/>
                  </a:lnTo>
                  <a:lnTo>
                    <a:pt x="16668" y="14263"/>
                  </a:lnTo>
                  <a:lnTo>
                    <a:pt x="24706" y="9622"/>
                  </a:lnTo>
                  <a:lnTo>
                    <a:pt x="80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3386727" y="2696603"/>
              <a:ext cx="103762" cy="54184"/>
            </a:xfrm>
            <a:custGeom>
              <a:avLst/>
              <a:gdLst/>
              <a:ahLst/>
              <a:cxnLst/>
              <a:rect l="l" t="t" r="r" b="b"/>
              <a:pathLst>
                <a:path w="1645" h="859" extrusionOk="0">
                  <a:moveTo>
                    <a:pt x="822" y="0"/>
                  </a:moveTo>
                  <a:cubicBezTo>
                    <a:pt x="641" y="0"/>
                    <a:pt x="460" y="43"/>
                    <a:pt x="291" y="127"/>
                  </a:cubicBezTo>
                  <a:cubicBezTo>
                    <a:pt x="1" y="284"/>
                    <a:pt x="1" y="562"/>
                    <a:pt x="291" y="731"/>
                  </a:cubicBezTo>
                  <a:cubicBezTo>
                    <a:pt x="460" y="816"/>
                    <a:pt x="641" y="858"/>
                    <a:pt x="822" y="858"/>
                  </a:cubicBezTo>
                  <a:cubicBezTo>
                    <a:pt x="1004" y="858"/>
                    <a:pt x="1185" y="816"/>
                    <a:pt x="1354" y="731"/>
                  </a:cubicBezTo>
                  <a:cubicBezTo>
                    <a:pt x="1644" y="562"/>
                    <a:pt x="1644" y="284"/>
                    <a:pt x="1354" y="127"/>
                  </a:cubicBezTo>
                  <a:cubicBezTo>
                    <a:pt x="1185" y="43"/>
                    <a:pt x="1004" y="0"/>
                    <a:pt x="8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3404262" y="2704614"/>
              <a:ext cx="44280" cy="29016"/>
            </a:xfrm>
            <a:custGeom>
              <a:avLst/>
              <a:gdLst/>
              <a:ahLst/>
              <a:cxnLst/>
              <a:rect l="l" t="t" r="r" b="b"/>
              <a:pathLst>
                <a:path w="702" h="460" extrusionOk="0">
                  <a:moveTo>
                    <a:pt x="484" y="0"/>
                  </a:moveTo>
                  <a:lnTo>
                    <a:pt x="424" y="36"/>
                  </a:lnTo>
                  <a:lnTo>
                    <a:pt x="569" y="97"/>
                  </a:lnTo>
                  <a:lnTo>
                    <a:pt x="182" y="326"/>
                  </a:lnTo>
                  <a:lnTo>
                    <a:pt x="61" y="254"/>
                  </a:lnTo>
                  <a:lnTo>
                    <a:pt x="1" y="290"/>
                  </a:lnTo>
                  <a:lnTo>
                    <a:pt x="303" y="459"/>
                  </a:lnTo>
                  <a:lnTo>
                    <a:pt x="363" y="423"/>
                  </a:lnTo>
                  <a:lnTo>
                    <a:pt x="242" y="363"/>
                  </a:lnTo>
                  <a:lnTo>
                    <a:pt x="702" y="97"/>
                  </a:lnTo>
                  <a:lnTo>
                    <a:pt x="641" y="61"/>
                  </a:lnTo>
                  <a:lnTo>
                    <a:pt x="48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3430944" y="2720572"/>
              <a:ext cx="48128" cy="29079"/>
            </a:xfrm>
            <a:custGeom>
              <a:avLst/>
              <a:gdLst/>
              <a:ahLst/>
              <a:cxnLst/>
              <a:rect l="l" t="t" r="r" b="b"/>
              <a:pathLst>
                <a:path w="763" h="461" extrusionOk="0">
                  <a:moveTo>
                    <a:pt x="496" y="1"/>
                  </a:moveTo>
                  <a:lnTo>
                    <a:pt x="424" y="37"/>
                  </a:lnTo>
                  <a:cubicBezTo>
                    <a:pt x="460" y="49"/>
                    <a:pt x="496" y="49"/>
                    <a:pt x="532" y="61"/>
                  </a:cubicBezTo>
                  <a:cubicBezTo>
                    <a:pt x="569" y="73"/>
                    <a:pt x="593" y="86"/>
                    <a:pt x="617" y="98"/>
                  </a:cubicBezTo>
                  <a:cubicBezTo>
                    <a:pt x="641" y="110"/>
                    <a:pt x="665" y="134"/>
                    <a:pt x="665" y="158"/>
                  </a:cubicBezTo>
                  <a:cubicBezTo>
                    <a:pt x="665" y="170"/>
                    <a:pt x="653" y="194"/>
                    <a:pt x="629" y="206"/>
                  </a:cubicBezTo>
                  <a:cubicBezTo>
                    <a:pt x="605" y="219"/>
                    <a:pt x="593" y="231"/>
                    <a:pt x="557" y="231"/>
                  </a:cubicBezTo>
                  <a:cubicBezTo>
                    <a:pt x="532" y="231"/>
                    <a:pt x="496" y="243"/>
                    <a:pt x="448" y="243"/>
                  </a:cubicBezTo>
                  <a:lnTo>
                    <a:pt x="61" y="243"/>
                  </a:lnTo>
                  <a:lnTo>
                    <a:pt x="1" y="279"/>
                  </a:lnTo>
                  <a:lnTo>
                    <a:pt x="327" y="460"/>
                  </a:lnTo>
                  <a:lnTo>
                    <a:pt x="387" y="436"/>
                  </a:lnTo>
                  <a:lnTo>
                    <a:pt x="146" y="291"/>
                  </a:lnTo>
                  <a:lnTo>
                    <a:pt x="520" y="291"/>
                  </a:lnTo>
                  <a:cubicBezTo>
                    <a:pt x="569" y="279"/>
                    <a:pt x="605" y="279"/>
                    <a:pt x="629" y="279"/>
                  </a:cubicBezTo>
                  <a:cubicBezTo>
                    <a:pt x="653" y="267"/>
                    <a:pt x="677" y="255"/>
                    <a:pt x="702" y="243"/>
                  </a:cubicBezTo>
                  <a:cubicBezTo>
                    <a:pt x="750" y="219"/>
                    <a:pt x="762" y="194"/>
                    <a:pt x="762" y="158"/>
                  </a:cubicBezTo>
                  <a:cubicBezTo>
                    <a:pt x="750" y="122"/>
                    <a:pt x="726" y="86"/>
                    <a:pt x="677" y="61"/>
                  </a:cubicBezTo>
                  <a:cubicBezTo>
                    <a:pt x="653" y="49"/>
                    <a:pt x="629" y="37"/>
                    <a:pt x="593" y="25"/>
                  </a:cubicBezTo>
                  <a:cubicBezTo>
                    <a:pt x="569" y="13"/>
                    <a:pt x="532" y="1"/>
                    <a:pt x="4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618471" y="2830011"/>
              <a:ext cx="103762" cy="54184"/>
            </a:xfrm>
            <a:custGeom>
              <a:avLst/>
              <a:gdLst/>
              <a:ahLst/>
              <a:cxnLst/>
              <a:rect l="l" t="t" r="r" b="b"/>
              <a:pathLst>
                <a:path w="1645" h="859" extrusionOk="0">
                  <a:moveTo>
                    <a:pt x="823" y="0"/>
                  </a:moveTo>
                  <a:cubicBezTo>
                    <a:pt x="642" y="0"/>
                    <a:pt x="460" y="43"/>
                    <a:pt x="291" y="127"/>
                  </a:cubicBezTo>
                  <a:cubicBezTo>
                    <a:pt x="1" y="297"/>
                    <a:pt x="1" y="562"/>
                    <a:pt x="291" y="732"/>
                  </a:cubicBezTo>
                  <a:cubicBezTo>
                    <a:pt x="460" y="816"/>
                    <a:pt x="642" y="859"/>
                    <a:pt x="823" y="859"/>
                  </a:cubicBezTo>
                  <a:cubicBezTo>
                    <a:pt x="1004" y="859"/>
                    <a:pt x="1185" y="816"/>
                    <a:pt x="1355" y="732"/>
                  </a:cubicBezTo>
                  <a:cubicBezTo>
                    <a:pt x="1645" y="562"/>
                    <a:pt x="1645" y="297"/>
                    <a:pt x="1355" y="127"/>
                  </a:cubicBezTo>
                  <a:cubicBezTo>
                    <a:pt x="1185" y="43"/>
                    <a:pt x="1004" y="0"/>
                    <a:pt x="82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3652785" y="2848682"/>
              <a:ext cx="51156" cy="25231"/>
            </a:xfrm>
            <a:custGeom>
              <a:avLst/>
              <a:gdLst/>
              <a:ahLst/>
              <a:cxnLst/>
              <a:rect l="l" t="t" r="r" b="b"/>
              <a:pathLst>
                <a:path w="811" h="400" extrusionOk="0">
                  <a:moveTo>
                    <a:pt x="654" y="49"/>
                  </a:moveTo>
                  <a:lnTo>
                    <a:pt x="339" y="230"/>
                  </a:lnTo>
                  <a:lnTo>
                    <a:pt x="134" y="121"/>
                  </a:lnTo>
                  <a:lnTo>
                    <a:pt x="654" y="49"/>
                  </a:lnTo>
                  <a:close/>
                  <a:moveTo>
                    <a:pt x="702" y="1"/>
                  </a:moveTo>
                  <a:lnTo>
                    <a:pt x="73" y="73"/>
                  </a:lnTo>
                  <a:lnTo>
                    <a:pt x="1" y="121"/>
                  </a:lnTo>
                  <a:lnTo>
                    <a:pt x="267" y="266"/>
                  </a:lnTo>
                  <a:lnTo>
                    <a:pt x="134" y="351"/>
                  </a:lnTo>
                  <a:lnTo>
                    <a:pt x="206" y="399"/>
                  </a:lnTo>
                  <a:lnTo>
                    <a:pt x="351" y="315"/>
                  </a:lnTo>
                  <a:lnTo>
                    <a:pt x="436" y="363"/>
                  </a:lnTo>
                  <a:lnTo>
                    <a:pt x="508" y="327"/>
                  </a:lnTo>
                  <a:lnTo>
                    <a:pt x="412" y="279"/>
                  </a:lnTo>
                  <a:lnTo>
                    <a:pt x="811" y="61"/>
                  </a:lnTo>
                  <a:lnTo>
                    <a:pt x="70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2991047" y="2467886"/>
              <a:ext cx="103762" cy="54184"/>
            </a:xfrm>
            <a:custGeom>
              <a:avLst/>
              <a:gdLst/>
              <a:ahLst/>
              <a:cxnLst/>
              <a:rect l="l" t="t" r="r" b="b"/>
              <a:pathLst>
                <a:path w="1645" h="859" extrusionOk="0">
                  <a:moveTo>
                    <a:pt x="818" y="0"/>
                  </a:moveTo>
                  <a:cubicBezTo>
                    <a:pt x="635" y="0"/>
                    <a:pt x="454" y="42"/>
                    <a:pt x="291" y="127"/>
                  </a:cubicBezTo>
                  <a:cubicBezTo>
                    <a:pt x="0" y="284"/>
                    <a:pt x="0" y="562"/>
                    <a:pt x="291" y="731"/>
                  </a:cubicBezTo>
                  <a:cubicBezTo>
                    <a:pt x="460" y="816"/>
                    <a:pt x="641" y="858"/>
                    <a:pt x="822" y="858"/>
                  </a:cubicBezTo>
                  <a:cubicBezTo>
                    <a:pt x="1004" y="858"/>
                    <a:pt x="1185" y="816"/>
                    <a:pt x="1354" y="731"/>
                  </a:cubicBezTo>
                  <a:cubicBezTo>
                    <a:pt x="1644" y="562"/>
                    <a:pt x="1644" y="284"/>
                    <a:pt x="1354" y="127"/>
                  </a:cubicBezTo>
                  <a:cubicBezTo>
                    <a:pt x="1185" y="42"/>
                    <a:pt x="1001" y="0"/>
                    <a:pt x="818"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3018485" y="2478924"/>
              <a:ext cx="55697" cy="31286"/>
            </a:xfrm>
            <a:custGeom>
              <a:avLst/>
              <a:gdLst/>
              <a:ahLst/>
              <a:cxnLst/>
              <a:rect l="l" t="t" r="r" b="b"/>
              <a:pathLst>
                <a:path w="883" h="496" extrusionOk="0">
                  <a:moveTo>
                    <a:pt x="593" y="0"/>
                  </a:moveTo>
                  <a:lnTo>
                    <a:pt x="520" y="49"/>
                  </a:lnTo>
                  <a:cubicBezTo>
                    <a:pt x="557" y="61"/>
                    <a:pt x="593" y="61"/>
                    <a:pt x="617" y="73"/>
                  </a:cubicBezTo>
                  <a:cubicBezTo>
                    <a:pt x="653" y="85"/>
                    <a:pt x="677" y="97"/>
                    <a:pt x="702" y="121"/>
                  </a:cubicBezTo>
                  <a:cubicBezTo>
                    <a:pt x="738" y="133"/>
                    <a:pt x="762" y="158"/>
                    <a:pt x="774" y="182"/>
                  </a:cubicBezTo>
                  <a:cubicBezTo>
                    <a:pt x="774" y="206"/>
                    <a:pt x="762" y="230"/>
                    <a:pt x="726" y="242"/>
                  </a:cubicBezTo>
                  <a:cubicBezTo>
                    <a:pt x="702" y="254"/>
                    <a:pt x="665" y="266"/>
                    <a:pt x="629" y="266"/>
                  </a:cubicBezTo>
                  <a:cubicBezTo>
                    <a:pt x="593" y="266"/>
                    <a:pt x="557" y="242"/>
                    <a:pt x="520" y="230"/>
                  </a:cubicBezTo>
                  <a:lnTo>
                    <a:pt x="448" y="182"/>
                  </a:lnTo>
                  <a:lnTo>
                    <a:pt x="375" y="218"/>
                  </a:lnTo>
                  <a:lnTo>
                    <a:pt x="448" y="266"/>
                  </a:lnTo>
                  <a:cubicBezTo>
                    <a:pt x="484" y="290"/>
                    <a:pt x="520" y="315"/>
                    <a:pt x="520" y="339"/>
                  </a:cubicBezTo>
                  <a:cubicBezTo>
                    <a:pt x="520" y="363"/>
                    <a:pt x="508" y="387"/>
                    <a:pt x="472" y="411"/>
                  </a:cubicBezTo>
                  <a:cubicBezTo>
                    <a:pt x="436" y="423"/>
                    <a:pt x="387" y="436"/>
                    <a:pt x="351" y="436"/>
                  </a:cubicBezTo>
                  <a:cubicBezTo>
                    <a:pt x="303" y="436"/>
                    <a:pt x="254" y="411"/>
                    <a:pt x="206" y="387"/>
                  </a:cubicBezTo>
                  <a:cubicBezTo>
                    <a:pt x="170" y="363"/>
                    <a:pt x="146" y="351"/>
                    <a:pt x="121" y="327"/>
                  </a:cubicBezTo>
                  <a:cubicBezTo>
                    <a:pt x="109" y="315"/>
                    <a:pt x="97" y="290"/>
                    <a:pt x="85" y="266"/>
                  </a:cubicBezTo>
                  <a:lnTo>
                    <a:pt x="1" y="315"/>
                  </a:lnTo>
                  <a:cubicBezTo>
                    <a:pt x="25" y="339"/>
                    <a:pt x="49" y="363"/>
                    <a:pt x="61" y="375"/>
                  </a:cubicBezTo>
                  <a:cubicBezTo>
                    <a:pt x="85" y="399"/>
                    <a:pt x="109" y="411"/>
                    <a:pt x="134" y="423"/>
                  </a:cubicBezTo>
                  <a:cubicBezTo>
                    <a:pt x="206" y="472"/>
                    <a:pt x="279" y="496"/>
                    <a:pt x="351" y="496"/>
                  </a:cubicBezTo>
                  <a:cubicBezTo>
                    <a:pt x="424" y="496"/>
                    <a:pt x="496" y="484"/>
                    <a:pt x="557" y="448"/>
                  </a:cubicBezTo>
                  <a:cubicBezTo>
                    <a:pt x="593" y="436"/>
                    <a:pt x="617" y="411"/>
                    <a:pt x="617" y="375"/>
                  </a:cubicBezTo>
                  <a:cubicBezTo>
                    <a:pt x="617" y="351"/>
                    <a:pt x="605" y="327"/>
                    <a:pt x="581" y="290"/>
                  </a:cubicBezTo>
                  <a:lnTo>
                    <a:pt x="581" y="290"/>
                  </a:lnTo>
                  <a:cubicBezTo>
                    <a:pt x="617" y="315"/>
                    <a:pt x="665" y="315"/>
                    <a:pt x="702" y="315"/>
                  </a:cubicBezTo>
                  <a:cubicBezTo>
                    <a:pt x="750" y="315"/>
                    <a:pt x="786" y="303"/>
                    <a:pt x="822" y="278"/>
                  </a:cubicBezTo>
                  <a:cubicBezTo>
                    <a:pt x="871" y="254"/>
                    <a:pt x="883" y="230"/>
                    <a:pt x="883" y="194"/>
                  </a:cubicBezTo>
                  <a:cubicBezTo>
                    <a:pt x="871" y="158"/>
                    <a:pt x="835" y="121"/>
                    <a:pt x="774" y="85"/>
                  </a:cubicBezTo>
                  <a:cubicBezTo>
                    <a:pt x="750" y="61"/>
                    <a:pt x="726" y="49"/>
                    <a:pt x="690" y="37"/>
                  </a:cubicBezTo>
                  <a:cubicBezTo>
                    <a:pt x="665" y="25"/>
                    <a:pt x="629" y="13"/>
                    <a:pt x="59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2808062" y="2361916"/>
              <a:ext cx="103762" cy="54184"/>
            </a:xfrm>
            <a:custGeom>
              <a:avLst/>
              <a:gdLst/>
              <a:ahLst/>
              <a:cxnLst/>
              <a:rect l="l" t="t" r="r" b="b"/>
              <a:pathLst>
                <a:path w="1645" h="859" extrusionOk="0">
                  <a:moveTo>
                    <a:pt x="816" y="0"/>
                  </a:moveTo>
                  <a:cubicBezTo>
                    <a:pt x="635" y="0"/>
                    <a:pt x="454" y="42"/>
                    <a:pt x="291" y="127"/>
                  </a:cubicBezTo>
                  <a:cubicBezTo>
                    <a:pt x="1" y="296"/>
                    <a:pt x="1" y="562"/>
                    <a:pt x="291" y="731"/>
                  </a:cubicBezTo>
                  <a:cubicBezTo>
                    <a:pt x="454" y="816"/>
                    <a:pt x="635" y="858"/>
                    <a:pt x="816" y="858"/>
                  </a:cubicBezTo>
                  <a:cubicBezTo>
                    <a:pt x="998" y="858"/>
                    <a:pt x="1179" y="816"/>
                    <a:pt x="1342" y="731"/>
                  </a:cubicBezTo>
                  <a:cubicBezTo>
                    <a:pt x="1644" y="562"/>
                    <a:pt x="1644" y="296"/>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2839348" y="2375225"/>
              <a:ext cx="52670" cy="30025"/>
            </a:xfrm>
            <a:custGeom>
              <a:avLst/>
              <a:gdLst/>
              <a:ahLst/>
              <a:cxnLst/>
              <a:rect l="l" t="t" r="r" b="b"/>
              <a:pathLst>
                <a:path w="835" h="476" extrusionOk="0">
                  <a:moveTo>
                    <a:pt x="556" y="61"/>
                  </a:moveTo>
                  <a:cubicBezTo>
                    <a:pt x="592" y="61"/>
                    <a:pt x="629" y="73"/>
                    <a:pt x="665" y="97"/>
                  </a:cubicBezTo>
                  <a:cubicBezTo>
                    <a:pt x="701" y="121"/>
                    <a:pt x="713" y="134"/>
                    <a:pt x="725" y="158"/>
                  </a:cubicBezTo>
                  <a:cubicBezTo>
                    <a:pt x="725" y="182"/>
                    <a:pt x="713" y="194"/>
                    <a:pt x="677" y="218"/>
                  </a:cubicBezTo>
                  <a:cubicBezTo>
                    <a:pt x="641" y="230"/>
                    <a:pt x="617" y="242"/>
                    <a:pt x="580" y="242"/>
                  </a:cubicBezTo>
                  <a:cubicBezTo>
                    <a:pt x="544" y="242"/>
                    <a:pt x="508" y="230"/>
                    <a:pt x="472" y="206"/>
                  </a:cubicBezTo>
                  <a:cubicBezTo>
                    <a:pt x="435" y="194"/>
                    <a:pt x="411" y="170"/>
                    <a:pt x="411" y="146"/>
                  </a:cubicBezTo>
                  <a:cubicBezTo>
                    <a:pt x="411" y="121"/>
                    <a:pt x="423" y="109"/>
                    <a:pt x="459" y="85"/>
                  </a:cubicBezTo>
                  <a:cubicBezTo>
                    <a:pt x="484" y="73"/>
                    <a:pt x="520" y="61"/>
                    <a:pt x="556" y="61"/>
                  </a:cubicBezTo>
                  <a:close/>
                  <a:moveTo>
                    <a:pt x="278" y="206"/>
                  </a:moveTo>
                  <a:cubicBezTo>
                    <a:pt x="327" y="206"/>
                    <a:pt x="363" y="218"/>
                    <a:pt x="399" y="242"/>
                  </a:cubicBezTo>
                  <a:cubicBezTo>
                    <a:pt x="447" y="267"/>
                    <a:pt x="459" y="291"/>
                    <a:pt x="459" y="315"/>
                  </a:cubicBezTo>
                  <a:cubicBezTo>
                    <a:pt x="472" y="339"/>
                    <a:pt x="447" y="363"/>
                    <a:pt x="411" y="387"/>
                  </a:cubicBezTo>
                  <a:cubicBezTo>
                    <a:pt x="375" y="399"/>
                    <a:pt x="339" y="412"/>
                    <a:pt x="290" y="412"/>
                  </a:cubicBezTo>
                  <a:cubicBezTo>
                    <a:pt x="254" y="412"/>
                    <a:pt x="218" y="399"/>
                    <a:pt x="169" y="375"/>
                  </a:cubicBezTo>
                  <a:cubicBezTo>
                    <a:pt x="133" y="351"/>
                    <a:pt x="121" y="339"/>
                    <a:pt x="109" y="303"/>
                  </a:cubicBezTo>
                  <a:cubicBezTo>
                    <a:pt x="109" y="279"/>
                    <a:pt x="133" y="267"/>
                    <a:pt x="169" y="242"/>
                  </a:cubicBezTo>
                  <a:cubicBezTo>
                    <a:pt x="206" y="218"/>
                    <a:pt x="242" y="206"/>
                    <a:pt x="278" y="206"/>
                  </a:cubicBezTo>
                  <a:close/>
                  <a:moveTo>
                    <a:pt x="544" y="1"/>
                  </a:moveTo>
                  <a:cubicBezTo>
                    <a:pt x="484" y="1"/>
                    <a:pt x="435" y="13"/>
                    <a:pt x="387" y="37"/>
                  </a:cubicBezTo>
                  <a:cubicBezTo>
                    <a:pt x="351" y="61"/>
                    <a:pt x="327" y="85"/>
                    <a:pt x="327" y="109"/>
                  </a:cubicBezTo>
                  <a:cubicBezTo>
                    <a:pt x="327" y="134"/>
                    <a:pt x="327" y="158"/>
                    <a:pt x="363" y="182"/>
                  </a:cubicBezTo>
                  <a:cubicBezTo>
                    <a:pt x="314" y="158"/>
                    <a:pt x="266" y="158"/>
                    <a:pt x="218" y="158"/>
                  </a:cubicBezTo>
                  <a:cubicBezTo>
                    <a:pt x="169" y="158"/>
                    <a:pt x="121" y="170"/>
                    <a:pt x="85" y="194"/>
                  </a:cubicBezTo>
                  <a:cubicBezTo>
                    <a:pt x="24" y="230"/>
                    <a:pt x="0" y="267"/>
                    <a:pt x="0" y="303"/>
                  </a:cubicBezTo>
                  <a:cubicBezTo>
                    <a:pt x="12" y="339"/>
                    <a:pt x="49" y="375"/>
                    <a:pt x="109" y="412"/>
                  </a:cubicBezTo>
                  <a:cubicBezTo>
                    <a:pt x="181" y="448"/>
                    <a:pt x="242" y="472"/>
                    <a:pt x="302" y="472"/>
                  </a:cubicBezTo>
                  <a:cubicBezTo>
                    <a:pt x="316" y="474"/>
                    <a:pt x="329" y="475"/>
                    <a:pt x="341" y="475"/>
                  </a:cubicBezTo>
                  <a:cubicBezTo>
                    <a:pt x="397" y="475"/>
                    <a:pt x="446" y="455"/>
                    <a:pt x="496" y="436"/>
                  </a:cubicBezTo>
                  <a:cubicBezTo>
                    <a:pt x="532" y="412"/>
                    <a:pt x="556" y="387"/>
                    <a:pt x="556" y="351"/>
                  </a:cubicBezTo>
                  <a:cubicBezTo>
                    <a:pt x="568" y="327"/>
                    <a:pt x="556" y="303"/>
                    <a:pt x="520" y="267"/>
                  </a:cubicBezTo>
                  <a:lnTo>
                    <a:pt x="520" y="267"/>
                  </a:lnTo>
                  <a:cubicBezTo>
                    <a:pt x="568" y="291"/>
                    <a:pt x="605" y="291"/>
                    <a:pt x="653" y="291"/>
                  </a:cubicBezTo>
                  <a:cubicBezTo>
                    <a:pt x="689" y="291"/>
                    <a:pt x="725" y="279"/>
                    <a:pt x="762" y="254"/>
                  </a:cubicBezTo>
                  <a:cubicBezTo>
                    <a:pt x="810" y="230"/>
                    <a:pt x="834" y="194"/>
                    <a:pt x="822" y="158"/>
                  </a:cubicBezTo>
                  <a:cubicBezTo>
                    <a:pt x="822" y="134"/>
                    <a:pt x="786" y="97"/>
                    <a:pt x="725" y="61"/>
                  </a:cubicBezTo>
                  <a:cubicBezTo>
                    <a:pt x="665" y="25"/>
                    <a:pt x="605" y="1"/>
                    <a:pt x="54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569172" y="3338979"/>
              <a:ext cx="126597" cy="66231"/>
            </a:xfrm>
            <a:custGeom>
              <a:avLst/>
              <a:gdLst/>
              <a:ahLst/>
              <a:cxnLst/>
              <a:rect l="l" t="t" r="r" b="b"/>
              <a:pathLst>
                <a:path w="2007" h="1050" extrusionOk="0">
                  <a:moveTo>
                    <a:pt x="1002" y="1"/>
                  </a:moveTo>
                  <a:cubicBezTo>
                    <a:pt x="778" y="1"/>
                    <a:pt x="553" y="52"/>
                    <a:pt x="351" y="157"/>
                  </a:cubicBezTo>
                  <a:cubicBezTo>
                    <a:pt x="1" y="374"/>
                    <a:pt x="13" y="700"/>
                    <a:pt x="375" y="906"/>
                  </a:cubicBezTo>
                  <a:cubicBezTo>
                    <a:pt x="572" y="1001"/>
                    <a:pt x="789" y="1049"/>
                    <a:pt x="1006" y="1049"/>
                  </a:cubicBezTo>
                  <a:cubicBezTo>
                    <a:pt x="1230" y="1049"/>
                    <a:pt x="1454" y="998"/>
                    <a:pt x="1656" y="894"/>
                  </a:cubicBezTo>
                  <a:cubicBezTo>
                    <a:pt x="2007" y="676"/>
                    <a:pt x="1995" y="350"/>
                    <a:pt x="1632" y="144"/>
                  </a:cubicBezTo>
                  <a:cubicBezTo>
                    <a:pt x="1436" y="49"/>
                    <a:pt x="1219" y="1"/>
                    <a:pt x="1002"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593583" y="3378970"/>
              <a:ext cx="28259" cy="14886"/>
            </a:xfrm>
            <a:custGeom>
              <a:avLst/>
              <a:gdLst/>
              <a:ahLst/>
              <a:cxnLst/>
              <a:rect l="l" t="t" r="r" b="b"/>
              <a:pathLst>
                <a:path w="448" h="236" extrusionOk="0">
                  <a:moveTo>
                    <a:pt x="54" y="1"/>
                  </a:moveTo>
                  <a:cubicBezTo>
                    <a:pt x="41" y="1"/>
                    <a:pt x="29" y="10"/>
                    <a:pt x="12" y="18"/>
                  </a:cubicBezTo>
                  <a:cubicBezTo>
                    <a:pt x="0" y="18"/>
                    <a:pt x="12" y="42"/>
                    <a:pt x="12" y="42"/>
                  </a:cubicBezTo>
                  <a:lnTo>
                    <a:pt x="37" y="42"/>
                  </a:lnTo>
                  <a:cubicBezTo>
                    <a:pt x="157" y="79"/>
                    <a:pt x="278" y="139"/>
                    <a:pt x="375" y="224"/>
                  </a:cubicBezTo>
                  <a:cubicBezTo>
                    <a:pt x="387" y="236"/>
                    <a:pt x="411" y="236"/>
                    <a:pt x="423" y="236"/>
                  </a:cubicBezTo>
                  <a:cubicBezTo>
                    <a:pt x="435" y="224"/>
                    <a:pt x="448" y="211"/>
                    <a:pt x="435" y="199"/>
                  </a:cubicBezTo>
                  <a:cubicBezTo>
                    <a:pt x="327" y="115"/>
                    <a:pt x="206" y="42"/>
                    <a:pt x="73" y="6"/>
                  </a:cubicBezTo>
                  <a:cubicBezTo>
                    <a:pt x="66" y="2"/>
                    <a:pt x="60" y="1"/>
                    <a:pt x="5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595854" y="3355695"/>
              <a:ext cx="20626" cy="19869"/>
            </a:xfrm>
            <a:custGeom>
              <a:avLst/>
              <a:gdLst/>
              <a:ahLst/>
              <a:cxnLst/>
              <a:rect l="l" t="t" r="r" b="b"/>
              <a:pathLst>
                <a:path w="327" h="315" extrusionOk="0">
                  <a:moveTo>
                    <a:pt x="121" y="0"/>
                  </a:moveTo>
                  <a:cubicBezTo>
                    <a:pt x="109" y="0"/>
                    <a:pt x="97" y="12"/>
                    <a:pt x="97" y="24"/>
                  </a:cubicBezTo>
                  <a:cubicBezTo>
                    <a:pt x="109" y="61"/>
                    <a:pt x="121" y="85"/>
                    <a:pt x="134" y="121"/>
                  </a:cubicBezTo>
                  <a:cubicBezTo>
                    <a:pt x="109" y="121"/>
                    <a:pt x="97" y="121"/>
                    <a:pt x="73" y="133"/>
                  </a:cubicBezTo>
                  <a:cubicBezTo>
                    <a:pt x="25" y="145"/>
                    <a:pt x="1" y="194"/>
                    <a:pt x="37" y="218"/>
                  </a:cubicBezTo>
                  <a:cubicBezTo>
                    <a:pt x="67" y="241"/>
                    <a:pt x="98" y="249"/>
                    <a:pt x="132" y="249"/>
                  </a:cubicBezTo>
                  <a:cubicBezTo>
                    <a:pt x="151" y="249"/>
                    <a:pt x="172" y="246"/>
                    <a:pt x="194" y="242"/>
                  </a:cubicBezTo>
                  <a:lnTo>
                    <a:pt x="206" y="242"/>
                  </a:lnTo>
                  <a:cubicBezTo>
                    <a:pt x="218" y="266"/>
                    <a:pt x="230" y="278"/>
                    <a:pt x="254" y="290"/>
                  </a:cubicBezTo>
                  <a:lnTo>
                    <a:pt x="279" y="315"/>
                  </a:lnTo>
                  <a:lnTo>
                    <a:pt x="315" y="315"/>
                  </a:lnTo>
                  <a:cubicBezTo>
                    <a:pt x="327" y="302"/>
                    <a:pt x="327" y="302"/>
                    <a:pt x="327" y="290"/>
                  </a:cubicBezTo>
                  <a:cubicBezTo>
                    <a:pt x="242" y="218"/>
                    <a:pt x="182" y="121"/>
                    <a:pt x="158" y="24"/>
                  </a:cubicBezTo>
                  <a:cubicBezTo>
                    <a:pt x="158" y="12"/>
                    <a:pt x="146" y="0"/>
                    <a:pt x="12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626383" y="3380863"/>
              <a:ext cx="34314" cy="11039"/>
            </a:xfrm>
            <a:custGeom>
              <a:avLst/>
              <a:gdLst/>
              <a:ahLst/>
              <a:cxnLst/>
              <a:rect l="l" t="t" r="r" b="b"/>
              <a:pathLst>
                <a:path w="544" h="175" extrusionOk="0">
                  <a:moveTo>
                    <a:pt x="36" y="0"/>
                  </a:moveTo>
                  <a:cubicBezTo>
                    <a:pt x="24" y="0"/>
                    <a:pt x="12" y="0"/>
                    <a:pt x="0" y="12"/>
                  </a:cubicBezTo>
                  <a:cubicBezTo>
                    <a:pt x="0" y="12"/>
                    <a:pt x="0" y="36"/>
                    <a:pt x="12" y="36"/>
                  </a:cubicBezTo>
                  <a:lnTo>
                    <a:pt x="48" y="49"/>
                  </a:lnTo>
                  <a:lnTo>
                    <a:pt x="145" y="73"/>
                  </a:lnTo>
                  <a:lnTo>
                    <a:pt x="133" y="73"/>
                  </a:lnTo>
                  <a:cubicBezTo>
                    <a:pt x="97" y="109"/>
                    <a:pt x="121" y="145"/>
                    <a:pt x="169" y="169"/>
                  </a:cubicBezTo>
                  <a:cubicBezTo>
                    <a:pt x="185" y="173"/>
                    <a:pt x="201" y="174"/>
                    <a:pt x="215" y="174"/>
                  </a:cubicBezTo>
                  <a:cubicBezTo>
                    <a:pt x="256" y="174"/>
                    <a:pt x="291" y="163"/>
                    <a:pt x="326" y="145"/>
                  </a:cubicBezTo>
                  <a:cubicBezTo>
                    <a:pt x="338" y="133"/>
                    <a:pt x="338" y="121"/>
                    <a:pt x="338" y="109"/>
                  </a:cubicBezTo>
                  <a:cubicBezTo>
                    <a:pt x="399" y="121"/>
                    <a:pt x="447" y="121"/>
                    <a:pt x="508" y="121"/>
                  </a:cubicBezTo>
                  <a:cubicBezTo>
                    <a:pt x="520" y="121"/>
                    <a:pt x="532" y="121"/>
                    <a:pt x="544" y="109"/>
                  </a:cubicBezTo>
                  <a:cubicBezTo>
                    <a:pt x="544" y="97"/>
                    <a:pt x="532" y="97"/>
                    <a:pt x="520" y="97"/>
                  </a:cubicBezTo>
                  <a:cubicBezTo>
                    <a:pt x="351" y="85"/>
                    <a:pt x="193" y="49"/>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1476134" y="3284922"/>
              <a:ext cx="127417" cy="66484"/>
            </a:xfrm>
            <a:custGeom>
              <a:avLst/>
              <a:gdLst/>
              <a:ahLst/>
              <a:cxnLst/>
              <a:rect l="l" t="t" r="r" b="b"/>
              <a:pathLst>
                <a:path w="2020" h="1054" extrusionOk="0">
                  <a:moveTo>
                    <a:pt x="1028" y="0"/>
                  </a:moveTo>
                  <a:cubicBezTo>
                    <a:pt x="786" y="0"/>
                    <a:pt x="544" y="61"/>
                    <a:pt x="327" y="180"/>
                  </a:cubicBezTo>
                  <a:cubicBezTo>
                    <a:pt x="1" y="385"/>
                    <a:pt x="25" y="723"/>
                    <a:pt x="400" y="917"/>
                  </a:cubicBezTo>
                  <a:cubicBezTo>
                    <a:pt x="593" y="1008"/>
                    <a:pt x="803" y="1053"/>
                    <a:pt x="1012" y="1053"/>
                  </a:cubicBezTo>
                  <a:cubicBezTo>
                    <a:pt x="1247" y="1053"/>
                    <a:pt x="1482" y="996"/>
                    <a:pt x="1693" y="881"/>
                  </a:cubicBezTo>
                  <a:cubicBezTo>
                    <a:pt x="2019" y="663"/>
                    <a:pt x="1995" y="325"/>
                    <a:pt x="1621" y="131"/>
                  </a:cubicBezTo>
                  <a:cubicBezTo>
                    <a:pt x="1433" y="43"/>
                    <a:pt x="1231" y="0"/>
                    <a:pt x="1028"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1518080" y="3340430"/>
              <a:ext cx="29079" cy="16274"/>
            </a:xfrm>
            <a:custGeom>
              <a:avLst/>
              <a:gdLst/>
              <a:ahLst/>
              <a:cxnLst/>
              <a:rect l="l" t="t" r="r" b="b"/>
              <a:pathLst>
                <a:path w="461" h="258" extrusionOk="0">
                  <a:moveTo>
                    <a:pt x="460" y="1"/>
                  </a:moveTo>
                  <a:cubicBezTo>
                    <a:pt x="327" y="13"/>
                    <a:pt x="194" y="49"/>
                    <a:pt x="73" y="97"/>
                  </a:cubicBezTo>
                  <a:cubicBezTo>
                    <a:pt x="37" y="121"/>
                    <a:pt x="1" y="194"/>
                    <a:pt x="97" y="230"/>
                  </a:cubicBezTo>
                  <a:cubicBezTo>
                    <a:pt x="134" y="248"/>
                    <a:pt x="173" y="257"/>
                    <a:pt x="212" y="257"/>
                  </a:cubicBezTo>
                  <a:cubicBezTo>
                    <a:pt x="252" y="257"/>
                    <a:pt x="291" y="248"/>
                    <a:pt x="327" y="230"/>
                  </a:cubicBezTo>
                  <a:cubicBezTo>
                    <a:pt x="400" y="170"/>
                    <a:pt x="448" y="85"/>
                    <a:pt x="460"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1507420" y="3324093"/>
              <a:ext cx="24474" cy="13372"/>
            </a:xfrm>
            <a:custGeom>
              <a:avLst/>
              <a:gdLst/>
              <a:ahLst/>
              <a:cxnLst/>
              <a:rect l="l" t="t" r="r" b="b"/>
              <a:pathLst>
                <a:path w="388" h="212" extrusionOk="0">
                  <a:moveTo>
                    <a:pt x="42" y="1"/>
                  </a:moveTo>
                  <a:cubicBezTo>
                    <a:pt x="30" y="1"/>
                    <a:pt x="21" y="9"/>
                    <a:pt x="13" y="18"/>
                  </a:cubicBezTo>
                  <a:cubicBezTo>
                    <a:pt x="0" y="30"/>
                    <a:pt x="13" y="42"/>
                    <a:pt x="37" y="42"/>
                  </a:cubicBezTo>
                  <a:cubicBezTo>
                    <a:pt x="97" y="54"/>
                    <a:pt x="146" y="66"/>
                    <a:pt x="194" y="90"/>
                  </a:cubicBezTo>
                  <a:cubicBezTo>
                    <a:pt x="242" y="115"/>
                    <a:pt x="291" y="151"/>
                    <a:pt x="315" y="199"/>
                  </a:cubicBezTo>
                  <a:cubicBezTo>
                    <a:pt x="315" y="199"/>
                    <a:pt x="315" y="211"/>
                    <a:pt x="327" y="211"/>
                  </a:cubicBezTo>
                  <a:lnTo>
                    <a:pt x="363" y="211"/>
                  </a:lnTo>
                  <a:cubicBezTo>
                    <a:pt x="387" y="211"/>
                    <a:pt x="387" y="199"/>
                    <a:pt x="387" y="187"/>
                  </a:cubicBezTo>
                  <a:cubicBezTo>
                    <a:pt x="351" y="127"/>
                    <a:pt x="303" y="90"/>
                    <a:pt x="254" y="66"/>
                  </a:cubicBezTo>
                  <a:cubicBezTo>
                    <a:pt x="194" y="30"/>
                    <a:pt x="121" y="18"/>
                    <a:pt x="61" y="6"/>
                  </a:cubicBezTo>
                  <a:cubicBezTo>
                    <a:pt x="54" y="2"/>
                    <a:pt x="48" y="1"/>
                    <a:pt x="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1551637" y="3323967"/>
              <a:ext cx="16842" cy="8957"/>
            </a:xfrm>
            <a:custGeom>
              <a:avLst/>
              <a:gdLst/>
              <a:ahLst/>
              <a:cxnLst/>
              <a:rect l="l" t="t" r="r" b="b"/>
              <a:pathLst>
                <a:path w="267" h="142" extrusionOk="0">
                  <a:moveTo>
                    <a:pt x="164" y="1"/>
                  </a:moveTo>
                  <a:cubicBezTo>
                    <a:pt x="126" y="1"/>
                    <a:pt x="87" y="9"/>
                    <a:pt x="49" y="32"/>
                  </a:cubicBezTo>
                  <a:cubicBezTo>
                    <a:pt x="1" y="68"/>
                    <a:pt x="1" y="104"/>
                    <a:pt x="37" y="129"/>
                  </a:cubicBezTo>
                  <a:cubicBezTo>
                    <a:pt x="60" y="138"/>
                    <a:pt x="83" y="142"/>
                    <a:pt x="106" y="142"/>
                  </a:cubicBezTo>
                  <a:cubicBezTo>
                    <a:pt x="143" y="142"/>
                    <a:pt x="181" y="131"/>
                    <a:pt x="218" y="117"/>
                  </a:cubicBezTo>
                  <a:cubicBezTo>
                    <a:pt x="266" y="80"/>
                    <a:pt x="266" y="32"/>
                    <a:pt x="230" y="8"/>
                  </a:cubicBezTo>
                  <a:cubicBezTo>
                    <a:pt x="208" y="3"/>
                    <a:pt x="186" y="1"/>
                    <a:pt x="16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1566144" y="3319299"/>
              <a:ext cx="10723" cy="10534"/>
            </a:xfrm>
            <a:custGeom>
              <a:avLst/>
              <a:gdLst/>
              <a:ahLst/>
              <a:cxnLst/>
              <a:rect l="l" t="t" r="r" b="b"/>
              <a:pathLst>
                <a:path w="170" h="167" extrusionOk="0">
                  <a:moveTo>
                    <a:pt x="30" y="0"/>
                  </a:moveTo>
                  <a:cubicBezTo>
                    <a:pt x="24" y="0"/>
                    <a:pt x="18" y="3"/>
                    <a:pt x="12" y="9"/>
                  </a:cubicBezTo>
                  <a:cubicBezTo>
                    <a:pt x="0" y="9"/>
                    <a:pt x="12" y="21"/>
                    <a:pt x="24" y="21"/>
                  </a:cubicBezTo>
                  <a:lnTo>
                    <a:pt x="49" y="33"/>
                  </a:lnTo>
                  <a:cubicBezTo>
                    <a:pt x="85" y="58"/>
                    <a:pt x="109" y="94"/>
                    <a:pt x="109" y="142"/>
                  </a:cubicBezTo>
                  <a:cubicBezTo>
                    <a:pt x="109" y="142"/>
                    <a:pt x="121" y="154"/>
                    <a:pt x="121" y="154"/>
                  </a:cubicBezTo>
                  <a:cubicBezTo>
                    <a:pt x="121" y="154"/>
                    <a:pt x="133" y="154"/>
                    <a:pt x="145" y="166"/>
                  </a:cubicBezTo>
                  <a:cubicBezTo>
                    <a:pt x="157" y="166"/>
                    <a:pt x="169" y="154"/>
                    <a:pt x="169" y="142"/>
                  </a:cubicBezTo>
                  <a:cubicBezTo>
                    <a:pt x="169" y="94"/>
                    <a:pt x="133" y="33"/>
                    <a:pt x="85" y="21"/>
                  </a:cubicBezTo>
                  <a:lnTo>
                    <a:pt x="49" y="9"/>
                  </a:lnTo>
                  <a:cubicBezTo>
                    <a:pt x="42" y="3"/>
                    <a:pt x="36" y="0"/>
                    <a:pt x="3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1511205" y="3303026"/>
              <a:ext cx="16842" cy="9272"/>
            </a:xfrm>
            <a:custGeom>
              <a:avLst/>
              <a:gdLst/>
              <a:ahLst/>
              <a:cxnLst/>
              <a:rect l="l" t="t" r="r" b="b"/>
              <a:pathLst>
                <a:path w="267" h="147" extrusionOk="0">
                  <a:moveTo>
                    <a:pt x="161" y="0"/>
                  </a:moveTo>
                  <a:cubicBezTo>
                    <a:pt x="124" y="0"/>
                    <a:pt x="87" y="11"/>
                    <a:pt x="49" y="25"/>
                  </a:cubicBezTo>
                  <a:cubicBezTo>
                    <a:pt x="1" y="62"/>
                    <a:pt x="1" y="110"/>
                    <a:pt x="37" y="134"/>
                  </a:cubicBezTo>
                  <a:cubicBezTo>
                    <a:pt x="59" y="143"/>
                    <a:pt x="80" y="147"/>
                    <a:pt x="101" y="147"/>
                  </a:cubicBezTo>
                  <a:cubicBezTo>
                    <a:pt x="140" y="147"/>
                    <a:pt x="179" y="134"/>
                    <a:pt x="218" y="110"/>
                  </a:cubicBezTo>
                  <a:cubicBezTo>
                    <a:pt x="267" y="86"/>
                    <a:pt x="267" y="38"/>
                    <a:pt x="231" y="13"/>
                  </a:cubicBezTo>
                  <a:cubicBezTo>
                    <a:pt x="207" y="4"/>
                    <a:pt x="184" y="0"/>
                    <a:pt x="16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1516566" y="3297475"/>
              <a:ext cx="18356" cy="5488"/>
            </a:xfrm>
            <a:custGeom>
              <a:avLst/>
              <a:gdLst/>
              <a:ahLst/>
              <a:cxnLst/>
              <a:rect l="l" t="t" r="r" b="b"/>
              <a:pathLst>
                <a:path w="291" h="87" extrusionOk="0">
                  <a:moveTo>
                    <a:pt x="86" y="0"/>
                  </a:moveTo>
                  <a:cubicBezTo>
                    <a:pt x="66" y="0"/>
                    <a:pt x="46" y="2"/>
                    <a:pt x="25" y="5"/>
                  </a:cubicBezTo>
                  <a:cubicBezTo>
                    <a:pt x="13" y="5"/>
                    <a:pt x="1" y="17"/>
                    <a:pt x="1" y="29"/>
                  </a:cubicBezTo>
                  <a:lnTo>
                    <a:pt x="13" y="41"/>
                  </a:lnTo>
                  <a:lnTo>
                    <a:pt x="49" y="41"/>
                  </a:lnTo>
                  <a:cubicBezTo>
                    <a:pt x="65" y="38"/>
                    <a:pt x="81" y="36"/>
                    <a:pt x="97" y="36"/>
                  </a:cubicBezTo>
                  <a:cubicBezTo>
                    <a:pt x="142" y="36"/>
                    <a:pt x="186" y="47"/>
                    <a:pt x="230" y="65"/>
                  </a:cubicBezTo>
                  <a:lnTo>
                    <a:pt x="242" y="77"/>
                  </a:lnTo>
                  <a:cubicBezTo>
                    <a:pt x="248" y="83"/>
                    <a:pt x="254" y="86"/>
                    <a:pt x="262" y="86"/>
                  </a:cubicBezTo>
                  <a:cubicBezTo>
                    <a:pt x="269" y="86"/>
                    <a:pt x="279" y="83"/>
                    <a:pt x="291" y="77"/>
                  </a:cubicBezTo>
                  <a:cubicBezTo>
                    <a:pt x="291" y="77"/>
                    <a:pt x="291" y="65"/>
                    <a:pt x="291" y="65"/>
                  </a:cubicBezTo>
                  <a:lnTo>
                    <a:pt x="254" y="41"/>
                  </a:lnTo>
                  <a:cubicBezTo>
                    <a:pt x="200" y="14"/>
                    <a:pt x="146" y="0"/>
                    <a:pt x="8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2968907" y="601878"/>
              <a:ext cx="1337369" cy="1208502"/>
            </a:xfrm>
            <a:custGeom>
              <a:avLst/>
              <a:gdLst/>
              <a:ahLst/>
              <a:cxnLst/>
              <a:rect l="l" t="t" r="r" b="b"/>
              <a:pathLst>
                <a:path w="21202" h="19159" extrusionOk="0">
                  <a:moveTo>
                    <a:pt x="1270" y="1"/>
                  </a:moveTo>
                  <a:lnTo>
                    <a:pt x="1270" y="13"/>
                  </a:lnTo>
                  <a:lnTo>
                    <a:pt x="1258" y="13"/>
                  </a:lnTo>
                  <a:lnTo>
                    <a:pt x="1258" y="25"/>
                  </a:lnTo>
                  <a:lnTo>
                    <a:pt x="1246" y="13"/>
                  </a:lnTo>
                  <a:lnTo>
                    <a:pt x="1246" y="25"/>
                  </a:lnTo>
                  <a:lnTo>
                    <a:pt x="1222" y="25"/>
                  </a:lnTo>
                  <a:lnTo>
                    <a:pt x="1222" y="37"/>
                  </a:lnTo>
                  <a:lnTo>
                    <a:pt x="1210" y="37"/>
                  </a:lnTo>
                  <a:lnTo>
                    <a:pt x="1210" y="49"/>
                  </a:lnTo>
                  <a:lnTo>
                    <a:pt x="1198" y="37"/>
                  </a:lnTo>
                  <a:lnTo>
                    <a:pt x="1198" y="49"/>
                  </a:lnTo>
                  <a:lnTo>
                    <a:pt x="1173" y="49"/>
                  </a:lnTo>
                  <a:lnTo>
                    <a:pt x="1173" y="61"/>
                  </a:lnTo>
                  <a:lnTo>
                    <a:pt x="1161" y="49"/>
                  </a:lnTo>
                  <a:lnTo>
                    <a:pt x="1161" y="61"/>
                  </a:lnTo>
                  <a:lnTo>
                    <a:pt x="1161" y="73"/>
                  </a:lnTo>
                  <a:lnTo>
                    <a:pt x="1149" y="61"/>
                  </a:lnTo>
                  <a:lnTo>
                    <a:pt x="1149" y="73"/>
                  </a:lnTo>
                  <a:lnTo>
                    <a:pt x="1125" y="73"/>
                  </a:lnTo>
                  <a:lnTo>
                    <a:pt x="1125" y="85"/>
                  </a:lnTo>
                  <a:lnTo>
                    <a:pt x="1113" y="73"/>
                  </a:lnTo>
                  <a:lnTo>
                    <a:pt x="1113" y="85"/>
                  </a:lnTo>
                  <a:lnTo>
                    <a:pt x="1101" y="85"/>
                  </a:lnTo>
                  <a:lnTo>
                    <a:pt x="1101" y="97"/>
                  </a:lnTo>
                  <a:lnTo>
                    <a:pt x="1077" y="97"/>
                  </a:lnTo>
                  <a:lnTo>
                    <a:pt x="1077" y="109"/>
                  </a:lnTo>
                  <a:lnTo>
                    <a:pt x="1065" y="97"/>
                  </a:lnTo>
                  <a:lnTo>
                    <a:pt x="1065" y="109"/>
                  </a:lnTo>
                  <a:lnTo>
                    <a:pt x="1052" y="109"/>
                  </a:lnTo>
                  <a:lnTo>
                    <a:pt x="1052" y="121"/>
                  </a:lnTo>
                  <a:lnTo>
                    <a:pt x="1040" y="109"/>
                  </a:lnTo>
                  <a:lnTo>
                    <a:pt x="1040" y="121"/>
                  </a:lnTo>
                  <a:lnTo>
                    <a:pt x="1028" y="121"/>
                  </a:lnTo>
                  <a:lnTo>
                    <a:pt x="1028" y="134"/>
                  </a:lnTo>
                  <a:lnTo>
                    <a:pt x="1016" y="121"/>
                  </a:lnTo>
                  <a:lnTo>
                    <a:pt x="1016" y="134"/>
                  </a:lnTo>
                  <a:lnTo>
                    <a:pt x="1004" y="134"/>
                  </a:lnTo>
                  <a:lnTo>
                    <a:pt x="1004" y="146"/>
                  </a:lnTo>
                  <a:lnTo>
                    <a:pt x="992" y="134"/>
                  </a:lnTo>
                  <a:lnTo>
                    <a:pt x="992" y="146"/>
                  </a:lnTo>
                  <a:lnTo>
                    <a:pt x="980" y="146"/>
                  </a:lnTo>
                  <a:lnTo>
                    <a:pt x="980" y="158"/>
                  </a:lnTo>
                  <a:lnTo>
                    <a:pt x="968" y="146"/>
                  </a:lnTo>
                  <a:lnTo>
                    <a:pt x="968" y="158"/>
                  </a:lnTo>
                  <a:lnTo>
                    <a:pt x="956" y="158"/>
                  </a:lnTo>
                  <a:lnTo>
                    <a:pt x="956" y="170"/>
                  </a:lnTo>
                  <a:lnTo>
                    <a:pt x="944" y="158"/>
                  </a:lnTo>
                  <a:lnTo>
                    <a:pt x="944" y="170"/>
                  </a:lnTo>
                  <a:lnTo>
                    <a:pt x="932" y="158"/>
                  </a:lnTo>
                  <a:lnTo>
                    <a:pt x="932" y="170"/>
                  </a:lnTo>
                  <a:lnTo>
                    <a:pt x="932" y="182"/>
                  </a:lnTo>
                  <a:lnTo>
                    <a:pt x="920" y="170"/>
                  </a:lnTo>
                  <a:lnTo>
                    <a:pt x="920" y="182"/>
                  </a:lnTo>
                  <a:lnTo>
                    <a:pt x="907" y="182"/>
                  </a:lnTo>
                  <a:lnTo>
                    <a:pt x="907" y="194"/>
                  </a:lnTo>
                  <a:lnTo>
                    <a:pt x="895" y="182"/>
                  </a:lnTo>
                  <a:lnTo>
                    <a:pt x="895" y="194"/>
                  </a:lnTo>
                  <a:lnTo>
                    <a:pt x="883" y="182"/>
                  </a:lnTo>
                  <a:lnTo>
                    <a:pt x="883" y="194"/>
                  </a:lnTo>
                  <a:lnTo>
                    <a:pt x="871" y="194"/>
                  </a:lnTo>
                  <a:lnTo>
                    <a:pt x="871" y="206"/>
                  </a:lnTo>
                  <a:lnTo>
                    <a:pt x="859" y="194"/>
                  </a:lnTo>
                  <a:lnTo>
                    <a:pt x="859" y="206"/>
                  </a:lnTo>
                  <a:lnTo>
                    <a:pt x="859" y="218"/>
                  </a:lnTo>
                  <a:lnTo>
                    <a:pt x="847" y="206"/>
                  </a:lnTo>
                  <a:lnTo>
                    <a:pt x="847" y="218"/>
                  </a:lnTo>
                  <a:lnTo>
                    <a:pt x="835" y="206"/>
                  </a:lnTo>
                  <a:lnTo>
                    <a:pt x="835" y="218"/>
                  </a:lnTo>
                  <a:lnTo>
                    <a:pt x="823" y="218"/>
                  </a:lnTo>
                  <a:lnTo>
                    <a:pt x="823" y="230"/>
                  </a:lnTo>
                  <a:lnTo>
                    <a:pt x="811" y="218"/>
                  </a:lnTo>
                  <a:lnTo>
                    <a:pt x="811" y="230"/>
                  </a:lnTo>
                  <a:lnTo>
                    <a:pt x="811" y="242"/>
                  </a:lnTo>
                  <a:lnTo>
                    <a:pt x="799" y="230"/>
                  </a:lnTo>
                  <a:lnTo>
                    <a:pt x="799" y="242"/>
                  </a:lnTo>
                  <a:lnTo>
                    <a:pt x="787" y="230"/>
                  </a:lnTo>
                  <a:lnTo>
                    <a:pt x="787" y="242"/>
                  </a:lnTo>
                  <a:lnTo>
                    <a:pt x="774" y="242"/>
                  </a:lnTo>
                  <a:lnTo>
                    <a:pt x="774" y="254"/>
                  </a:lnTo>
                  <a:lnTo>
                    <a:pt x="762" y="242"/>
                  </a:lnTo>
                  <a:lnTo>
                    <a:pt x="762" y="254"/>
                  </a:lnTo>
                  <a:lnTo>
                    <a:pt x="750" y="254"/>
                  </a:lnTo>
                  <a:lnTo>
                    <a:pt x="750" y="266"/>
                  </a:lnTo>
                  <a:lnTo>
                    <a:pt x="738" y="254"/>
                  </a:lnTo>
                  <a:lnTo>
                    <a:pt x="738" y="266"/>
                  </a:lnTo>
                  <a:lnTo>
                    <a:pt x="726" y="266"/>
                  </a:lnTo>
                  <a:lnTo>
                    <a:pt x="726" y="279"/>
                  </a:lnTo>
                  <a:lnTo>
                    <a:pt x="714" y="266"/>
                  </a:lnTo>
                  <a:lnTo>
                    <a:pt x="714" y="279"/>
                  </a:lnTo>
                  <a:lnTo>
                    <a:pt x="702" y="279"/>
                  </a:lnTo>
                  <a:lnTo>
                    <a:pt x="702" y="291"/>
                  </a:lnTo>
                  <a:lnTo>
                    <a:pt x="690" y="279"/>
                  </a:lnTo>
                  <a:lnTo>
                    <a:pt x="690" y="291"/>
                  </a:lnTo>
                  <a:lnTo>
                    <a:pt x="678" y="291"/>
                  </a:lnTo>
                  <a:lnTo>
                    <a:pt x="678" y="303"/>
                  </a:lnTo>
                  <a:lnTo>
                    <a:pt x="666" y="291"/>
                  </a:lnTo>
                  <a:lnTo>
                    <a:pt x="666" y="303"/>
                  </a:lnTo>
                  <a:lnTo>
                    <a:pt x="654" y="303"/>
                  </a:lnTo>
                  <a:lnTo>
                    <a:pt x="654" y="315"/>
                  </a:lnTo>
                  <a:lnTo>
                    <a:pt x="642" y="303"/>
                  </a:lnTo>
                  <a:lnTo>
                    <a:pt x="642" y="315"/>
                  </a:lnTo>
                  <a:lnTo>
                    <a:pt x="629" y="315"/>
                  </a:lnTo>
                  <a:lnTo>
                    <a:pt x="629" y="327"/>
                  </a:lnTo>
                  <a:lnTo>
                    <a:pt x="617" y="315"/>
                  </a:lnTo>
                  <a:lnTo>
                    <a:pt x="617" y="327"/>
                  </a:lnTo>
                  <a:lnTo>
                    <a:pt x="605" y="327"/>
                  </a:lnTo>
                  <a:lnTo>
                    <a:pt x="605" y="339"/>
                  </a:lnTo>
                  <a:lnTo>
                    <a:pt x="593" y="327"/>
                  </a:lnTo>
                  <a:lnTo>
                    <a:pt x="593" y="339"/>
                  </a:lnTo>
                  <a:lnTo>
                    <a:pt x="581" y="327"/>
                  </a:lnTo>
                  <a:lnTo>
                    <a:pt x="581" y="339"/>
                  </a:lnTo>
                  <a:lnTo>
                    <a:pt x="581" y="351"/>
                  </a:lnTo>
                  <a:lnTo>
                    <a:pt x="569" y="339"/>
                  </a:lnTo>
                  <a:lnTo>
                    <a:pt x="569" y="351"/>
                  </a:lnTo>
                  <a:lnTo>
                    <a:pt x="557" y="351"/>
                  </a:lnTo>
                  <a:lnTo>
                    <a:pt x="557" y="363"/>
                  </a:lnTo>
                  <a:lnTo>
                    <a:pt x="545" y="351"/>
                  </a:lnTo>
                  <a:lnTo>
                    <a:pt x="545" y="363"/>
                  </a:lnTo>
                  <a:lnTo>
                    <a:pt x="533" y="351"/>
                  </a:lnTo>
                  <a:lnTo>
                    <a:pt x="533" y="363"/>
                  </a:lnTo>
                  <a:lnTo>
                    <a:pt x="521" y="363"/>
                  </a:lnTo>
                  <a:lnTo>
                    <a:pt x="521" y="375"/>
                  </a:lnTo>
                  <a:lnTo>
                    <a:pt x="509" y="375"/>
                  </a:lnTo>
                  <a:lnTo>
                    <a:pt x="509" y="387"/>
                  </a:lnTo>
                  <a:lnTo>
                    <a:pt x="496" y="375"/>
                  </a:lnTo>
                  <a:lnTo>
                    <a:pt x="496" y="387"/>
                  </a:lnTo>
                  <a:lnTo>
                    <a:pt x="484" y="375"/>
                  </a:lnTo>
                  <a:lnTo>
                    <a:pt x="484" y="387"/>
                  </a:lnTo>
                  <a:lnTo>
                    <a:pt x="472" y="387"/>
                  </a:lnTo>
                  <a:lnTo>
                    <a:pt x="472" y="399"/>
                  </a:lnTo>
                  <a:lnTo>
                    <a:pt x="460" y="387"/>
                  </a:lnTo>
                  <a:lnTo>
                    <a:pt x="460" y="399"/>
                  </a:lnTo>
                  <a:lnTo>
                    <a:pt x="460" y="412"/>
                  </a:lnTo>
                  <a:lnTo>
                    <a:pt x="448" y="399"/>
                  </a:lnTo>
                  <a:lnTo>
                    <a:pt x="448" y="412"/>
                  </a:lnTo>
                  <a:lnTo>
                    <a:pt x="436" y="399"/>
                  </a:lnTo>
                  <a:lnTo>
                    <a:pt x="436" y="412"/>
                  </a:lnTo>
                  <a:lnTo>
                    <a:pt x="424" y="412"/>
                  </a:lnTo>
                  <a:lnTo>
                    <a:pt x="424" y="424"/>
                  </a:lnTo>
                  <a:lnTo>
                    <a:pt x="412" y="412"/>
                  </a:lnTo>
                  <a:lnTo>
                    <a:pt x="412" y="424"/>
                  </a:lnTo>
                  <a:lnTo>
                    <a:pt x="400" y="424"/>
                  </a:lnTo>
                  <a:lnTo>
                    <a:pt x="400" y="436"/>
                  </a:lnTo>
                  <a:lnTo>
                    <a:pt x="388" y="424"/>
                  </a:lnTo>
                  <a:lnTo>
                    <a:pt x="388" y="436"/>
                  </a:lnTo>
                  <a:lnTo>
                    <a:pt x="376" y="436"/>
                  </a:lnTo>
                  <a:lnTo>
                    <a:pt x="376" y="448"/>
                  </a:lnTo>
                  <a:lnTo>
                    <a:pt x="364" y="436"/>
                  </a:lnTo>
                  <a:lnTo>
                    <a:pt x="364" y="448"/>
                  </a:lnTo>
                  <a:lnTo>
                    <a:pt x="339" y="448"/>
                  </a:lnTo>
                  <a:lnTo>
                    <a:pt x="339" y="460"/>
                  </a:lnTo>
                  <a:lnTo>
                    <a:pt x="327" y="460"/>
                  </a:lnTo>
                  <a:lnTo>
                    <a:pt x="327" y="472"/>
                  </a:lnTo>
                  <a:lnTo>
                    <a:pt x="315" y="460"/>
                  </a:lnTo>
                  <a:lnTo>
                    <a:pt x="315" y="472"/>
                  </a:lnTo>
                  <a:lnTo>
                    <a:pt x="303" y="472"/>
                  </a:lnTo>
                  <a:lnTo>
                    <a:pt x="303" y="484"/>
                  </a:lnTo>
                  <a:lnTo>
                    <a:pt x="291" y="472"/>
                  </a:lnTo>
                  <a:lnTo>
                    <a:pt x="291" y="484"/>
                  </a:lnTo>
                  <a:lnTo>
                    <a:pt x="279" y="484"/>
                  </a:lnTo>
                  <a:lnTo>
                    <a:pt x="279" y="496"/>
                  </a:lnTo>
                  <a:lnTo>
                    <a:pt x="267" y="484"/>
                  </a:lnTo>
                  <a:lnTo>
                    <a:pt x="267" y="496"/>
                  </a:lnTo>
                  <a:lnTo>
                    <a:pt x="243" y="496"/>
                  </a:lnTo>
                  <a:lnTo>
                    <a:pt x="243" y="508"/>
                  </a:lnTo>
                  <a:lnTo>
                    <a:pt x="231" y="496"/>
                  </a:lnTo>
                  <a:lnTo>
                    <a:pt x="231" y="508"/>
                  </a:lnTo>
                  <a:lnTo>
                    <a:pt x="231" y="520"/>
                  </a:lnTo>
                  <a:lnTo>
                    <a:pt x="219" y="508"/>
                  </a:lnTo>
                  <a:lnTo>
                    <a:pt x="219" y="520"/>
                  </a:lnTo>
                  <a:lnTo>
                    <a:pt x="194" y="520"/>
                  </a:lnTo>
                  <a:lnTo>
                    <a:pt x="194" y="532"/>
                  </a:lnTo>
                  <a:lnTo>
                    <a:pt x="182" y="520"/>
                  </a:lnTo>
                  <a:lnTo>
                    <a:pt x="182" y="532"/>
                  </a:lnTo>
                  <a:lnTo>
                    <a:pt x="170" y="532"/>
                  </a:lnTo>
                  <a:lnTo>
                    <a:pt x="170" y="544"/>
                  </a:lnTo>
                  <a:lnTo>
                    <a:pt x="146" y="544"/>
                  </a:lnTo>
                  <a:lnTo>
                    <a:pt x="146" y="557"/>
                  </a:lnTo>
                  <a:lnTo>
                    <a:pt x="134" y="544"/>
                  </a:lnTo>
                  <a:lnTo>
                    <a:pt x="134" y="557"/>
                  </a:lnTo>
                  <a:lnTo>
                    <a:pt x="122" y="557"/>
                  </a:lnTo>
                  <a:lnTo>
                    <a:pt x="122" y="569"/>
                  </a:lnTo>
                  <a:lnTo>
                    <a:pt x="110" y="557"/>
                  </a:lnTo>
                  <a:lnTo>
                    <a:pt x="110" y="569"/>
                  </a:lnTo>
                  <a:lnTo>
                    <a:pt x="98" y="569"/>
                  </a:lnTo>
                  <a:lnTo>
                    <a:pt x="98" y="581"/>
                  </a:lnTo>
                  <a:lnTo>
                    <a:pt x="86" y="569"/>
                  </a:lnTo>
                  <a:lnTo>
                    <a:pt x="86" y="581"/>
                  </a:lnTo>
                  <a:lnTo>
                    <a:pt x="73" y="581"/>
                  </a:lnTo>
                  <a:lnTo>
                    <a:pt x="73" y="593"/>
                  </a:lnTo>
                  <a:lnTo>
                    <a:pt x="61" y="581"/>
                  </a:lnTo>
                  <a:lnTo>
                    <a:pt x="61" y="593"/>
                  </a:lnTo>
                  <a:lnTo>
                    <a:pt x="49" y="593"/>
                  </a:lnTo>
                  <a:lnTo>
                    <a:pt x="49" y="605"/>
                  </a:lnTo>
                  <a:lnTo>
                    <a:pt x="37" y="593"/>
                  </a:lnTo>
                  <a:lnTo>
                    <a:pt x="37" y="605"/>
                  </a:lnTo>
                  <a:lnTo>
                    <a:pt x="25" y="605"/>
                  </a:lnTo>
                  <a:lnTo>
                    <a:pt x="25" y="617"/>
                  </a:lnTo>
                  <a:lnTo>
                    <a:pt x="13" y="605"/>
                  </a:lnTo>
                  <a:lnTo>
                    <a:pt x="13" y="617"/>
                  </a:lnTo>
                  <a:lnTo>
                    <a:pt x="1" y="617"/>
                  </a:lnTo>
                  <a:lnTo>
                    <a:pt x="1" y="16656"/>
                  </a:lnTo>
                  <a:lnTo>
                    <a:pt x="4243" y="19158"/>
                  </a:lnTo>
                  <a:lnTo>
                    <a:pt x="21201" y="11592"/>
                  </a:lnTo>
                  <a:lnTo>
                    <a:pt x="21201" y="11495"/>
                  </a:lnTo>
                  <a:lnTo>
                    <a:pt x="1282" y="1"/>
                  </a:lnTo>
                  <a:lnTo>
                    <a:pt x="1282" y="1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3236541" y="1333004"/>
              <a:ext cx="1072002" cy="1155138"/>
            </a:xfrm>
            <a:custGeom>
              <a:avLst/>
              <a:gdLst/>
              <a:ahLst/>
              <a:cxnLst/>
              <a:rect l="l" t="t" r="r" b="b"/>
              <a:pathLst>
                <a:path w="16995" h="18313" extrusionOk="0">
                  <a:moveTo>
                    <a:pt x="16958" y="1"/>
                  </a:moveTo>
                  <a:lnTo>
                    <a:pt x="0" y="7567"/>
                  </a:lnTo>
                  <a:lnTo>
                    <a:pt x="8086" y="12354"/>
                  </a:lnTo>
                  <a:lnTo>
                    <a:pt x="9984" y="18312"/>
                  </a:lnTo>
                  <a:lnTo>
                    <a:pt x="9984" y="18276"/>
                  </a:lnTo>
                  <a:lnTo>
                    <a:pt x="9996" y="18300"/>
                  </a:lnTo>
                  <a:lnTo>
                    <a:pt x="9996" y="18264"/>
                  </a:lnTo>
                  <a:lnTo>
                    <a:pt x="10008" y="18300"/>
                  </a:lnTo>
                  <a:lnTo>
                    <a:pt x="10008" y="18264"/>
                  </a:lnTo>
                  <a:lnTo>
                    <a:pt x="10020" y="18288"/>
                  </a:lnTo>
                  <a:lnTo>
                    <a:pt x="10020" y="18252"/>
                  </a:lnTo>
                  <a:lnTo>
                    <a:pt x="10032" y="18288"/>
                  </a:lnTo>
                  <a:lnTo>
                    <a:pt x="10032" y="18252"/>
                  </a:lnTo>
                  <a:lnTo>
                    <a:pt x="10045" y="18288"/>
                  </a:lnTo>
                  <a:lnTo>
                    <a:pt x="10045" y="18276"/>
                  </a:lnTo>
                  <a:lnTo>
                    <a:pt x="10045" y="18240"/>
                  </a:lnTo>
                  <a:lnTo>
                    <a:pt x="10057" y="18276"/>
                  </a:lnTo>
                  <a:lnTo>
                    <a:pt x="10057" y="18240"/>
                  </a:lnTo>
                  <a:lnTo>
                    <a:pt x="10069" y="18264"/>
                  </a:lnTo>
                  <a:lnTo>
                    <a:pt x="10069" y="18228"/>
                  </a:lnTo>
                  <a:lnTo>
                    <a:pt x="10081" y="18264"/>
                  </a:lnTo>
                  <a:lnTo>
                    <a:pt x="10081" y="18228"/>
                  </a:lnTo>
                  <a:lnTo>
                    <a:pt x="10093" y="18264"/>
                  </a:lnTo>
                  <a:lnTo>
                    <a:pt x="10093" y="18228"/>
                  </a:lnTo>
                  <a:lnTo>
                    <a:pt x="10105" y="18252"/>
                  </a:lnTo>
                  <a:lnTo>
                    <a:pt x="10105" y="18216"/>
                  </a:lnTo>
                  <a:lnTo>
                    <a:pt x="10117" y="18240"/>
                  </a:lnTo>
                  <a:lnTo>
                    <a:pt x="10117" y="18204"/>
                  </a:lnTo>
                  <a:lnTo>
                    <a:pt x="10129" y="18240"/>
                  </a:lnTo>
                  <a:lnTo>
                    <a:pt x="10129" y="18204"/>
                  </a:lnTo>
                  <a:lnTo>
                    <a:pt x="10141" y="18240"/>
                  </a:lnTo>
                  <a:lnTo>
                    <a:pt x="10141" y="18204"/>
                  </a:lnTo>
                  <a:lnTo>
                    <a:pt x="10153" y="18228"/>
                  </a:lnTo>
                  <a:lnTo>
                    <a:pt x="10153" y="18192"/>
                  </a:lnTo>
                  <a:lnTo>
                    <a:pt x="10165" y="18228"/>
                  </a:lnTo>
                  <a:lnTo>
                    <a:pt x="10165" y="18216"/>
                  </a:lnTo>
                  <a:lnTo>
                    <a:pt x="10165" y="18180"/>
                  </a:lnTo>
                  <a:lnTo>
                    <a:pt x="10178" y="18216"/>
                  </a:lnTo>
                  <a:lnTo>
                    <a:pt x="10178" y="18180"/>
                  </a:lnTo>
                  <a:lnTo>
                    <a:pt x="10190" y="18216"/>
                  </a:lnTo>
                  <a:lnTo>
                    <a:pt x="10190" y="18180"/>
                  </a:lnTo>
                  <a:lnTo>
                    <a:pt x="10202" y="18204"/>
                  </a:lnTo>
                  <a:lnTo>
                    <a:pt x="10202" y="18167"/>
                  </a:lnTo>
                  <a:lnTo>
                    <a:pt x="10214" y="18204"/>
                  </a:lnTo>
                  <a:lnTo>
                    <a:pt x="10214" y="18192"/>
                  </a:lnTo>
                  <a:lnTo>
                    <a:pt x="10226" y="18155"/>
                  </a:lnTo>
                  <a:lnTo>
                    <a:pt x="10238" y="18192"/>
                  </a:lnTo>
                  <a:lnTo>
                    <a:pt x="10238" y="18155"/>
                  </a:lnTo>
                  <a:lnTo>
                    <a:pt x="10250" y="18180"/>
                  </a:lnTo>
                  <a:lnTo>
                    <a:pt x="10250" y="18143"/>
                  </a:lnTo>
                  <a:lnTo>
                    <a:pt x="10262" y="18180"/>
                  </a:lnTo>
                  <a:lnTo>
                    <a:pt x="10262" y="18143"/>
                  </a:lnTo>
                  <a:lnTo>
                    <a:pt x="10274" y="18167"/>
                  </a:lnTo>
                  <a:lnTo>
                    <a:pt x="10286" y="18131"/>
                  </a:lnTo>
                  <a:lnTo>
                    <a:pt x="10298" y="18155"/>
                  </a:lnTo>
                  <a:lnTo>
                    <a:pt x="10298" y="18119"/>
                  </a:lnTo>
                  <a:lnTo>
                    <a:pt x="10310" y="18155"/>
                  </a:lnTo>
                  <a:lnTo>
                    <a:pt x="10310" y="18119"/>
                  </a:lnTo>
                  <a:lnTo>
                    <a:pt x="10323" y="18143"/>
                  </a:lnTo>
                  <a:lnTo>
                    <a:pt x="10323" y="18107"/>
                  </a:lnTo>
                  <a:lnTo>
                    <a:pt x="10335" y="18143"/>
                  </a:lnTo>
                  <a:lnTo>
                    <a:pt x="10335" y="18107"/>
                  </a:lnTo>
                  <a:lnTo>
                    <a:pt x="10347" y="18131"/>
                  </a:lnTo>
                  <a:lnTo>
                    <a:pt x="10347" y="18095"/>
                  </a:lnTo>
                  <a:lnTo>
                    <a:pt x="10359" y="18131"/>
                  </a:lnTo>
                  <a:lnTo>
                    <a:pt x="10359" y="18095"/>
                  </a:lnTo>
                  <a:lnTo>
                    <a:pt x="10371" y="18119"/>
                  </a:lnTo>
                  <a:lnTo>
                    <a:pt x="10371" y="18083"/>
                  </a:lnTo>
                  <a:lnTo>
                    <a:pt x="10383" y="18119"/>
                  </a:lnTo>
                  <a:lnTo>
                    <a:pt x="10383" y="18083"/>
                  </a:lnTo>
                  <a:lnTo>
                    <a:pt x="10395" y="18119"/>
                  </a:lnTo>
                  <a:lnTo>
                    <a:pt x="10395" y="18107"/>
                  </a:lnTo>
                  <a:lnTo>
                    <a:pt x="10395" y="18071"/>
                  </a:lnTo>
                  <a:lnTo>
                    <a:pt x="10407" y="18107"/>
                  </a:lnTo>
                  <a:lnTo>
                    <a:pt x="10407" y="18071"/>
                  </a:lnTo>
                  <a:lnTo>
                    <a:pt x="10419" y="18095"/>
                  </a:lnTo>
                  <a:lnTo>
                    <a:pt x="10419" y="18059"/>
                  </a:lnTo>
                  <a:lnTo>
                    <a:pt x="10431" y="18095"/>
                  </a:lnTo>
                  <a:lnTo>
                    <a:pt x="10431" y="18059"/>
                  </a:lnTo>
                  <a:lnTo>
                    <a:pt x="10443" y="18095"/>
                  </a:lnTo>
                  <a:lnTo>
                    <a:pt x="10443" y="18059"/>
                  </a:lnTo>
                  <a:lnTo>
                    <a:pt x="10456" y="18083"/>
                  </a:lnTo>
                  <a:lnTo>
                    <a:pt x="10456" y="18047"/>
                  </a:lnTo>
                  <a:lnTo>
                    <a:pt x="10468" y="18071"/>
                  </a:lnTo>
                  <a:lnTo>
                    <a:pt x="10468" y="18034"/>
                  </a:lnTo>
                  <a:lnTo>
                    <a:pt x="10480" y="18071"/>
                  </a:lnTo>
                  <a:lnTo>
                    <a:pt x="10480" y="18034"/>
                  </a:lnTo>
                  <a:lnTo>
                    <a:pt x="10492" y="18071"/>
                  </a:lnTo>
                  <a:lnTo>
                    <a:pt x="10492" y="18034"/>
                  </a:lnTo>
                  <a:lnTo>
                    <a:pt x="10504" y="18059"/>
                  </a:lnTo>
                  <a:lnTo>
                    <a:pt x="10504" y="18022"/>
                  </a:lnTo>
                  <a:lnTo>
                    <a:pt x="10516" y="18059"/>
                  </a:lnTo>
                  <a:lnTo>
                    <a:pt x="10516" y="18022"/>
                  </a:lnTo>
                  <a:lnTo>
                    <a:pt x="10528" y="18047"/>
                  </a:lnTo>
                  <a:lnTo>
                    <a:pt x="10528" y="18010"/>
                  </a:lnTo>
                  <a:lnTo>
                    <a:pt x="10540" y="18047"/>
                  </a:lnTo>
                  <a:lnTo>
                    <a:pt x="10540" y="18010"/>
                  </a:lnTo>
                  <a:lnTo>
                    <a:pt x="10552" y="18034"/>
                  </a:lnTo>
                  <a:lnTo>
                    <a:pt x="10552" y="17998"/>
                  </a:lnTo>
                  <a:lnTo>
                    <a:pt x="10564" y="18034"/>
                  </a:lnTo>
                  <a:lnTo>
                    <a:pt x="10564" y="18022"/>
                  </a:lnTo>
                  <a:lnTo>
                    <a:pt x="10576" y="17998"/>
                  </a:lnTo>
                  <a:lnTo>
                    <a:pt x="10576" y="17986"/>
                  </a:lnTo>
                  <a:lnTo>
                    <a:pt x="10588" y="18022"/>
                  </a:lnTo>
                  <a:lnTo>
                    <a:pt x="10588" y="17986"/>
                  </a:lnTo>
                  <a:lnTo>
                    <a:pt x="10601" y="18010"/>
                  </a:lnTo>
                  <a:lnTo>
                    <a:pt x="10601" y="17974"/>
                  </a:lnTo>
                  <a:lnTo>
                    <a:pt x="10613" y="18010"/>
                  </a:lnTo>
                  <a:lnTo>
                    <a:pt x="10613" y="17974"/>
                  </a:lnTo>
                  <a:lnTo>
                    <a:pt x="10625" y="17998"/>
                  </a:lnTo>
                  <a:lnTo>
                    <a:pt x="10625" y="17962"/>
                  </a:lnTo>
                  <a:lnTo>
                    <a:pt x="10637" y="17998"/>
                  </a:lnTo>
                  <a:lnTo>
                    <a:pt x="10637" y="17962"/>
                  </a:lnTo>
                  <a:lnTo>
                    <a:pt x="10649" y="17986"/>
                  </a:lnTo>
                  <a:lnTo>
                    <a:pt x="10649" y="17950"/>
                  </a:lnTo>
                  <a:lnTo>
                    <a:pt x="10661" y="17986"/>
                  </a:lnTo>
                  <a:lnTo>
                    <a:pt x="10661" y="17950"/>
                  </a:lnTo>
                  <a:lnTo>
                    <a:pt x="10673" y="17974"/>
                  </a:lnTo>
                  <a:lnTo>
                    <a:pt x="10673" y="17950"/>
                  </a:lnTo>
                  <a:lnTo>
                    <a:pt x="10685" y="17974"/>
                  </a:lnTo>
                  <a:lnTo>
                    <a:pt x="10685" y="17938"/>
                  </a:lnTo>
                  <a:lnTo>
                    <a:pt x="10697" y="17962"/>
                  </a:lnTo>
                  <a:lnTo>
                    <a:pt x="10697" y="17926"/>
                  </a:lnTo>
                  <a:lnTo>
                    <a:pt x="10709" y="17962"/>
                  </a:lnTo>
                  <a:lnTo>
                    <a:pt x="10709" y="17926"/>
                  </a:lnTo>
                  <a:lnTo>
                    <a:pt x="10721" y="17950"/>
                  </a:lnTo>
                  <a:lnTo>
                    <a:pt x="10721" y="17926"/>
                  </a:lnTo>
                  <a:lnTo>
                    <a:pt x="10734" y="17950"/>
                  </a:lnTo>
                  <a:lnTo>
                    <a:pt x="10734" y="17914"/>
                  </a:lnTo>
                  <a:lnTo>
                    <a:pt x="10746" y="17950"/>
                  </a:lnTo>
                  <a:lnTo>
                    <a:pt x="10746" y="17938"/>
                  </a:lnTo>
                  <a:lnTo>
                    <a:pt x="10746" y="17902"/>
                  </a:lnTo>
                  <a:lnTo>
                    <a:pt x="10758" y="17938"/>
                  </a:lnTo>
                  <a:lnTo>
                    <a:pt x="10758" y="17902"/>
                  </a:lnTo>
                  <a:lnTo>
                    <a:pt x="10770" y="17926"/>
                  </a:lnTo>
                  <a:lnTo>
                    <a:pt x="10770" y="17902"/>
                  </a:lnTo>
                  <a:lnTo>
                    <a:pt x="10782" y="17926"/>
                  </a:lnTo>
                  <a:lnTo>
                    <a:pt x="10782" y="17889"/>
                  </a:lnTo>
                  <a:lnTo>
                    <a:pt x="10794" y="17926"/>
                  </a:lnTo>
                  <a:lnTo>
                    <a:pt x="10794" y="17889"/>
                  </a:lnTo>
                  <a:lnTo>
                    <a:pt x="10806" y="17914"/>
                  </a:lnTo>
                  <a:lnTo>
                    <a:pt x="10806" y="17877"/>
                  </a:lnTo>
                  <a:lnTo>
                    <a:pt x="10818" y="17902"/>
                  </a:lnTo>
                  <a:lnTo>
                    <a:pt x="10818" y="17877"/>
                  </a:lnTo>
                  <a:lnTo>
                    <a:pt x="10830" y="17902"/>
                  </a:lnTo>
                  <a:lnTo>
                    <a:pt x="10830" y="17865"/>
                  </a:lnTo>
                  <a:lnTo>
                    <a:pt x="10842" y="17902"/>
                  </a:lnTo>
                  <a:lnTo>
                    <a:pt x="10842" y="17865"/>
                  </a:lnTo>
                  <a:lnTo>
                    <a:pt x="10854" y="17889"/>
                  </a:lnTo>
                  <a:lnTo>
                    <a:pt x="10854" y="17853"/>
                  </a:lnTo>
                  <a:lnTo>
                    <a:pt x="10866" y="17889"/>
                  </a:lnTo>
                  <a:lnTo>
                    <a:pt x="10866" y="17853"/>
                  </a:lnTo>
                  <a:lnTo>
                    <a:pt x="10879" y="17877"/>
                  </a:lnTo>
                  <a:lnTo>
                    <a:pt x="10879" y="17841"/>
                  </a:lnTo>
                  <a:lnTo>
                    <a:pt x="10891" y="17877"/>
                  </a:lnTo>
                  <a:lnTo>
                    <a:pt x="10891" y="17841"/>
                  </a:lnTo>
                  <a:lnTo>
                    <a:pt x="10903" y="17865"/>
                  </a:lnTo>
                  <a:lnTo>
                    <a:pt x="10903" y="17829"/>
                  </a:lnTo>
                  <a:lnTo>
                    <a:pt x="10915" y="17865"/>
                  </a:lnTo>
                  <a:lnTo>
                    <a:pt x="10915" y="17853"/>
                  </a:lnTo>
                  <a:lnTo>
                    <a:pt x="10927" y="17829"/>
                  </a:lnTo>
                  <a:lnTo>
                    <a:pt x="10927" y="17817"/>
                  </a:lnTo>
                  <a:lnTo>
                    <a:pt x="10939" y="17853"/>
                  </a:lnTo>
                  <a:lnTo>
                    <a:pt x="10939" y="17817"/>
                  </a:lnTo>
                  <a:lnTo>
                    <a:pt x="10951" y="17841"/>
                  </a:lnTo>
                  <a:lnTo>
                    <a:pt x="10951" y="17805"/>
                  </a:lnTo>
                  <a:lnTo>
                    <a:pt x="10963" y="17841"/>
                  </a:lnTo>
                  <a:lnTo>
                    <a:pt x="10963" y="17805"/>
                  </a:lnTo>
                  <a:lnTo>
                    <a:pt x="10975" y="17829"/>
                  </a:lnTo>
                  <a:lnTo>
                    <a:pt x="10975" y="17793"/>
                  </a:lnTo>
                  <a:lnTo>
                    <a:pt x="10987" y="17829"/>
                  </a:lnTo>
                  <a:lnTo>
                    <a:pt x="10987" y="17793"/>
                  </a:lnTo>
                  <a:lnTo>
                    <a:pt x="10999" y="17817"/>
                  </a:lnTo>
                  <a:lnTo>
                    <a:pt x="10999" y="17781"/>
                  </a:lnTo>
                  <a:lnTo>
                    <a:pt x="11012" y="17817"/>
                  </a:lnTo>
                  <a:lnTo>
                    <a:pt x="11012" y="17781"/>
                  </a:lnTo>
                  <a:lnTo>
                    <a:pt x="11024" y="17805"/>
                  </a:lnTo>
                  <a:lnTo>
                    <a:pt x="11024" y="17781"/>
                  </a:lnTo>
                  <a:lnTo>
                    <a:pt x="11036" y="17805"/>
                  </a:lnTo>
                  <a:lnTo>
                    <a:pt x="11036" y="17769"/>
                  </a:lnTo>
                  <a:lnTo>
                    <a:pt x="11048" y="17793"/>
                  </a:lnTo>
                  <a:lnTo>
                    <a:pt x="11048" y="17756"/>
                  </a:lnTo>
                  <a:lnTo>
                    <a:pt x="11060" y="17793"/>
                  </a:lnTo>
                  <a:lnTo>
                    <a:pt x="11060" y="17756"/>
                  </a:lnTo>
                  <a:lnTo>
                    <a:pt x="11072" y="17781"/>
                  </a:lnTo>
                  <a:lnTo>
                    <a:pt x="11072" y="17756"/>
                  </a:lnTo>
                  <a:lnTo>
                    <a:pt x="11084" y="17781"/>
                  </a:lnTo>
                  <a:lnTo>
                    <a:pt x="11084" y="17744"/>
                  </a:lnTo>
                  <a:lnTo>
                    <a:pt x="11096" y="17781"/>
                  </a:lnTo>
                  <a:lnTo>
                    <a:pt x="11096" y="17769"/>
                  </a:lnTo>
                  <a:lnTo>
                    <a:pt x="11096" y="17732"/>
                  </a:lnTo>
                  <a:lnTo>
                    <a:pt x="11108" y="17769"/>
                  </a:lnTo>
                  <a:lnTo>
                    <a:pt x="11108" y="17732"/>
                  </a:lnTo>
                  <a:lnTo>
                    <a:pt x="11120" y="17756"/>
                  </a:lnTo>
                  <a:lnTo>
                    <a:pt x="11120" y="17732"/>
                  </a:lnTo>
                  <a:lnTo>
                    <a:pt x="11132" y="17756"/>
                  </a:lnTo>
                  <a:lnTo>
                    <a:pt x="11132" y="17720"/>
                  </a:lnTo>
                  <a:lnTo>
                    <a:pt x="11144" y="17756"/>
                  </a:lnTo>
                  <a:lnTo>
                    <a:pt x="11144" y="17720"/>
                  </a:lnTo>
                  <a:lnTo>
                    <a:pt x="11157" y="17744"/>
                  </a:lnTo>
                  <a:lnTo>
                    <a:pt x="11157" y="17708"/>
                  </a:lnTo>
                  <a:lnTo>
                    <a:pt x="11169" y="17732"/>
                  </a:lnTo>
                  <a:lnTo>
                    <a:pt x="11169" y="17708"/>
                  </a:lnTo>
                  <a:lnTo>
                    <a:pt x="11181" y="17732"/>
                  </a:lnTo>
                  <a:lnTo>
                    <a:pt x="11181" y="17696"/>
                  </a:lnTo>
                  <a:lnTo>
                    <a:pt x="11193" y="17732"/>
                  </a:lnTo>
                  <a:lnTo>
                    <a:pt x="11193" y="17696"/>
                  </a:lnTo>
                  <a:lnTo>
                    <a:pt x="11205" y="17720"/>
                  </a:lnTo>
                  <a:lnTo>
                    <a:pt x="11217" y="17684"/>
                  </a:lnTo>
                  <a:lnTo>
                    <a:pt x="11229" y="17708"/>
                  </a:lnTo>
                  <a:lnTo>
                    <a:pt x="11229" y="17672"/>
                  </a:lnTo>
                  <a:lnTo>
                    <a:pt x="11241" y="17708"/>
                  </a:lnTo>
                  <a:lnTo>
                    <a:pt x="11241" y="17672"/>
                  </a:lnTo>
                  <a:lnTo>
                    <a:pt x="11253" y="17696"/>
                  </a:lnTo>
                  <a:lnTo>
                    <a:pt x="11253" y="17660"/>
                  </a:lnTo>
                  <a:lnTo>
                    <a:pt x="11265" y="17696"/>
                  </a:lnTo>
                  <a:lnTo>
                    <a:pt x="11302" y="14082"/>
                  </a:lnTo>
                  <a:lnTo>
                    <a:pt x="15725" y="16487"/>
                  </a:lnTo>
                  <a:lnTo>
                    <a:pt x="15725" y="16475"/>
                  </a:lnTo>
                  <a:lnTo>
                    <a:pt x="15737" y="16487"/>
                  </a:lnTo>
                  <a:lnTo>
                    <a:pt x="15737" y="16475"/>
                  </a:lnTo>
                  <a:lnTo>
                    <a:pt x="15750" y="16475"/>
                  </a:lnTo>
                  <a:lnTo>
                    <a:pt x="15750" y="16463"/>
                  </a:lnTo>
                  <a:lnTo>
                    <a:pt x="15762" y="16475"/>
                  </a:lnTo>
                  <a:lnTo>
                    <a:pt x="15762" y="16463"/>
                  </a:lnTo>
                  <a:lnTo>
                    <a:pt x="15786" y="16463"/>
                  </a:lnTo>
                  <a:lnTo>
                    <a:pt x="15786" y="16451"/>
                  </a:lnTo>
                  <a:lnTo>
                    <a:pt x="15798" y="16451"/>
                  </a:lnTo>
                  <a:lnTo>
                    <a:pt x="15798" y="16439"/>
                  </a:lnTo>
                  <a:lnTo>
                    <a:pt x="15810" y="16451"/>
                  </a:lnTo>
                  <a:lnTo>
                    <a:pt x="15810" y="16439"/>
                  </a:lnTo>
                  <a:lnTo>
                    <a:pt x="15834" y="16439"/>
                  </a:lnTo>
                  <a:lnTo>
                    <a:pt x="15834" y="16427"/>
                  </a:lnTo>
                  <a:lnTo>
                    <a:pt x="15846" y="16427"/>
                  </a:lnTo>
                  <a:lnTo>
                    <a:pt x="15846" y="16415"/>
                  </a:lnTo>
                  <a:lnTo>
                    <a:pt x="15858" y="16427"/>
                  </a:lnTo>
                  <a:lnTo>
                    <a:pt x="15858" y="16415"/>
                  </a:lnTo>
                  <a:lnTo>
                    <a:pt x="15883" y="16415"/>
                  </a:lnTo>
                  <a:lnTo>
                    <a:pt x="15883" y="16403"/>
                  </a:lnTo>
                  <a:lnTo>
                    <a:pt x="15895" y="16415"/>
                  </a:lnTo>
                  <a:lnTo>
                    <a:pt x="15895" y="16403"/>
                  </a:lnTo>
                  <a:lnTo>
                    <a:pt x="15895" y="16391"/>
                  </a:lnTo>
                  <a:lnTo>
                    <a:pt x="15907" y="16403"/>
                  </a:lnTo>
                  <a:lnTo>
                    <a:pt x="15907" y="16391"/>
                  </a:lnTo>
                  <a:lnTo>
                    <a:pt x="15931" y="16391"/>
                  </a:lnTo>
                  <a:lnTo>
                    <a:pt x="15931" y="16379"/>
                  </a:lnTo>
                  <a:lnTo>
                    <a:pt x="15943" y="16391"/>
                  </a:lnTo>
                  <a:lnTo>
                    <a:pt x="15943" y="16379"/>
                  </a:lnTo>
                  <a:lnTo>
                    <a:pt x="15955" y="16379"/>
                  </a:lnTo>
                  <a:lnTo>
                    <a:pt x="15955" y="16366"/>
                  </a:lnTo>
                  <a:lnTo>
                    <a:pt x="15979" y="16366"/>
                  </a:lnTo>
                  <a:lnTo>
                    <a:pt x="15979" y="16354"/>
                  </a:lnTo>
                  <a:lnTo>
                    <a:pt x="15991" y="16366"/>
                  </a:lnTo>
                  <a:lnTo>
                    <a:pt x="15991" y="16354"/>
                  </a:lnTo>
                  <a:lnTo>
                    <a:pt x="16003" y="16354"/>
                  </a:lnTo>
                  <a:lnTo>
                    <a:pt x="16003" y="16342"/>
                  </a:lnTo>
                  <a:lnTo>
                    <a:pt x="16015" y="16354"/>
                  </a:lnTo>
                  <a:lnTo>
                    <a:pt x="16015" y="16342"/>
                  </a:lnTo>
                  <a:lnTo>
                    <a:pt x="16028" y="16342"/>
                  </a:lnTo>
                  <a:lnTo>
                    <a:pt x="16028" y="16330"/>
                  </a:lnTo>
                  <a:lnTo>
                    <a:pt x="16040" y="16342"/>
                  </a:lnTo>
                  <a:lnTo>
                    <a:pt x="16040" y="16330"/>
                  </a:lnTo>
                  <a:lnTo>
                    <a:pt x="16052" y="16330"/>
                  </a:lnTo>
                  <a:lnTo>
                    <a:pt x="16052" y="16318"/>
                  </a:lnTo>
                  <a:lnTo>
                    <a:pt x="16064" y="16330"/>
                  </a:lnTo>
                  <a:lnTo>
                    <a:pt x="16064" y="16318"/>
                  </a:lnTo>
                  <a:lnTo>
                    <a:pt x="16076" y="16318"/>
                  </a:lnTo>
                  <a:lnTo>
                    <a:pt x="16076" y="16306"/>
                  </a:lnTo>
                  <a:lnTo>
                    <a:pt x="16088" y="16318"/>
                  </a:lnTo>
                  <a:lnTo>
                    <a:pt x="16088" y="16306"/>
                  </a:lnTo>
                  <a:lnTo>
                    <a:pt x="16100" y="16306"/>
                  </a:lnTo>
                  <a:lnTo>
                    <a:pt x="16100" y="16294"/>
                  </a:lnTo>
                  <a:lnTo>
                    <a:pt x="16112" y="16306"/>
                  </a:lnTo>
                  <a:lnTo>
                    <a:pt x="16112" y="16294"/>
                  </a:lnTo>
                  <a:lnTo>
                    <a:pt x="16124" y="16294"/>
                  </a:lnTo>
                  <a:lnTo>
                    <a:pt x="16124" y="16282"/>
                  </a:lnTo>
                  <a:lnTo>
                    <a:pt x="16136" y="16294"/>
                  </a:lnTo>
                  <a:lnTo>
                    <a:pt x="16136" y="16282"/>
                  </a:lnTo>
                  <a:lnTo>
                    <a:pt x="16148" y="16282"/>
                  </a:lnTo>
                  <a:lnTo>
                    <a:pt x="16148" y="16270"/>
                  </a:lnTo>
                  <a:lnTo>
                    <a:pt x="16161" y="16282"/>
                  </a:lnTo>
                  <a:lnTo>
                    <a:pt x="16161" y="16270"/>
                  </a:lnTo>
                  <a:lnTo>
                    <a:pt x="16185" y="16270"/>
                  </a:lnTo>
                  <a:lnTo>
                    <a:pt x="16185" y="16258"/>
                  </a:lnTo>
                  <a:lnTo>
                    <a:pt x="16197" y="16258"/>
                  </a:lnTo>
                  <a:lnTo>
                    <a:pt x="16197" y="16246"/>
                  </a:lnTo>
                  <a:lnTo>
                    <a:pt x="16209" y="16258"/>
                  </a:lnTo>
                  <a:lnTo>
                    <a:pt x="16209" y="16246"/>
                  </a:lnTo>
                  <a:lnTo>
                    <a:pt x="16233" y="16246"/>
                  </a:lnTo>
                  <a:lnTo>
                    <a:pt x="16233" y="16234"/>
                  </a:lnTo>
                  <a:lnTo>
                    <a:pt x="16245" y="16246"/>
                  </a:lnTo>
                  <a:lnTo>
                    <a:pt x="16245" y="16234"/>
                  </a:lnTo>
                  <a:lnTo>
                    <a:pt x="16245" y="16221"/>
                  </a:lnTo>
                  <a:lnTo>
                    <a:pt x="16257" y="16234"/>
                  </a:lnTo>
                  <a:lnTo>
                    <a:pt x="16257" y="16221"/>
                  </a:lnTo>
                  <a:lnTo>
                    <a:pt x="16281" y="16221"/>
                  </a:lnTo>
                  <a:lnTo>
                    <a:pt x="16281" y="16209"/>
                  </a:lnTo>
                  <a:lnTo>
                    <a:pt x="16293" y="16221"/>
                  </a:lnTo>
                  <a:lnTo>
                    <a:pt x="16293" y="16209"/>
                  </a:lnTo>
                  <a:lnTo>
                    <a:pt x="16306" y="16209"/>
                  </a:lnTo>
                  <a:lnTo>
                    <a:pt x="16306" y="16197"/>
                  </a:lnTo>
                  <a:lnTo>
                    <a:pt x="16330" y="16197"/>
                  </a:lnTo>
                  <a:lnTo>
                    <a:pt x="16330" y="16185"/>
                  </a:lnTo>
                  <a:lnTo>
                    <a:pt x="16342" y="16197"/>
                  </a:lnTo>
                  <a:lnTo>
                    <a:pt x="16342" y="16185"/>
                  </a:lnTo>
                  <a:lnTo>
                    <a:pt x="16354" y="16185"/>
                  </a:lnTo>
                  <a:lnTo>
                    <a:pt x="16354" y="16173"/>
                  </a:lnTo>
                  <a:lnTo>
                    <a:pt x="16366" y="16185"/>
                  </a:lnTo>
                  <a:lnTo>
                    <a:pt x="16366" y="16173"/>
                  </a:lnTo>
                  <a:lnTo>
                    <a:pt x="16378" y="16173"/>
                  </a:lnTo>
                  <a:lnTo>
                    <a:pt x="16378" y="16161"/>
                  </a:lnTo>
                  <a:lnTo>
                    <a:pt x="16390" y="16173"/>
                  </a:lnTo>
                  <a:lnTo>
                    <a:pt x="16390" y="16161"/>
                  </a:lnTo>
                  <a:lnTo>
                    <a:pt x="16402" y="16161"/>
                  </a:lnTo>
                  <a:lnTo>
                    <a:pt x="16402" y="16149"/>
                  </a:lnTo>
                  <a:lnTo>
                    <a:pt x="16414" y="16161"/>
                  </a:lnTo>
                  <a:lnTo>
                    <a:pt x="16414" y="16149"/>
                  </a:lnTo>
                  <a:lnTo>
                    <a:pt x="16426" y="16149"/>
                  </a:lnTo>
                  <a:lnTo>
                    <a:pt x="16426" y="16137"/>
                  </a:lnTo>
                  <a:lnTo>
                    <a:pt x="16438" y="16149"/>
                  </a:lnTo>
                  <a:lnTo>
                    <a:pt x="16438" y="16137"/>
                  </a:lnTo>
                  <a:lnTo>
                    <a:pt x="16451" y="16137"/>
                  </a:lnTo>
                  <a:lnTo>
                    <a:pt x="16451" y="16125"/>
                  </a:lnTo>
                  <a:lnTo>
                    <a:pt x="16463" y="16137"/>
                  </a:lnTo>
                  <a:lnTo>
                    <a:pt x="16463" y="16125"/>
                  </a:lnTo>
                  <a:lnTo>
                    <a:pt x="16475" y="16137"/>
                  </a:lnTo>
                  <a:lnTo>
                    <a:pt x="16475" y="16125"/>
                  </a:lnTo>
                  <a:lnTo>
                    <a:pt x="16475" y="16113"/>
                  </a:lnTo>
                  <a:lnTo>
                    <a:pt x="16487" y="16125"/>
                  </a:lnTo>
                  <a:lnTo>
                    <a:pt x="16487" y="16113"/>
                  </a:lnTo>
                  <a:lnTo>
                    <a:pt x="16499" y="16113"/>
                  </a:lnTo>
                  <a:lnTo>
                    <a:pt x="16499" y="16101"/>
                  </a:lnTo>
                  <a:lnTo>
                    <a:pt x="16511" y="16113"/>
                  </a:lnTo>
                  <a:lnTo>
                    <a:pt x="16511" y="16101"/>
                  </a:lnTo>
                  <a:lnTo>
                    <a:pt x="16523" y="16113"/>
                  </a:lnTo>
                  <a:lnTo>
                    <a:pt x="16523" y="16101"/>
                  </a:lnTo>
                  <a:lnTo>
                    <a:pt x="16535" y="16101"/>
                  </a:lnTo>
                  <a:lnTo>
                    <a:pt x="16535" y="16088"/>
                  </a:lnTo>
                  <a:lnTo>
                    <a:pt x="16547" y="16088"/>
                  </a:lnTo>
                  <a:lnTo>
                    <a:pt x="16547" y="16076"/>
                  </a:lnTo>
                  <a:lnTo>
                    <a:pt x="16559" y="16088"/>
                  </a:lnTo>
                  <a:lnTo>
                    <a:pt x="16559" y="16076"/>
                  </a:lnTo>
                  <a:lnTo>
                    <a:pt x="16571" y="16088"/>
                  </a:lnTo>
                  <a:lnTo>
                    <a:pt x="16571" y="16076"/>
                  </a:lnTo>
                  <a:lnTo>
                    <a:pt x="16584" y="16076"/>
                  </a:lnTo>
                  <a:lnTo>
                    <a:pt x="16584" y="16064"/>
                  </a:lnTo>
                  <a:lnTo>
                    <a:pt x="16596" y="16076"/>
                  </a:lnTo>
                  <a:lnTo>
                    <a:pt x="16596" y="16064"/>
                  </a:lnTo>
                  <a:lnTo>
                    <a:pt x="16596" y="16052"/>
                  </a:lnTo>
                  <a:lnTo>
                    <a:pt x="16608" y="16064"/>
                  </a:lnTo>
                  <a:lnTo>
                    <a:pt x="16608" y="16052"/>
                  </a:lnTo>
                  <a:lnTo>
                    <a:pt x="16620" y="16064"/>
                  </a:lnTo>
                  <a:lnTo>
                    <a:pt x="16620" y="16052"/>
                  </a:lnTo>
                  <a:lnTo>
                    <a:pt x="16632" y="16052"/>
                  </a:lnTo>
                  <a:lnTo>
                    <a:pt x="16632" y="16040"/>
                  </a:lnTo>
                  <a:lnTo>
                    <a:pt x="16644" y="16052"/>
                  </a:lnTo>
                  <a:lnTo>
                    <a:pt x="16644" y="16040"/>
                  </a:lnTo>
                  <a:lnTo>
                    <a:pt x="16656" y="16040"/>
                  </a:lnTo>
                  <a:lnTo>
                    <a:pt x="16656" y="16028"/>
                  </a:lnTo>
                  <a:lnTo>
                    <a:pt x="16668" y="16040"/>
                  </a:lnTo>
                  <a:lnTo>
                    <a:pt x="16668" y="16028"/>
                  </a:lnTo>
                  <a:lnTo>
                    <a:pt x="16680" y="16028"/>
                  </a:lnTo>
                  <a:lnTo>
                    <a:pt x="16680" y="16016"/>
                  </a:lnTo>
                  <a:lnTo>
                    <a:pt x="16692" y="16028"/>
                  </a:lnTo>
                  <a:lnTo>
                    <a:pt x="16692" y="16016"/>
                  </a:lnTo>
                  <a:lnTo>
                    <a:pt x="16704" y="16016"/>
                  </a:lnTo>
                  <a:lnTo>
                    <a:pt x="16704" y="16004"/>
                  </a:lnTo>
                  <a:lnTo>
                    <a:pt x="16716" y="16016"/>
                  </a:lnTo>
                  <a:lnTo>
                    <a:pt x="16716" y="16004"/>
                  </a:lnTo>
                  <a:lnTo>
                    <a:pt x="16729" y="16004"/>
                  </a:lnTo>
                  <a:lnTo>
                    <a:pt x="16729" y="15992"/>
                  </a:lnTo>
                  <a:lnTo>
                    <a:pt x="16741" y="16004"/>
                  </a:lnTo>
                  <a:lnTo>
                    <a:pt x="16741" y="15992"/>
                  </a:lnTo>
                  <a:lnTo>
                    <a:pt x="16753" y="15992"/>
                  </a:lnTo>
                  <a:lnTo>
                    <a:pt x="16753" y="15980"/>
                  </a:lnTo>
                  <a:lnTo>
                    <a:pt x="16765" y="15992"/>
                  </a:lnTo>
                  <a:lnTo>
                    <a:pt x="16765" y="15980"/>
                  </a:lnTo>
                  <a:lnTo>
                    <a:pt x="16777" y="15992"/>
                  </a:lnTo>
                  <a:lnTo>
                    <a:pt x="16777" y="15980"/>
                  </a:lnTo>
                  <a:lnTo>
                    <a:pt x="16777" y="15968"/>
                  </a:lnTo>
                  <a:lnTo>
                    <a:pt x="16789" y="15980"/>
                  </a:lnTo>
                  <a:lnTo>
                    <a:pt x="16789" y="15968"/>
                  </a:lnTo>
                  <a:lnTo>
                    <a:pt x="16801" y="15968"/>
                  </a:lnTo>
                  <a:lnTo>
                    <a:pt x="16801" y="15956"/>
                  </a:lnTo>
                  <a:lnTo>
                    <a:pt x="16813" y="15968"/>
                  </a:lnTo>
                  <a:lnTo>
                    <a:pt x="16813" y="15956"/>
                  </a:lnTo>
                  <a:lnTo>
                    <a:pt x="16825" y="15968"/>
                  </a:lnTo>
                  <a:lnTo>
                    <a:pt x="16825" y="15956"/>
                  </a:lnTo>
                  <a:lnTo>
                    <a:pt x="16825" y="15943"/>
                  </a:lnTo>
                  <a:lnTo>
                    <a:pt x="16837" y="15956"/>
                  </a:lnTo>
                  <a:lnTo>
                    <a:pt x="16837" y="15943"/>
                  </a:lnTo>
                  <a:lnTo>
                    <a:pt x="16849" y="15943"/>
                  </a:lnTo>
                  <a:lnTo>
                    <a:pt x="16849" y="15931"/>
                  </a:lnTo>
                  <a:lnTo>
                    <a:pt x="16862" y="15943"/>
                  </a:lnTo>
                  <a:lnTo>
                    <a:pt x="16862" y="15931"/>
                  </a:lnTo>
                  <a:lnTo>
                    <a:pt x="16874" y="15943"/>
                  </a:lnTo>
                  <a:lnTo>
                    <a:pt x="16874" y="15931"/>
                  </a:lnTo>
                  <a:lnTo>
                    <a:pt x="16886" y="15931"/>
                  </a:lnTo>
                  <a:lnTo>
                    <a:pt x="16886" y="15919"/>
                  </a:lnTo>
                  <a:lnTo>
                    <a:pt x="16910" y="15919"/>
                  </a:lnTo>
                  <a:lnTo>
                    <a:pt x="16910" y="15907"/>
                  </a:lnTo>
                  <a:lnTo>
                    <a:pt x="16922" y="15919"/>
                  </a:lnTo>
                  <a:lnTo>
                    <a:pt x="16922" y="15907"/>
                  </a:lnTo>
                  <a:lnTo>
                    <a:pt x="16934" y="15907"/>
                  </a:lnTo>
                  <a:lnTo>
                    <a:pt x="16934" y="15895"/>
                  </a:lnTo>
                  <a:lnTo>
                    <a:pt x="16946" y="15907"/>
                  </a:lnTo>
                  <a:lnTo>
                    <a:pt x="16946" y="15895"/>
                  </a:lnTo>
                  <a:lnTo>
                    <a:pt x="16946" y="15883"/>
                  </a:lnTo>
                  <a:lnTo>
                    <a:pt x="16958" y="15895"/>
                  </a:lnTo>
                  <a:lnTo>
                    <a:pt x="16958" y="15883"/>
                  </a:lnTo>
                  <a:lnTo>
                    <a:pt x="16970" y="15895"/>
                  </a:lnTo>
                  <a:lnTo>
                    <a:pt x="16970" y="15883"/>
                  </a:lnTo>
                  <a:lnTo>
                    <a:pt x="16982" y="15883"/>
                  </a:lnTo>
                  <a:lnTo>
                    <a:pt x="16982" y="15871"/>
                  </a:lnTo>
                  <a:lnTo>
                    <a:pt x="16994" y="15883"/>
                  </a:lnTo>
                  <a:lnTo>
                    <a:pt x="16958"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2968150" y="640733"/>
              <a:ext cx="1259595" cy="1847414"/>
            </a:xfrm>
            <a:custGeom>
              <a:avLst/>
              <a:gdLst/>
              <a:ahLst/>
              <a:cxnLst/>
              <a:rect l="l" t="t" r="r" b="b"/>
              <a:pathLst>
                <a:path w="19969" h="29288" extrusionOk="0">
                  <a:moveTo>
                    <a:pt x="1" y="1"/>
                  </a:moveTo>
                  <a:lnTo>
                    <a:pt x="1" y="16040"/>
                  </a:lnTo>
                  <a:lnTo>
                    <a:pt x="12341" y="23329"/>
                  </a:lnTo>
                  <a:lnTo>
                    <a:pt x="14239" y="29287"/>
                  </a:lnTo>
                  <a:lnTo>
                    <a:pt x="14287" y="24368"/>
                  </a:lnTo>
                  <a:lnTo>
                    <a:pt x="19968" y="27474"/>
                  </a:lnTo>
                  <a:lnTo>
                    <a:pt x="19932" y="1150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2995589" y="687284"/>
              <a:ext cx="1204717" cy="1640772"/>
            </a:xfrm>
            <a:custGeom>
              <a:avLst/>
              <a:gdLst/>
              <a:ahLst/>
              <a:cxnLst/>
              <a:rect l="l" t="t" r="r" b="b"/>
              <a:pathLst>
                <a:path w="19099" h="26012" extrusionOk="0">
                  <a:moveTo>
                    <a:pt x="1" y="0"/>
                  </a:moveTo>
                  <a:lnTo>
                    <a:pt x="1" y="15061"/>
                  </a:lnTo>
                  <a:lnTo>
                    <a:pt x="12257" y="22313"/>
                  </a:lnTo>
                  <a:lnTo>
                    <a:pt x="13442" y="22917"/>
                  </a:lnTo>
                  <a:lnTo>
                    <a:pt x="19098" y="26011"/>
                  </a:lnTo>
                  <a:lnTo>
                    <a:pt x="19062" y="1101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2968150" y="640733"/>
              <a:ext cx="1257324" cy="1046897"/>
            </a:xfrm>
            <a:custGeom>
              <a:avLst/>
              <a:gdLst/>
              <a:ahLst/>
              <a:cxnLst/>
              <a:rect l="l" t="t" r="r" b="b"/>
              <a:pathLst>
                <a:path w="19933" h="16597" extrusionOk="0">
                  <a:moveTo>
                    <a:pt x="13" y="1"/>
                  </a:moveTo>
                  <a:lnTo>
                    <a:pt x="1" y="5090"/>
                  </a:lnTo>
                  <a:lnTo>
                    <a:pt x="19932" y="16596"/>
                  </a:lnTo>
                  <a:lnTo>
                    <a:pt x="19932" y="11508"/>
                  </a:lnTo>
                  <a:lnTo>
                    <a:pt x="13"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3122183" y="853114"/>
              <a:ext cx="183051" cy="215788"/>
            </a:xfrm>
            <a:custGeom>
              <a:avLst/>
              <a:gdLst/>
              <a:ahLst/>
              <a:cxnLst/>
              <a:rect l="l" t="t" r="r" b="b"/>
              <a:pathLst>
                <a:path w="2902" h="3421" extrusionOk="0">
                  <a:moveTo>
                    <a:pt x="864" y="1"/>
                  </a:moveTo>
                  <a:cubicBezTo>
                    <a:pt x="739" y="1"/>
                    <a:pt x="623" y="30"/>
                    <a:pt x="520" y="91"/>
                  </a:cubicBezTo>
                  <a:cubicBezTo>
                    <a:pt x="0" y="393"/>
                    <a:pt x="0" y="1360"/>
                    <a:pt x="520" y="2254"/>
                  </a:cubicBezTo>
                  <a:cubicBezTo>
                    <a:pt x="925" y="2968"/>
                    <a:pt x="1546" y="3420"/>
                    <a:pt x="2038" y="3420"/>
                  </a:cubicBezTo>
                  <a:cubicBezTo>
                    <a:pt x="2163" y="3420"/>
                    <a:pt x="2279" y="3391"/>
                    <a:pt x="2381" y="3330"/>
                  </a:cubicBezTo>
                  <a:cubicBezTo>
                    <a:pt x="2901" y="3028"/>
                    <a:pt x="2901" y="2061"/>
                    <a:pt x="2381" y="1167"/>
                  </a:cubicBezTo>
                  <a:cubicBezTo>
                    <a:pt x="1976" y="453"/>
                    <a:pt x="1356" y="1"/>
                    <a:pt x="864"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3174789" y="901620"/>
              <a:ext cx="77081" cy="98969"/>
            </a:xfrm>
            <a:custGeom>
              <a:avLst/>
              <a:gdLst/>
              <a:ahLst/>
              <a:cxnLst/>
              <a:rect l="l" t="t" r="r" b="b"/>
              <a:pathLst>
                <a:path w="1222" h="1569" extrusionOk="0">
                  <a:moveTo>
                    <a:pt x="343" y="1"/>
                  </a:moveTo>
                  <a:cubicBezTo>
                    <a:pt x="140" y="1"/>
                    <a:pt x="0" y="159"/>
                    <a:pt x="0" y="434"/>
                  </a:cubicBezTo>
                  <a:cubicBezTo>
                    <a:pt x="25" y="857"/>
                    <a:pt x="254" y="1256"/>
                    <a:pt x="617" y="1485"/>
                  </a:cubicBezTo>
                  <a:cubicBezTo>
                    <a:pt x="712" y="1542"/>
                    <a:pt x="802" y="1568"/>
                    <a:pt x="883" y="1568"/>
                  </a:cubicBezTo>
                  <a:cubicBezTo>
                    <a:pt x="1081" y="1568"/>
                    <a:pt x="1221" y="1409"/>
                    <a:pt x="1221" y="1135"/>
                  </a:cubicBezTo>
                  <a:cubicBezTo>
                    <a:pt x="1197" y="712"/>
                    <a:pt x="967" y="313"/>
                    <a:pt x="617" y="83"/>
                  </a:cubicBezTo>
                  <a:cubicBezTo>
                    <a:pt x="519" y="27"/>
                    <a:pt x="425" y="1"/>
                    <a:pt x="3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64886" y="1001534"/>
              <a:ext cx="97644" cy="66610"/>
            </a:xfrm>
            <a:custGeom>
              <a:avLst/>
              <a:gdLst/>
              <a:ahLst/>
              <a:cxnLst/>
              <a:rect l="l" t="t" r="r" b="b"/>
              <a:pathLst>
                <a:path w="1548" h="1056" extrusionOk="0">
                  <a:moveTo>
                    <a:pt x="346" y="1"/>
                  </a:moveTo>
                  <a:cubicBezTo>
                    <a:pt x="207" y="1"/>
                    <a:pt x="88" y="49"/>
                    <a:pt x="0" y="143"/>
                  </a:cubicBezTo>
                  <a:cubicBezTo>
                    <a:pt x="206" y="445"/>
                    <a:pt x="460" y="699"/>
                    <a:pt x="774" y="880"/>
                  </a:cubicBezTo>
                  <a:cubicBezTo>
                    <a:pt x="947" y="999"/>
                    <a:pt x="1141" y="1055"/>
                    <a:pt x="1345" y="1055"/>
                  </a:cubicBezTo>
                  <a:cubicBezTo>
                    <a:pt x="1411" y="1055"/>
                    <a:pt x="1479" y="1049"/>
                    <a:pt x="1547" y="1038"/>
                  </a:cubicBezTo>
                  <a:cubicBezTo>
                    <a:pt x="1378" y="663"/>
                    <a:pt x="1112"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3010853" y="1071928"/>
              <a:ext cx="167029" cy="215473"/>
            </a:xfrm>
            <a:custGeom>
              <a:avLst/>
              <a:gdLst/>
              <a:ahLst/>
              <a:cxnLst/>
              <a:rect l="l" t="t" r="r" b="b"/>
              <a:pathLst>
                <a:path w="2648" h="3416" extrusionOk="0">
                  <a:moveTo>
                    <a:pt x="737" y="1"/>
                  </a:moveTo>
                  <a:cubicBezTo>
                    <a:pt x="301" y="1"/>
                    <a:pt x="1" y="346"/>
                    <a:pt x="1" y="949"/>
                  </a:cubicBezTo>
                  <a:cubicBezTo>
                    <a:pt x="1" y="1795"/>
                    <a:pt x="593" y="2810"/>
                    <a:pt x="1318" y="3233"/>
                  </a:cubicBezTo>
                  <a:cubicBezTo>
                    <a:pt x="1533" y="3357"/>
                    <a:pt x="1736" y="3415"/>
                    <a:pt x="1916" y="3415"/>
                  </a:cubicBezTo>
                  <a:cubicBezTo>
                    <a:pt x="2351" y="3415"/>
                    <a:pt x="2648" y="3071"/>
                    <a:pt x="2648" y="2472"/>
                  </a:cubicBezTo>
                  <a:cubicBezTo>
                    <a:pt x="2648" y="1626"/>
                    <a:pt x="2055" y="598"/>
                    <a:pt x="1318" y="175"/>
                  </a:cubicBezTo>
                  <a:cubicBezTo>
                    <a:pt x="1110" y="57"/>
                    <a:pt x="912" y="1"/>
                    <a:pt x="737"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3055827" y="1120119"/>
              <a:ext cx="76324" cy="99284"/>
            </a:xfrm>
            <a:custGeom>
              <a:avLst/>
              <a:gdLst/>
              <a:ahLst/>
              <a:cxnLst/>
              <a:rect l="l" t="t" r="r" b="b"/>
              <a:pathLst>
                <a:path w="1210" h="1574" extrusionOk="0">
                  <a:moveTo>
                    <a:pt x="332" y="0"/>
                  </a:moveTo>
                  <a:cubicBezTo>
                    <a:pt x="134" y="0"/>
                    <a:pt x="1" y="165"/>
                    <a:pt x="1" y="439"/>
                  </a:cubicBezTo>
                  <a:cubicBezTo>
                    <a:pt x="25" y="862"/>
                    <a:pt x="243" y="1261"/>
                    <a:pt x="605" y="1490"/>
                  </a:cubicBezTo>
                  <a:cubicBezTo>
                    <a:pt x="703" y="1546"/>
                    <a:pt x="796" y="1573"/>
                    <a:pt x="877" y="1573"/>
                  </a:cubicBezTo>
                  <a:cubicBezTo>
                    <a:pt x="1076" y="1573"/>
                    <a:pt x="1210" y="1414"/>
                    <a:pt x="1210" y="1140"/>
                  </a:cubicBezTo>
                  <a:cubicBezTo>
                    <a:pt x="1185" y="705"/>
                    <a:pt x="968" y="318"/>
                    <a:pt x="605" y="88"/>
                  </a:cubicBezTo>
                  <a:cubicBezTo>
                    <a:pt x="506" y="28"/>
                    <a:pt x="414" y="0"/>
                    <a:pt x="3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045924" y="1220348"/>
              <a:ext cx="97644" cy="66610"/>
            </a:xfrm>
            <a:custGeom>
              <a:avLst/>
              <a:gdLst/>
              <a:ahLst/>
              <a:cxnLst/>
              <a:rect l="l" t="t" r="r" b="b"/>
              <a:pathLst>
                <a:path w="1548" h="1056" extrusionOk="0">
                  <a:moveTo>
                    <a:pt x="346" y="1"/>
                  </a:moveTo>
                  <a:cubicBezTo>
                    <a:pt x="208" y="1"/>
                    <a:pt x="88" y="49"/>
                    <a:pt x="1" y="143"/>
                  </a:cubicBezTo>
                  <a:cubicBezTo>
                    <a:pt x="206" y="445"/>
                    <a:pt x="460" y="687"/>
                    <a:pt x="774" y="880"/>
                  </a:cubicBezTo>
                  <a:cubicBezTo>
                    <a:pt x="947" y="999"/>
                    <a:pt x="1141" y="1055"/>
                    <a:pt x="1345" y="1055"/>
                  </a:cubicBezTo>
                  <a:cubicBezTo>
                    <a:pt x="1412" y="1055"/>
                    <a:pt x="1479" y="1049"/>
                    <a:pt x="1548" y="1037"/>
                  </a:cubicBezTo>
                  <a:cubicBezTo>
                    <a:pt x="1379" y="663"/>
                    <a:pt x="1113"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3992831" y="2017705"/>
              <a:ext cx="183051" cy="215347"/>
            </a:xfrm>
            <a:custGeom>
              <a:avLst/>
              <a:gdLst/>
              <a:ahLst/>
              <a:cxnLst/>
              <a:rect l="l" t="t" r="r" b="b"/>
              <a:pathLst>
                <a:path w="2902" h="3414" extrusionOk="0">
                  <a:moveTo>
                    <a:pt x="858" y="0"/>
                  </a:moveTo>
                  <a:cubicBezTo>
                    <a:pt x="737" y="0"/>
                    <a:pt x="622" y="27"/>
                    <a:pt x="520" y="84"/>
                  </a:cubicBezTo>
                  <a:cubicBezTo>
                    <a:pt x="1" y="387"/>
                    <a:pt x="1" y="1354"/>
                    <a:pt x="520" y="2248"/>
                  </a:cubicBezTo>
                  <a:cubicBezTo>
                    <a:pt x="935" y="2962"/>
                    <a:pt x="1550" y="3414"/>
                    <a:pt x="2045" y="3414"/>
                  </a:cubicBezTo>
                  <a:cubicBezTo>
                    <a:pt x="2171" y="3414"/>
                    <a:pt x="2289" y="3385"/>
                    <a:pt x="2394" y="3324"/>
                  </a:cubicBezTo>
                  <a:cubicBezTo>
                    <a:pt x="2901" y="3034"/>
                    <a:pt x="2901" y="2067"/>
                    <a:pt x="2394" y="1172"/>
                  </a:cubicBezTo>
                  <a:cubicBezTo>
                    <a:pt x="1976" y="454"/>
                    <a:pt x="1356" y="0"/>
                    <a:pt x="858" y="0"/>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4046194" y="2065833"/>
              <a:ext cx="76324" cy="99662"/>
            </a:xfrm>
            <a:custGeom>
              <a:avLst/>
              <a:gdLst/>
              <a:ahLst/>
              <a:cxnLst/>
              <a:rect l="l" t="t" r="r" b="b"/>
              <a:pathLst>
                <a:path w="1210" h="1580" extrusionOk="0">
                  <a:moveTo>
                    <a:pt x="333" y="0"/>
                  </a:moveTo>
                  <a:cubicBezTo>
                    <a:pt x="135" y="0"/>
                    <a:pt x="1" y="159"/>
                    <a:pt x="1" y="433"/>
                  </a:cubicBezTo>
                  <a:cubicBezTo>
                    <a:pt x="25" y="869"/>
                    <a:pt x="242" y="1255"/>
                    <a:pt x="605" y="1497"/>
                  </a:cubicBezTo>
                  <a:cubicBezTo>
                    <a:pt x="699" y="1553"/>
                    <a:pt x="789" y="1580"/>
                    <a:pt x="870" y="1580"/>
                  </a:cubicBezTo>
                  <a:cubicBezTo>
                    <a:pt x="1069" y="1580"/>
                    <a:pt x="1209" y="1418"/>
                    <a:pt x="1209" y="1134"/>
                  </a:cubicBezTo>
                  <a:cubicBezTo>
                    <a:pt x="1185" y="711"/>
                    <a:pt x="955" y="313"/>
                    <a:pt x="605" y="83"/>
                  </a:cubicBezTo>
                  <a:cubicBezTo>
                    <a:pt x="507" y="27"/>
                    <a:pt x="415" y="0"/>
                    <a:pt x="33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4036291" y="2165999"/>
              <a:ext cx="96887" cy="66358"/>
            </a:xfrm>
            <a:custGeom>
              <a:avLst/>
              <a:gdLst/>
              <a:ahLst/>
              <a:cxnLst/>
              <a:rect l="l" t="t" r="r" b="b"/>
              <a:pathLst>
                <a:path w="1536" h="1052" extrusionOk="0">
                  <a:moveTo>
                    <a:pt x="343" y="1"/>
                  </a:moveTo>
                  <a:cubicBezTo>
                    <a:pt x="202" y="1"/>
                    <a:pt x="83" y="50"/>
                    <a:pt x="0" y="139"/>
                  </a:cubicBezTo>
                  <a:cubicBezTo>
                    <a:pt x="194" y="441"/>
                    <a:pt x="460" y="695"/>
                    <a:pt x="762" y="888"/>
                  </a:cubicBezTo>
                  <a:cubicBezTo>
                    <a:pt x="934" y="997"/>
                    <a:pt x="1134" y="1051"/>
                    <a:pt x="1335" y="1051"/>
                  </a:cubicBezTo>
                  <a:cubicBezTo>
                    <a:pt x="1402" y="1051"/>
                    <a:pt x="1469" y="1045"/>
                    <a:pt x="1536" y="1033"/>
                  </a:cubicBezTo>
                  <a:cubicBezTo>
                    <a:pt x="1378" y="658"/>
                    <a:pt x="1100" y="344"/>
                    <a:pt x="762" y="127"/>
                  </a:cubicBezTo>
                  <a:cubicBezTo>
                    <a:pt x="613" y="41"/>
                    <a:pt x="469" y="1"/>
                    <a:pt x="343"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3333364" y="954100"/>
              <a:ext cx="296653" cy="234901"/>
            </a:xfrm>
            <a:custGeom>
              <a:avLst/>
              <a:gdLst/>
              <a:ahLst/>
              <a:cxnLst/>
              <a:rect l="l" t="t" r="r" b="b"/>
              <a:pathLst>
                <a:path w="4703" h="3724" extrusionOk="0">
                  <a:moveTo>
                    <a:pt x="0" y="1"/>
                  </a:moveTo>
                  <a:lnTo>
                    <a:pt x="0" y="1004"/>
                  </a:lnTo>
                  <a:lnTo>
                    <a:pt x="4702" y="3723"/>
                  </a:lnTo>
                  <a:lnTo>
                    <a:pt x="4702" y="2708"/>
                  </a:lnTo>
                  <a:lnTo>
                    <a:pt x="0"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3333364" y="1054771"/>
              <a:ext cx="355316" cy="257735"/>
            </a:xfrm>
            <a:custGeom>
              <a:avLst/>
              <a:gdLst/>
              <a:ahLst/>
              <a:cxnLst/>
              <a:rect l="l" t="t" r="r" b="b"/>
              <a:pathLst>
                <a:path w="5633" h="4086" extrusionOk="0">
                  <a:moveTo>
                    <a:pt x="0" y="0"/>
                  </a:moveTo>
                  <a:lnTo>
                    <a:pt x="0" y="834"/>
                  </a:lnTo>
                  <a:lnTo>
                    <a:pt x="5633" y="4086"/>
                  </a:lnTo>
                  <a:lnTo>
                    <a:pt x="5633" y="3252"/>
                  </a:lnTo>
                  <a:lnTo>
                    <a:pt x="0"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3003221" y="816907"/>
              <a:ext cx="89255" cy="80108"/>
            </a:xfrm>
            <a:custGeom>
              <a:avLst/>
              <a:gdLst/>
              <a:ahLst/>
              <a:cxnLst/>
              <a:rect l="l" t="t" r="r" b="b"/>
              <a:pathLst>
                <a:path w="1415" h="1270" extrusionOk="0">
                  <a:moveTo>
                    <a:pt x="593" y="0"/>
                  </a:moveTo>
                  <a:lnTo>
                    <a:pt x="1" y="290"/>
                  </a:lnTo>
                  <a:lnTo>
                    <a:pt x="593" y="1269"/>
                  </a:lnTo>
                  <a:lnTo>
                    <a:pt x="678" y="1209"/>
                  </a:lnTo>
                  <a:lnTo>
                    <a:pt x="255" y="508"/>
                  </a:lnTo>
                  <a:lnTo>
                    <a:pt x="255" y="508"/>
                  </a:lnTo>
                  <a:lnTo>
                    <a:pt x="1415" y="1172"/>
                  </a:lnTo>
                  <a:lnTo>
                    <a:pt x="1415" y="1052"/>
                  </a:lnTo>
                  <a:lnTo>
                    <a:pt x="255" y="375"/>
                  </a:lnTo>
                  <a:lnTo>
                    <a:pt x="690" y="169"/>
                  </a:lnTo>
                  <a:lnTo>
                    <a:pt x="5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3100800" y="1475179"/>
              <a:ext cx="851672" cy="643264"/>
            </a:xfrm>
            <a:custGeom>
              <a:avLst/>
              <a:gdLst/>
              <a:ahLst/>
              <a:cxnLst/>
              <a:rect l="l" t="t" r="r" b="b"/>
              <a:pathLst>
                <a:path w="13502" h="10198" extrusionOk="0">
                  <a:moveTo>
                    <a:pt x="555" y="0"/>
                  </a:moveTo>
                  <a:cubicBezTo>
                    <a:pt x="226" y="0"/>
                    <a:pt x="1" y="266"/>
                    <a:pt x="1" y="720"/>
                  </a:cubicBezTo>
                  <a:lnTo>
                    <a:pt x="1" y="1687"/>
                  </a:lnTo>
                  <a:cubicBezTo>
                    <a:pt x="37" y="2388"/>
                    <a:pt x="412" y="3041"/>
                    <a:pt x="1004" y="3428"/>
                  </a:cubicBezTo>
                  <a:lnTo>
                    <a:pt x="12499" y="10063"/>
                  </a:lnTo>
                  <a:cubicBezTo>
                    <a:pt x="12660" y="10155"/>
                    <a:pt x="12812" y="10198"/>
                    <a:pt x="12947" y="10198"/>
                  </a:cubicBezTo>
                  <a:cubicBezTo>
                    <a:pt x="13277" y="10198"/>
                    <a:pt x="13502" y="9938"/>
                    <a:pt x="13502" y="9483"/>
                  </a:cubicBezTo>
                  <a:lnTo>
                    <a:pt x="13502" y="8516"/>
                  </a:lnTo>
                  <a:cubicBezTo>
                    <a:pt x="13466" y="7803"/>
                    <a:pt x="13091" y="7163"/>
                    <a:pt x="12499" y="6776"/>
                  </a:cubicBezTo>
                  <a:lnTo>
                    <a:pt x="1004" y="140"/>
                  </a:lnTo>
                  <a:cubicBezTo>
                    <a:pt x="842" y="45"/>
                    <a:pt x="690" y="0"/>
                    <a:pt x="555"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3218249" y="1179348"/>
              <a:ext cx="852429" cy="732834"/>
            </a:xfrm>
            <a:custGeom>
              <a:avLst/>
              <a:gdLst/>
              <a:ahLst/>
              <a:cxnLst/>
              <a:rect l="l" t="t" r="r" b="b"/>
              <a:pathLst>
                <a:path w="13514" h="11618" extrusionOk="0">
                  <a:moveTo>
                    <a:pt x="559" y="1"/>
                  </a:moveTo>
                  <a:cubicBezTo>
                    <a:pt x="231" y="1"/>
                    <a:pt x="0" y="266"/>
                    <a:pt x="0" y="721"/>
                  </a:cubicBezTo>
                  <a:lnTo>
                    <a:pt x="0" y="3102"/>
                  </a:lnTo>
                  <a:cubicBezTo>
                    <a:pt x="37" y="3803"/>
                    <a:pt x="411" y="4455"/>
                    <a:pt x="1004" y="4842"/>
                  </a:cubicBezTo>
                  <a:lnTo>
                    <a:pt x="12498" y="11478"/>
                  </a:lnTo>
                  <a:cubicBezTo>
                    <a:pt x="12660" y="11573"/>
                    <a:pt x="12814" y="11618"/>
                    <a:pt x="12950" y="11618"/>
                  </a:cubicBezTo>
                  <a:cubicBezTo>
                    <a:pt x="13283" y="11618"/>
                    <a:pt x="13513" y="11352"/>
                    <a:pt x="13513" y="10898"/>
                  </a:cubicBezTo>
                  <a:lnTo>
                    <a:pt x="13513" y="8517"/>
                  </a:lnTo>
                  <a:cubicBezTo>
                    <a:pt x="13465" y="7803"/>
                    <a:pt x="13090" y="7163"/>
                    <a:pt x="12498" y="6776"/>
                  </a:cubicBezTo>
                  <a:lnTo>
                    <a:pt x="1004" y="140"/>
                  </a:lnTo>
                  <a:cubicBezTo>
                    <a:pt x="845" y="45"/>
                    <a:pt x="694"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4111037" y="1439604"/>
              <a:ext cx="82379" cy="106349"/>
            </a:xfrm>
            <a:custGeom>
              <a:avLst/>
              <a:gdLst/>
              <a:ahLst/>
              <a:cxnLst/>
              <a:rect l="l" t="t" r="r" b="b"/>
              <a:pathLst>
                <a:path w="1306" h="1686" extrusionOk="0">
                  <a:moveTo>
                    <a:pt x="416" y="148"/>
                  </a:moveTo>
                  <a:cubicBezTo>
                    <a:pt x="487" y="148"/>
                    <a:pt x="568" y="171"/>
                    <a:pt x="653" y="221"/>
                  </a:cubicBezTo>
                  <a:cubicBezTo>
                    <a:pt x="979" y="426"/>
                    <a:pt x="1172" y="777"/>
                    <a:pt x="1197" y="1151"/>
                  </a:cubicBezTo>
                  <a:cubicBezTo>
                    <a:pt x="1197" y="1399"/>
                    <a:pt x="1075" y="1539"/>
                    <a:pt x="897" y="1539"/>
                  </a:cubicBezTo>
                  <a:cubicBezTo>
                    <a:pt x="824" y="1539"/>
                    <a:pt x="741" y="1515"/>
                    <a:pt x="653" y="1466"/>
                  </a:cubicBezTo>
                  <a:cubicBezTo>
                    <a:pt x="338" y="1260"/>
                    <a:pt x="133" y="910"/>
                    <a:pt x="121" y="535"/>
                  </a:cubicBezTo>
                  <a:cubicBezTo>
                    <a:pt x="121" y="287"/>
                    <a:pt x="242" y="148"/>
                    <a:pt x="416" y="148"/>
                  </a:cubicBezTo>
                  <a:close/>
                  <a:moveTo>
                    <a:pt x="367" y="0"/>
                  </a:moveTo>
                  <a:cubicBezTo>
                    <a:pt x="153" y="0"/>
                    <a:pt x="0" y="170"/>
                    <a:pt x="0" y="462"/>
                  </a:cubicBezTo>
                  <a:cubicBezTo>
                    <a:pt x="24" y="922"/>
                    <a:pt x="266" y="1345"/>
                    <a:pt x="653" y="1598"/>
                  </a:cubicBezTo>
                  <a:cubicBezTo>
                    <a:pt x="757" y="1658"/>
                    <a:pt x="856" y="1686"/>
                    <a:pt x="944" y="1686"/>
                  </a:cubicBezTo>
                  <a:cubicBezTo>
                    <a:pt x="1159" y="1686"/>
                    <a:pt x="1305" y="1516"/>
                    <a:pt x="1305" y="1224"/>
                  </a:cubicBezTo>
                  <a:cubicBezTo>
                    <a:pt x="1281" y="764"/>
                    <a:pt x="1039" y="341"/>
                    <a:pt x="653" y="88"/>
                  </a:cubicBezTo>
                  <a:cubicBezTo>
                    <a:pt x="551" y="28"/>
                    <a:pt x="454"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4149135" y="1468745"/>
              <a:ext cx="6939" cy="9966"/>
            </a:xfrm>
            <a:custGeom>
              <a:avLst/>
              <a:gdLst/>
              <a:ahLst/>
              <a:cxnLst/>
              <a:rect l="l" t="t" r="r" b="b"/>
              <a:pathLst>
                <a:path w="110" h="158" extrusionOk="0">
                  <a:moveTo>
                    <a:pt x="0" y="0"/>
                  </a:moveTo>
                  <a:lnTo>
                    <a:pt x="0" y="97"/>
                  </a:lnTo>
                  <a:lnTo>
                    <a:pt x="109" y="157"/>
                  </a:lnTo>
                  <a:lnTo>
                    <a:pt x="109" y="6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4149135" y="1481676"/>
              <a:ext cx="6939" cy="35891"/>
            </a:xfrm>
            <a:custGeom>
              <a:avLst/>
              <a:gdLst/>
              <a:ahLst/>
              <a:cxnLst/>
              <a:rect l="l" t="t" r="r" b="b"/>
              <a:pathLst>
                <a:path w="110" h="569" extrusionOk="0">
                  <a:moveTo>
                    <a:pt x="0" y="1"/>
                  </a:moveTo>
                  <a:lnTo>
                    <a:pt x="0" y="496"/>
                  </a:lnTo>
                  <a:lnTo>
                    <a:pt x="109" y="569"/>
                  </a:lnTo>
                  <a:lnTo>
                    <a:pt x="109" y="7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3928051" y="1324047"/>
              <a:ext cx="103699" cy="130634"/>
            </a:xfrm>
            <a:custGeom>
              <a:avLst/>
              <a:gdLst/>
              <a:ahLst/>
              <a:cxnLst/>
              <a:rect l="l" t="t" r="r" b="b"/>
              <a:pathLst>
                <a:path w="1644" h="2071" extrusionOk="0">
                  <a:moveTo>
                    <a:pt x="77" y="1"/>
                  </a:moveTo>
                  <a:cubicBezTo>
                    <a:pt x="30" y="1"/>
                    <a:pt x="0" y="39"/>
                    <a:pt x="0" y="107"/>
                  </a:cubicBezTo>
                  <a:lnTo>
                    <a:pt x="0" y="1122"/>
                  </a:lnTo>
                  <a:cubicBezTo>
                    <a:pt x="0" y="1231"/>
                    <a:pt x="61" y="1315"/>
                    <a:pt x="145" y="1376"/>
                  </a:cubicBezTo>
                  <a:lnTo>
                    <a:pt x="1136" y="1956"/>
                  </a:lnTo>
                  <a:cubicBezTo>
                    <a:pt x="1158" y="1965"/>
                    <a:pt x="1179" y="1970"/>
                    <a:pt x="1197" y="1970"/>
                  </a:cubicBezTo>
                  <a:cubicBezTo>
                    <a:pt x="1248" y="1970"/>
                    <a:pt x="1281" y="1934"/>
                    <a:pt x="1281" y="1871"/>
                  </a:cubicBezTo>
                  <a:lnTo>
                    <a:pt x="1281" y="1533"/>
                  </a:lnTo>
                  <a:lnTo>
                    <a:pt x="1608" y="2053"/>
                  </a:lnTo>
                  <a:cubicBezTo>
                    <a:pt x="1614" y="2065"/>
                    <a:pt x="1623" y="2071"/>
                    <a:pt x="1630" y="2071"/>
                  </a:cubicBezTo>
                  <a:cubicBezTo>
                    <a:pt x="1638" y="2071"/>
                    <a:pt x="1644" y="2065"/>
                    <a:pt x="1644" y="2053"/>
                  </a:cubicBezTo>
                  <a:lnTo>
                    <a:pt x="1644" y="1074"/>
                  </a:lnTo>
                  <a:cubicBezTo>
                    <a:pt x="1644" y="1049"/>
                    <a:pt x="1620" y="1025"/>
                    <a:pt x="1608" y="1025"/>
                  </a:cubicBezTo>
                  <a:lnTo>
                    <a:pt x="1281" y="1182"/>
                  </a:lnTo>
                  <a:lnTo>
                    <a:pt x="1281" y="844"/>
                  </a:lnTo>
                  <a:cubicBezTo>
                    <a:pt x="1281" y="747"/>
                    <a:pt x="1221" y="651"/>
                    <a:pt x="1136" y="602"/>
                  </a:cubicBezTo>
                  <a:lnTo>
                    <a:pt x="145" y="22"/>
                  </a:lnTo>
                  <a:cubicBezTo>
                    <a:pt x="120" y="8"/>
                    <a:pt x="97"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3754212" y="1193667"/>
              <a:ext cx="105276" cy="198568"/>
            </a:xfrm>
            <a:custGeom>
              <a:avLst/>
              <a:gdLst/>
              <a:ahLst/>
              <a:cxnLst/>
              <a:rect l="l" t="t" r="r" b="b"/>
              <a:pathLst>
                <a:path w="1669" h="3148" extrusionOk="0">
                  <a:moveTo>
                    <a:pt x="40" y="0"/>
                  </a:moveTo>
                  <a:cubicBezTo>
                    <a:pt x="25" y="0"/>
                    <a:pt x="12" y="17"/>
                    <a:pt x="12" y="34"/>
                  </a:cubicBezTo>
                  <a:cubicBezTo>
                    <a:pt x="0" y="614"/>
                    <a:pt x="145" y="1195"/>
                    <a:pt x="423" y="1714"/>
                  </a:cubicBezTo>
                  <a:cubicBezTo>
                    <a:pt x="689" y="2258"/>
                    <a:pt x="1076" y="2754"/>
                    <a:pt x="1547" y="3141"/>
                  </a:cubicBezTo>
                  <a:cubicBezTo>
                    <a:pt x="1556" y="3145"/>
                    <a:pt x="1567" y="3148"/>
                    <a:pt x="1577" y="3148"/>
                  </a:cubicBezTo>
                  <a:cubicBezTo>
                    <a:pt x="1593" y="3148"/>
                    <a:pt x="1608" y="3139"/>
                    <a:pt x="1608" y="3116"/>
                  </a:cubicBezTo>
                  <a:lnTo>
                    <a:pt x="1668" y="2742"/>
                  </a:lnTo>
                  <a:cubicBezTo>
                    <a:pt x="1668" y="2705"/>
                    <a:pt x="1644" y="2657"/>
                    <a:pt x="1620" y="2621"/>
                  </a:cubicBezTo>
                  <a:lnTo>
                    <a:pt x="1318" y="2331"/>
                  </a:lnTo>
                  <a:cubicBezTo>
                    <a:pt x="1291" y="2304"/>
                    <a:pt x="1263" y="2290"/>
                    <a:pt x="1236" y="2290"/>
                  </a:cubicBezTo>
                  <a:cubicBezTo>
                    <a:pt x="1227" y="2290"/>
                    <a:pt x="1218" y="2291"/>
                    <a:pt x="1209" y="2294"/>
                  </a:cubicBezTo>
                  <a:lnTo>
                    <a:pt x="1076" y="2355"/>
                  </a:lnTo>
                  <a:cubicBezTo>
                    <a:pt x="883" y="2137"/>
                    <a:pt x="726" y="1896"/>
                    <a:pt x="605" y="1642"/>
                  </a:cubicBezTo>
                  <a:cubicBezTo>
                    <a:pt x="484" y="1400"/>
                    <a:pt x="387" y="1134"/>
                    <a:pt x="339" y="868"/>
                  </a:cubicBezTo>
                  <a:lnTo>
                    <a:pt x="472" y="832"/>
                  </a:lnTo>
                  <a:cubicBezTo>
                    <a:pt x="508" y="820"/>
                    <a:pt x="520" y="784"/>
                    <a:pt x="520" y="735"/>
                  </a:cubicBezTo>
                  <a:lnTo>
                    <a:pt x="484" y="348"/>
                  </a:lnTo>
                  <a:cubicBezTo>
                    <a:pt x="484" y="300"/>
                    <a:pt x="460" y="264"/>
                    <a:pt x="423" y="240"/>
                  </a:cubicBezTo>
                  <a:lnTo>
                    <a:pt x="61" y="10"/>
                  </a:lnTo>
                  <a:cubicBezTo>
                    <a:pt x="54" y="3"/>
                    <a:pt x="47"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2349115" y="3345539"/>
              <a:ext cx="157126" cy="82064"/>
            </a:xfrm>
            <a:custGeom>
              <a:avLst/>
              <a:gdLst/>
              <a:ahLst/>
              <a:cxnLst/>
              <a:rect l="l" t="t" r="r" b="b"/>
              <a:pathLst>
                <a:path w="2491" h="1301" extrusionOk="0">
                  <a:moveTo>
                    <a:pt x="1254" y="1"/>
                  </a:moveTo>
                  <a:cubicBezTo>
                    <a:pt x="969" y="1"/>
                    <a:pt x="683" y="70"/>
                    <a:pt x="423" y="210"/>
                  </a:cubicBezTo>
                  <a:cubicBezTo>
                    <a:pt x="0" y="476"/>
                    <a:pt x="25" y="887"/>
                    <a:pt x="472" y="1128"/>
                  </a:cubicBezTo>
                  <a:cubicBezTo>
                    <a:pt x="713" y="1243"/>
                    <a:pt x="974" y="1301"/>
                    <a:pt x="1235" y="1301"/>
                  </a:cubicBezTo>
                  <a:cubicBezTo>
                    <a:pt x="1522" y="1301"/>
                    <a:pt x="1808" y="1231"/>
                    <a:pt x="2067" y="1092"/>
                  </a:cubicBezTo>
                  <a:cubicBezTo>
                    <a:pt x="2490" y="826"/>
                    <a:pt x="2466" y="427"/>
                    <a:pt x="2007" y="173"/>
                  </a:cubicBezTo>
                  <a:cubicBezTo>
                    <a:pt x="1771" y="58"/>
                    <a:pt x="1513"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2372769" y="3360236"/>
              <a:ext cx="102942" cy="54310"/>
            </a:xfrm>
            <a:custGeom>
              <a:avLst/>
              <a:gdLst/>
              <a:ahLst/>
              <a:cxnLst/>
              <a:rect l="l" t="t" r="r" b="b"/>
              <a:pathLst>
                <a:path w="1632" h="861" extrusionOk="0">
                  <a:moveTo>
                    <a:pt x="411" y="1"/>
                  </a:moveTo>
                  <a:cubicBezTo>
                    <a:pt x="375" y="13"/>
                    <a:pt x="338" y="25"/>
                    <a:pt x="302" y="49"/>
                  </a:cubicBezTo>
                  <a:cubicBezTo>
                    <a:pt x="0" y="243"/>
                    <a:pt x="24" y="545"/>
                    <a:pt x="363" y="726"/>
                  </a:cubicBezTo>
                  <a:cubicBezTo>
                    <a:pt x="547" y="815"/>
                    <a:pt x="746" y="861"/>
                    <a:pt x="945" y="861"/>
                  </a:cubicBezTo>
                  <a:cubicBezTo>
                    <a:pt x="1151" y="861"/>
                    <a:pt x="1357" y="812"/>
                    <a:pt x="1547" y="714"/>
                  </a:cubicBezTo>
                  <a:cubicBezTo>
                    <a:pt x="1571" y="690"/>
                    <a:pt x="1608" y="678"/>
                    <a:pt x="1632" y="654"/>
                  </a:cubicBezTo>
                  <a:cubicBezTo>
                    <a:pt x="1475" y="508"/>
                    <a:pt x="1305" y="388"/>
                    <a:pt x="1112" y="291"/>
                  </a:cubicBezTo>
                  <a:cubicBezTo>
                    <a:pt x="882" y="170"/>
                    <a:pt x="653" y="73"/>
                    <a:pt x="4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2377311" y="3380863"/>
              <a:ext cx="65664" cy="34062"/>
            </a:xfrm>
            <a:custGeom>
              <a:avLst/>
              <a:gdLst/>
              <a:ahLst/>
              <a:cxnLst/>
              <a:rect l="l" t="t" r="r" b="b"/>
              <a:pathLst>
                <a:path w="1041" h="540" extrusionOk="0">
                  <a:moveTo>
                    <a:pt x="25" y="0"/>
                  </a:moveTo>
                  <a:lnTo>
                    <a:pt x="25" y="0"/>
                  </a:lnTo>
                  <a:cubicBezTo>
                    <a:pt x="1" y="145"/>
                    <a:pt x="97" y="290"/>
                    <a:pt x="291" y="399"/>
                  </a:cubicBezTo>
                  <a:cubicBezTo>
                    <a:pt x="476" y="497"/>
                    <a:pt x="685" y="539"/>
                    <a:pt x="892" y="539"/>
                  </a:cubicBezTo>
                  <a:cubicBezTo>
                    <a:pt x="942" y="539"/>
                    <a:pt x="991" y="537"/>
                    <a:pt x="1040" y="532"/>
                  </a:cubicBezTo>
                  <a:cubicBezTo>
                    <a:pt x="968" y="375"/>
                    <a:pt x="847" y="254"/>
                    <a:pt x="702" y="181"/>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2464987" y="3377961"/>
              <a:ext cx="25231" cy="16463"/>
            </a:xfrm>
            <a:custGeom>
              <a:avLst/>
              <a:gdLst/>
              <a:ahLst/>
              <a:cxnLst/>
              <a:rect l="l" t="t" r="r" b="b"/>
              <a:pathLst>
                <a:path w="400" h="261" extrusionOk="0">
                  <a:moveTo>
                    <a:pt x="31" y="1"/>
                  </a:moveTo>
                  <a:cubicBezTo>
                    <a:pt x="25" y="1"/>
                    <a:pt x="19" y="4"/>
                    <a:pt x="13" y="10"/>
                  </a:cubicBezTo>
                  <a:cubicBezTo>
                    <a:pt x="1" y="10"/>
                    <a:pt x="1" y="22"/>
                    <a:pt x="13" y="34"/>
                  </a:cubicBezTo>
                  <a:lnTo>
                    <a:pt x="254" y="252"/>
                  </a:lnTo>
                  <a:cubicBezTo>
                    <a:pt x="260" y="258"/>
                    <a:pt x="266" y="261"/>
                    <a:pt x="272" y="261"/>
                  </a:cubicBezTo>
                  <a:cubicBezTo>
                    <a:pt x="279" y="261"/>
                    <a:pt x="285" y="258"/>
                    <a:pt x="291" y="252"/>
                  </a:cubicBezTo>
                  <a:cubicBezTo>
                    <a:pt x="303" y="252"/>
                    <a:pt x="315" y="240"/>
                    <a:pt x="303" y="227"/>
                  </a:cubicBezTo>
                  <a:lnTo>
                    <a:pt x="121" y="70"/>
                  </a:lnTo>
                  <a:lnTo>
                    <a:pt x="121" y="70"/>
                  </a:lnTo>
                  <a:lnTo>
                    <a:pt x="339" y="119"/>
                  </a:lnTo>
                  <a:cubicBezTo>
                    <a:pt x="351" y="119"/>
                    <a:pt x="375" y="119"/>
                    <a:pt x="387" y="107"/>
                  </a:cubicBezTo>
                  <a:cubicBezTo>
                    <a:pt x="399" y="95"/>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2410868" y="3351090"/>
              <a:ext cx="29016" cy="13814"/>
            </a:xfrm>
            <a:custGeom>
              <a:avLst/>
              <a:gdLst/>
              <a:ahLst/>
              <a:cxnLst/>
              <a:rect l="l" t="t" r="r" b="b"/>
              <a:pathLst>
                <a:path w="460" h="219" extrusionOk="0">
                  <a:moveTo>
                    <a:pt x="266" y="1"/>
                  </a:moveTo>
                  <a:cubicBezTo>
                    <a:pt x="242" y="13"/>
                    <a:pt x="230" y="25"/>
                    <a:pt x="242" y="37"/>
                  </a:cubicBezTo>
                  <a:lnTo>
                    <a:pt x="339" y="158"/>
                  </a:lnTo>
                  <a:lnTo>
                    <a:pt x="339" y="158"/>
                  </a:lnTo>
                  <a:lnTo>
                    <a:pt x="49" y="61"/>
                  </a:lnTo>
                  <a:cubicBezTo>
                    <a:pt x="45" y="58"/>
                    <a:pt x="42" y="56"/>
                    <a:pt x="38" y="56"/>
                  </a:cubicBezTo>
                  <a:cubicBezTo>
                    <a:pt x="29" y="56"/>
                    <a:pt x="17" y="65"/>
                    <a:pt x="0" y="73"/>
                  </a:cubicBezTo>
                  <a:cubicBezTo>
                    <a:pt x="0" y="73"/>
                    <a:pt x="0" y="97"/>
                    <a:pt x="12" y="97"/>
                  </a:cubicBezTo>
                  <a:lnTo>
                    <a:pt x="37" y="97"/>
                  </a:lnTo>
                  <a:lnTo>
                    <a:pt x="423" y="218"/>
                  </a:lnTo>
                  <a:lnTo>
                    <a:pt x="460" y="218"/>
                  </a:lnTo>
                  <a:lnTo>
                    <a:pt x="460" y="194"/>
                  </a:lnTo>
                  <a:lnTo>
                    <a:pt x="303" y="13"/>
                  </a:lnTo>
                  <a:cubicBezTo>
                    <a:pt x="290"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1685801" y="2720383"/>
              <a:ext cx="156369" cy="82884"/>
            </a:xfrm>
            <a:custGeom>
              <a:avLst/>
              <a:gdLst/>
              <a:ahLst/>
              <a:cxnLst/>
              <a:rect l="l" t="t" r="r" b="b"/>
              <a:pathLst>
                <a:path w="2479" h="1314" extrusionOk="0">
                  <a:moveTo>
                    <a:pt x="1126" y="0"/>
                  </a:moveTo>
                  <a:cubicBezTo>
                    <a:pt x="905" y="0"/>
                    <a:pt x="683" y="42"/>
                    <a:pt x="472" y="125"/>
                  </a:cubicBezTo>
                  <a:cubicBezTo>
                    <a:pt x="25" y="342"/>
                    <a:pt x="1" y="753"/>
                    <a:pt x="436" y="1043"/>
                  </a:cubicBezTo>
                  <a:cubicBezTo>
                    <a:pt x="717" y="1223"/>
                    <a:pt x="1036" y="1313"/>
                    <a:pt x="1358" y="1313"/>
                  </a:cubicBezTo>
                  <a:cubicBezTo>
                    <a:pt x="1577" y="1313"/>
                    <a:pt x="1797" y="1272"/>
                    <a:pt x="2007" y="1188"/>
                  </a:cubicBezTo>
                  <a:cubicBezTo>
                    <a:pt x="2467" y="971"/>
                    <a:pt x="2479" y="560"/>
                    <a:pt x="2056" y="270"/>
                  </a:cubicBezTo>
                  <a:cubicBezTo>
                    <a:pt x="1775" y="90"/>
                    <a:pt x="1452" y="0"/>
                    <a:pt x="1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1710212" y="2732052"/>
              <a:ext cx="100735" cy="58473"/>
            </a:xfrm>
            <a:custGeom>
              <a:avLst/>
              <a:gdLst/>
              <a:ahLst/>
              <a:cxnLst/>
              <a:rect l="l" t="t" r="r" b="b"/>
              <a:pathLst>
                <a:path w="1597" h="927" extrusionOk="0">
                  <a:moveTo>
                    <a:pt x="448" y="0"/>
                  </a:moveTo>
                  <a:cubicBezTo>
                    <a:pt x="412" y="12"/>
                    <a:pt x="375" y="24"/>
                    <a:pt x="339" y="37"/>
                  </a:cubicBezTo>
                  <a:cubicBezTo>
                    <a:pt x="13" y="194"/>
                    <a:pt x="1" y="508"/>
                    <a:pt x="327" y="725"/>
                  </a:cubicBezTo>
                  <a:cubicBezTo>
                    <a:pt x="539" y="857"/>
                    <a:pt x="781" y="927"/>
                    <a:pt x="1025" y="927"/>
                  </a:cubicBezTo>
                  <a:cubicBezTo>
                    <a:pt x="1185" y="927"/>
                    <a:pt x="1346" y="897"/>
                    <a:pt x="1499" y="834"/>
                  </a:cubicBezTo>
                  <a:cubicBezTo>
                    <a:pt x="1536" y="822"/>
                    <a:pt x="1560" y="810"/>
                    <a:pt x="1596" y="786"/>
                  </a:cubicBezTo>
                  <a:cubicBezTo>
                    <a:pt x="1451" y="629"/>
                    <a:pt x="1294" y="484"/>
                    <a:pt x="1113" y="363"/>
                  </a:cubicBezTo>
                  <a:cubicBezTo>
                    <a:pt x="907" y="218"/>
                    <a:pt x="677" y="97"/>
                    <a:pt x="448"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1714059" y="2751101"/>
              <a:ext cx="62573" cy="39676"/>
            </a:xfrm>
            <a:custGeom>
              <a:avLst/>
              <a:gdLst/>
              <a:ahLst/>
              <a:cxnLst/>
              <a:rect l="l" t="t" r="r" b="b"/>
              <a:pathLst>
                <a:path w="992" h="629" extrusionOk="0">
                  <a:moveTo>
                    <a:pt x="36" y="0"/>
                  </a:moveTo>
                  <a:lnTo>
                    <a:pt x="36" y="0"/>
                  </a:lnTo>
                  <a:cubicBezTo>
                    <a:pt x="0" y="133"/>
                    <a:pt x="73" y="303"/>
                    <a:pt x="266" y="423"/>
                  </a:cubicBezTo>
                  <a:cubicBezTo>
                    <a:pt x="483" y="556"/>
                    <a:pt x="737" y="629"/>
                    <a:pt x="991" y="629"/>
                  </a:cubicBezTo>
                  <a:cubicBezTo>
                    <a:pt x="943" y="472"/>
                    <a:pt x="834" y="327"/>
                    <a:pt x="689" y="242"/>
                  </a:cubicBezTo>
                  <a:cubicBezTo>
                    <a:pt x="496" y="121"/>
                    <a:pt x="266" y="37"/>
                    <a:pt x="3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1802493" y="2757977"/>
              <a:ext cx="23654" cy="16842"/>
            </a:xfrm>
            <a:custGeom>
              <a:avLst/>
              <a:gdLst/>
              <a:ahLst/>
              <a:cxnLst/>
              <a:rect l="l" t="t" r="r" b="b"/>
              <a:pathLst>
                <a:path w="375" h="267" extrusionOk="0">
                  <a:moveTo>
                    <a:pt x="0" y="0"/>
                  </a:moveTo>
                  <a:cubicBezTo>
                    <a:pt x="0" y="12"/>
                    <a:pt x="0" y="24"/>
                    <a:pt x="0" y="24"/>
                  </a:cubicBezTo>
                  <a:lnTo>
                    <a:pt x="218" y="266"/>
                  </a:lnTo>
                  <a:lnTo>
                    <a:pt x="254" y="266"/>
                  </a:lnTo>
                  <a:cubicBezTo>
                    <a:pt x="266" y="266"/>
                    <a:pt x="278" y="254"/>
                    <a:pt x="266" y="242"/>
                  </a:cubicBezTo>
                  <a:lnTo>
                    <a:pt x="109" y="61"/>
                  </a:lnTo>
                  <a:lnTo>
                    <a:pt x="314" y="133"/>
                  </a:lnTo>
                  <a:cubicBezTo>
                    <a:pt x="320" y="139"/>
                    <a:pt x="329" y="142"/>
                    <a:pt x="339" y="142"/>
                  </a:cubicBezTo>
                  <a:cubicBezTo>
                    <a:pt x="348" y="142"/>
                    <a:pt x="357" y="139"/>
                    <a:pt x="363" y="133"/>
                  </a:cubicBezTo>
                  <a:cubicBezTo>
                    <a:pt x="375" y="121"/>
                    <a:pt x="363" y="109"/>
                    <a:pt x="351" y="109"/>
                  </a:cubicBezTo>
                  <a:lnTo>
                    <a:pt x="48"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1751401" y="2726375"/>
              <a:ext cx="27502" cy="14886"/>
            </a:xfrm>
            <a:custGeom>
              <a:avLst/>
              <a:gdLst/>
              <a:ahLst/>
              <a:cxnLst/>
              <a:rect l="l" t="t" r="r" b="b"/>
              <a:pathLst>
                <a:path w="436" h="236" extrusionOk="0">
                  <a:moveTo>
                    <a:pt x="279" y="1"/>
                  </a:moveTo>
                  <a:cubicBezTo>
                    <a:pt x="274" y="1"/>
                    <a:pt x="270" y="2"/>
                    <a:pt x="266" y="6"/>
                  </a:cubicBezTo>
                  <a:cubicBezTo>
                    <a:pt x="254" y="6"/>
                    <a:pt x="254" y="18"/>
                    <a:pt x="254" y="30"/>
                  </a:cubicBezTo>
                  <a:lnTo>
                    <a:pt x="339" y="163"/>
                  </a:lnTo>
                  <a:lnTo>
                    <a:pt x="339" y="163"/>
                  </a:lnTo>
                  <a:lnTo>
                    <a:pt x="61" y="30"/>
                  </a:lnTo>
                  <a:lnTo>
                    <a:pt x="12" y="30"/>
                  </a:lnTo>
                  <a:cubicBezTo>
                    <a:pt x="0" y="42"/>
                    <a:pt x="0" y="54"/>
                    <a:pt x="12" y="54"/>
                  </a:cubicBezTo>
                  <a:lnTo>
                    <a:pt x="24" y="66"/>
                  </a:lnTo>
                  <a:lnTo>
                    <a:pt x="387" y="235"/>
                  </a:lnTo>
                  <a:lnTo>
                    <a:pt x="435" y="235"/>
                  </a:lnTo>
                  <a:cubicBezTo>
                    <a:pt x="435" y="223"/>
                    <a:pt x="435" y="211"/>
                    <a:pt x="435" y="211"/>
                  </a:cubicBezTo>
                  <a:lnTo>
                    <a:pt x="315"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1767422" y="3273064"/>
              <a:ext cx="157063" cy="81433"/>
            </a:xfrm>
            <a:custGeom>
              <a:avLst/>
              <a:gdLst/>
              <a:ahLst/>
              <a:cxnLst/>
              <a:rect l="l" t="t" r="r" b="b"/>
              <a:pathLst>
                <a:path w="2490" h="1291" extrusionOk="0">
                  <a:moveTo>
                    <a:pt x="1245" y="0"/>
                  </a:moveTo>
                  <a:cubicBezTo>
                    <a:pt x="963" y="0"/>
                    <a:pt x="680" y="67"/>
                    <a:pt x="423" y="198"/>
                  </a:cubicBezTo>
                  <a:cubicBezTo>
                    <a:pt x="0" y="464"/>
                    <a:pt x="24" y="875"/>
                    <a:pt x="471" y="1117"/>
                  </a:cubicBezTo>
                  <a:cubicBezTo>
                    <a:pt x="716" y="1233"/>
                    <a:pt x="980" y="1291"/>
                    <a:pt x="1244" y="1291"/>
                  </a:cubicBezTo>
                  <a:cubicBezTo>
                    <a:pt x="1527" y="1291"/>
                    <a:pt x="1810" y="1224"/>
                    <a:pt x="2067" y="1093"/>
                  </a:cubicBezTo>
                  <a:cubicBezTo>
                    <a:pt x="2490" y="827"/>
                    <a:pt x="2466" y="416"/>
                    <a:pt x="2007" y="174"/>
                  </a:cubicBezTo>
                  <a:cubicBezTo>
                    <a:pt x="1768" y="58"/>
                    <a:pt x="1507" y="0"/>
                    <a:pt x="1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1791770" y="3287067"/>
              <a:ext cx="102249" cy="55067"/>
            </a:xfrm>
            <a:custGeom>
              <a:avLst/>
              <a:gdLst/>
              <a:ahLst/>
              <a:cxnLst/>
              <a:rect l="l" t="t" r="r" b="b"/>
              <a:pathLst>
                <a:path w="1621" h="873" extrusionOk="0">
                  <a:moveTo>
                    <a:pt x="400" y="0"/>
                  </a:moveTo>
                  <a:cubicBezTo>
                    <a:pt x="363" y="13"/>
                    <a:pt x="327" y="37"/>
                    <a:pt x="303" y="61"/>
                  </a:cubicBezTo>
                  <a:cubicBezTo>
                    <a:pt x="1" y="242"/>
                    <a:pt x="13" y="544"/>
                    <a:pt x="351" y="738"/>
                  </a:cubicBezTo>
                  <a:cubicBezTo>
                    <a:pt x="536" y="827"/>
                    <a:pt x="735" y="872"/>
                    <a:pt x="934" y="872"/>
                  </a:cubicBezTo>
                  <a:cubicBezTo>
                    <a:pt x="1140" y="872"/>
                    <a:pt x="1346" y="824"/>
                    <a:pt x="1536" y="726"/>
                  </a:cubicBezTo>
                  <a:cubicBezTo>
                    <a:pt x="1560" y="702"/>
                    <a:pt x="1596" y="677"/>
                    <a:pt x="1621" y="653"/>
                  </a:cubicBezTo>
                  <a:cubicBezTo>
                    <a:pt x="1463" y="508"/>
                    <a:pt x="1282" y="387"/>
                    <a:pt x="1101" y="291"/>
                  </a:cubicBezTo>
                  <a:cubicBezTo>
                    <a:pt x="871" y="170"/>
                    <a:pt x="641" y="73"/>
                    <a:pt x="40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1795617" y="3308387"/>
              <a:ext cx="65601" cy="33620"/>
            </a:xfrm>
            <a:custGeom>
              <a:avLst/>
              <a:gdLst/>
              <a:ahLst/>
              <a:cxnLst/>
              <a:rect l="l" t="t" r="r" b="b"/>
              <a:pathLst>
                <a:path w="1040" h="533" extrusionOk="0">
                  <a:moveTo>
                    <a:pt x="24" y="1"/>
                  </a:moveTo>
                  <a:cubicBezTo>
                    <a:pt x="0" y="146"/>
                    <a:pt x="97" y="291"/>
                    <a:pt x="290" y="400"/>
                  </a:cubicBezTo>
                  <a:cubicBezTo>
                    <a:pt x="469" y="485"/>
                    <a:pt x="670" y="533"/>
                    <a:pt x="870" y="533"/>
                  </a:cubicBezTo>
                  <a:cubicBezTo>
                    <a:pt x="927" y="533"/>
                    <a:pt x="984" y="529"/>
                    <a:pt x="1040" y="521"/>
                  </a:cubicBezTo>
                  <a:cubicBezTo>
                    <a:pt x="967" y="364"/>
                    <a:pt x="846" y="243"/>
                    <a:pt x="701" y="170"/>
                  </a:cubicBezTo>
                  <a:cubicBezTo>
                    <a:pt x="484" y="73"/>
                    <a:pt x="254" y="13"/>
                    <a:pt x="24"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1883294" y="3305549"/>
              <a:ext cx="25231" cy="16211"/>
            </a:xfrm>
            <a:custGeom>
              <a:avLst/>
              <a:gdLst/>
              <a:ahLst/>
              <a:cxnLst/>
              <a:rect l="l" t="t" r="r" b="b"/>
              <a:pathLst>
                <a:path w="400" h="257" extrusionOk="0">
                  <a:moveTo>
                    <a:pt x="31" y="1"/>
                  </a:moveTo>
                  <a:cubicBezTo>
                    <a:pt x="24" y="1"/>
                    <a:pt x="18" y="4"/>
                    <a:pt x="12" y="10"/>
                  </a:cubicBezTo>
                  <a:cubicBezTo>
                    <a:pt x="0" y="10"/>
                    <a:pt x="0" y="34"/>
                    <a:pt x="12" y="34"/>
                  </a:cubicBezTo>
                  <a:lnTo>
                    <a:pt x="254" y="239"/>
                  </a:lnTo>
                  <a:cubicBezTo>
                    <a:pt x="263" y="248"/>
                    <a:pt x="271" y="256"/>
                    <a:pt x="284" y="256"/>
                  </a:cubicBezTo>
                  <a:cubicBezTo>
                    <a:pt x="289" y="256"/>
                    <a:pt x="295" y="255"/>
                    <a:pt x="302" y="251"/>
                  </a:cubicBezTo>
                  <a:cubicBezTo>
                    <a:pt x="302" y="251"/>
                    <a:pt x="315" y="239"/>
                    <a:pt x="302" y="227"/>
                  </a:cubicBezTo>
                  <a:lnTo>
                    <a:pt x="133" y="70"/>
                  </a:lnTo>
                  <a:lnTo>
                    <a:pt x="339" y="118"/>
                  </a:lnTo>
                  <a:cubicBezTo>
                    <a:pt x="363" y="118"/>
                    <a:pt x="375" y="118"/>
                    <a:pt x="387" y="106"/>
                  </a:cubicBezTo>
                  <a:cubicBezTo>
                    <a:pt x="399" y="94"/>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1829174" y="3278362"/>
              <a:ext cx="29773" cy="13940"/>
            </a:xfrm>
            <a:custGeom>
              <a:avLst/>
              <a:gdLst/>
              <a:ahLst/>
              <a:cxnLst/>
              <a:rect l="l" t="t" r="r" b="b"/>
              <a:pathLst>
                <a:path w="472" h="221" extrusionOk="0">
                  <a:moveTo>
                    <a:pt x="279" y="1"/>
                  </a:moveTo>
                  <a:cubicBezTo>
                    <a:pt x="274" y="1"/>
                    <a:pt x="270" y="2"/>
                    <a:pt x="266" y="6"/>
                  </a:cubicBezTo>
                  <a:cubicBezTo>
                    <a:pt x="254" y="6"/>
                    <a:pt x="242" y="18"/>
                    <a:pt x="254" y="30"/>
                  </a:cubicBezTo>
                  <a:lnTo>
                    <a:pt x="351" y="151"/>
                  </a:lnTo>
                  <a:lnTo>
                    <a:pt x="351" y="151"/>
                  </a:lnTo>
                  <a:lnTo>
                    <a:pt x="61" y="54"/>
                  </a:lnTo>
                  <a:lnTo>
                    <a:pt x="12" y="54"/>
                  </a:lnTo>
                  <a:cubicBezTo>
                    <a:pt x="0" y="66"/>
                    <a:pt x="0" y="78"/>
                    <a:pt x="12" y="90"/>
                  </a:cubicBezTo>
                  <a:lnTo>
                    <a:pt x="36" y="90"/>
                  </a:lnTo>
                  <a:lnTo>
                    <a:pt x="411" y="211"/>
                  </a:lnTo>
                  <a:cubicBezTo>
                    <a:pt x="417" y="217"/>
                    <a:pt x="426" y="220"/>
                    <a:pt x="435" y="220"/>
                  </a:cubicBezTo>
                  <a:cubicBezTo>
                    <a:pt x="444" y="220"/>
                    <a:pt x="453" y="217"/>
                    <a:pt x="459" y="211"/>
                  </a:cubicBezTo>
                  <a:cubicBezTo>
                    <a:pt x="459" y="211"/>
                    <a:pt x="472" y="187"/>
                    <a:pt x="459" y="187"/>
                  </a:cubicBezTo>
                  <a:lnTo>
                    <a:pt x="314"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1326705" y="2649674"/>
              <a:ext cx="195288" cy="98842"/>
            </a:xfrm>
            <a:custGeom>
              <a:avLst/>
              <a:gdLst/>
              <a:ahLst/>
              <a:cxnLst/>
              <a:rect l="l" t="t" r="r" b="b"/>
              <a:pathLst>
                <a:path w="3096" h="1567" extrusionOk="0">
                  <a:moveTo>
                    <a:pt x="1506" y="1"/>
                  </a:moveTo>
                  <a:cubicBezTo>
                    <a:pt x="1222" y="1"/>
                    <a:pt x="940" y="51"/>
                    <a:pt x="702" y="158"/>
                  </a:cubicBezTo>
                  <a:cubicBezTo>
                    <a:pt x="98" y="412"/>
                    <a:pt x="1" y="907"/>
                    <a:pt x="460" y="1246"/>
                  </a:cubicBezTo>
                  <a:cubicBezTo>
                    <a:pt x="743" y="1456"/>
                    <a:pt x="1168" y="1566"/>
                    <a:pt x="1594" y="1566"/>
                  </a:cubicBezTo>
                  <a:cubicBezTo>
                    <a:pt x="1879" y="1566"/>
                    <a:pt x="2164" y="1517"/>
                    <a:pt x="2406" y="1415"/>
                  </a:cubicBezTo>
                  <a:cubicBezTo>
                    <a:pt x="3011" y="1149"/>
                    <a:pt x="3095" y="654"/>
                    <a:pt x="2636" y="315"/>
                  </a:cubicBezTo>
                  <a:cubicBezTo>
                    <a:pt x="2354" y="113"/>
                    <a:pt x="1929"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1357234" y="2663424"/>
              <a:ext cx="121298" cy="70142"/>
            </a:xfrm>
            <a:custGeom>
              <a:avLst/>
              <a:gdLst/>
              <a:ahLst/>
              <a:cxnLst/>
              <a:rect l="l" t="t" r="r" b="b"/>
              <a:pathLst>
                <a:path w="1923" h="1112" extrusionOk="0">
                  <a:moveTo>
                    <a:pt x="641" y="0"/>
                  </a:moveTo>
                  <a:cubicBezTo>
                    <a:pt x="593" y="25"/>
                    <a:pt x="544" y="37"/>
                    <a:pt x="508" y="49"/>
                  </a:cubicBezTo>
                  <a:cubicBezTo>
                    <a:pt x="73" y="242"/>
                    <a:pt x="0" y="605"/>
                    <a:pt x="351" y="871"/>
                  </a:cubicBezTo>
                  <a:cubicBezTo>
                    <a:pt x="612" y="1031"/>
                    <a:pt x="909" y="1112"/>
                    <a:pt x="1206" y="1112"/>
                  </a:cubicBezTo>
                  <a:cubicBezTo>
                    <a:pt x="1404" y="1112"/>
                    <a:pt x="1601" y="1076"/>
                    <a:pt x="1789" y="1004"/>
                  </a:cubicBezTo>
                  <a:cubicBezTo>
                    <a:pt x="1825" y="979"/>
                    <a:pt x="1874" y="955"/>
                    <a:pt x="1922" y="931"/>
                  </a:cubicBezTo>
                  <a:cubicBezTo>
                    <a:pt x="1765" y="738"/>
                    <a:pt x="1596" y="581"/>
                    <a:pt x="1402" y="436"/>
                  </a:cubicBezTo>
                  <a:cubicBezTo>
                    <a:pt x="1161" y="266"/>
                    <a:pt x="907" y="121"/>
                    <a:pt x="64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1362533" y="2686321"/>
              <a:ext cx="71782" cy="47371"/>
            </a:xfrm>
            <a:custGeom>
              <a:avLst/>
              <a:gdLst/>
              <a:ahLst/>
              <a:cxnLst/>
              <a:rect l="l" t="t" r="r" b="b"/>
              <a:pathLst>
                <a:path w="1138" h="751" extrusionOk="0">
                  <a:moveTo>
                    <a:pt x="61" y="0"/>
                  </a:moveTo>
                  <a:lnTo>
                    <a:pt x="61" y="0"/>
                  </a:lnTo>
                  <a:cubicBezTo>
                    <a:pt x="1" y="169"/>
                    <a:pt x="61" y="351"/>
                    <a:pt x="267" y="508"/>
                  </a:cubicBezTo>
                  <a:cubicBezTo>
                    <a:pt x="505" y="666"/>
                    <a:pt x="785" y="751"/>
                    <a:pt x="1078" y="751"/>
                  </a:cubicBezTo>
                  <a:cubicBezTo>
                    <a:pt x="1098" y="751"/>
                    <a:pt x="1117" y="750"/>
                    <a:pt x="1137" y="749"/>
                  </a:cubicBezTo>
                  <a:cubicBezTo>
                    <a:pt x="1101" y="556"/>
                    <a:pt x="992" y="399"/>
                    <a:pt x="835" y="290"/>
                  </a:cubicBezTo>
                  <a:cubicBezTo>
                    <a:pt x="605" y="133"/>
                    <a:pt x="339" y="36"/>
                    <a:pt x="61"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1472349" y="2693891"/>
              <a:ext cx="28259" cy="20689"/>
            </a:xfrm>
            <a:custGeom>
              <a:avLst/>
              <a:gdLst/>
              <a:ahLst/>
              <a:cxnLst/>
              <a:rect l="l" t="t" r="r" b="b"/>
              <a:pathLst>
                <a:path w="448" h="328" extrusionOk="0">
                  <a:moveTo>
                    <a:pt x="13" y="1"/>
                  </a:moveTo>
                  <a:cubicBezTo>
                    <a:pt x="0" y="13"/>
                    <a:pt x="0" y="25"/>
                    <a:pt x="0" y="37"/>
                  </a:cubicBezTo>
                  <a:lnTo>
                    <a:pt x="218" y="315"/>
                  </a:lnTo>
                  <a:cubicBezTo>
                    <a:pt x="242" y="327"/>
                    <a:pt x="266" y="327"/>
                    <a:pt x="278" y="327"/>
                  </a:cubicBezTo>
                  <a:cubicBezTo>
                    <a:pt x="303" y="315"/>
                    <a:pt x="315" y="303"/>
                    <a:pt x="303" y="291"/>
                  </a:cubicBezTo>
                  <a:lnTo>
                    <a:pt x="133" y="73"/>
                  </a:lnTo>
                  <a:lnTo>
                    <a:pt x="375" y="170"/>
                  </a:lnTo>
                  <a:lnTo>
                    <a:pt x="436" y="170"/>
                  </a:lnTo>
                  <a:cubicBezTo>
                    <a:pt x="448" y="146"/>
                    <a:pt x="448" y="134"/>
                    <a:pt x="424" y="134"/>
                  </a:cubicBezTo>
                  <a:lnTo>
                    <a:pt x="61"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1414382" y="2657306"/>
              <a:ext cx="32106" cy="17599"/>
            </a:xfrm>
            <a:custGeom>
              <a:avLst/>
              <a:gdLst/>
              <a:ahLst/>
              <a:cxnLst/>
              <a:rect l="l" t="t" r="r" b="b"/>
              <a:pathLst>
                <a:path w="509" h="279" extrusionOk="0">
                  <a:moveTo>
                    <a:pt x="339" y="1"/>
                  </a:moveTo>
                  <a:cubicBezTo>
                    <a:pt x="303" y="1"/>
                    <a:pt x="303" y="25"/>
                    <a:pt x="303" y="37"/>
                  </a:cubicBezTo>
                  <a:lnTo>
                    <a:pt x="388" y="182"/>
                  </a:lnTo>
                  <a:lnTo>
                    <a:pt x="61" y="37"/>
                  </a:lnTo>
                  <a:cubicBezTo>
                    <a:pt x="55" y="31"/>
                    <a:pt x="46" y="28"/>
                    <a:pt x="37" y="28"/>
                  </a:cubicBezTo>
                  <a:cubicBezTo>
                    <a:pt x="28" y="28"/>
                    <a:pt x="19" y="31"/>
                    <a:pt x="13" y="37"/>
                  </a:cubicBezTo>
                  <a:cubicBezTo>
                    <a:pt x="1" y="37"/>
                    <a:pt x="1" y="61"/>
                    <a:pt x="13" y="61"/>
                  </a:cubicBezTo>
                  <a:lnTo>
                    <a:pt x="448" y="279"/>
                  </a:lnTo>
                  <a:lnTo>
                    <a:pt x="496" y="279"/>
                  </a:lnTo>
                  <a:cubicBezTo>
                    <a:pt x="509" y="267"/>
                    <a:pt x="509" y="255"/>
                    <a:pt x="509" y="242"/>
                  </a:cubicBezTo>
                  <a:lnTo>
                    <a:pt x="388" y="25"/>
                  </a:lnTo>
                  <a:cubicBezTo>
                    <a:pt x="376" y="1"/>
                    <a:pt x="351" y="1"/>
                    <a:pt x="33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1451030" y="3065730"/>
              <a:ext cx="157883" cy="82127"/>
            </a:xfrm>
            <a:custGeom>
              <a:avLst/>
              <a:gdLst/>
              <a:ahLst/>
              <a:cxnLst/>
              <a:rect l="l" t="t" r="r" b="b"/>
              <a:pathLst>
                <a:path w="2503" h="1302" extrusionOk="0">
                  <a:moveTo>
                    <a:pt x="1255" y="1"/>
                  </a:moveTo>
                  <a:cubicBezTo>
                    <a:pt x="969" y="1"/>
                    <a:pt x="683" y="70"/>
                    <a:pt x="423" y="210"/>
                  </a:cubicBezTo>
                  <a:cubicBezTo>
                    <a:pt x="0" y="464"/>
                    <a:pt x="24" y="875"/>
                    <a:pt x="484" y="1128"/>
                  </a:cubicBezTo>
                  <a:cubicBezTo>
                    <a:pt x="725" y="1243"/>
                    <a:pt x="986" y="1301"/>
                    <a:pt x="1247" y="1301"/>
                  </a:cubicBezTo>
                  <a:cubicBezTo>
                    <a:pt x="1533" y="1301"/>
                    <a:pt x="1819" y="1231"/>
                    <a:pt x="2079" y="1092"/>
                  </a:cubicBezTo>
                  <a:cubicBezTo>
                    <a:pt x="2502" y="826"/>
                    <a:pt x="2466" y="415"/>
                    <a:pt x="2019" y="174"/>
                  </a:cubicBezTo>
                  <a:cubicBezTo>
                    <a:pt x="1777" y="58"/>
                    <a:pt x="1516"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1475377" y="3080427"/>
              <a:ext cx="103006" cy="54625"/>
            </a:xfrm>
            <a:custGeom>
              <a:avLst/>
              <a:gdLst/>
              <a:ahLst/>
              <a:cxnLst/>
              <a:rect l="l" t="t" r="r" b="b"/>
              <a:pathLst>
                <a:path w="1633" h="866" extrusionOk="0">
                  <a:moveTo>
                    <a:pt x="400" y="1"/>
                  </a:moveTo>
                  <a:cubicBezTo>
                    <a:pt x="376" y="13"/>
                    <a:pt x="339" y="37"/>
                    <a:pt x="303" y="49"/>
                  </a:cubicBezTo>
                  <a:cubicBezTo>
                    <a:pt x="1" y="243"/>
                    <a:pt x="25" y="545"/>
                    <a:pt x="363" y="726"/>
                  </a:cubicBezTo>
                  <a:cubicBezTo>
                    <a:pt x="545" y="820"/>
                    <a:pt x="741" y="865"/>
                    <a:pt x="937" y="865"/>
                  </a:cubicBezTo>
                  <a:cubicBezTo>
                    <a:pt x="1146" y="865"/>
                    <a:pt x="1355" y="814"/>
                    <a:pt x="1548" y="714"/>
                  </a:cubicBezTo>
                  <a:cubicBezTo>
                    <a:pt x="1572" y="702"/>
                    <a:pt x="1608" y="678"/>
                    <a:pt x="1633" y="654"/>
                  </a:cubicBezTo>
                  <a:cubicBezTo>
                    <a:pt x="1475" y="509"/>
                    <a:pt x="1294" y="388"/>
                    <a:pt x="1113" y="291"/>
                  </a:cubicBezTo>
                  <a:cubicBezTo>
                    <a:pt x="883" y="170"/>
                    <a:pt x="654" y="73"/>
                    <a:pt x="400"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1479982" y="3101053"/>
              <a:ext cx="65601" cy="33557"/>
            </a:xfrm>
            <a:custGeom>
              <a:avLst/>
              <a:gdLst/>
              <a:ahLst/>
              <a:cxnLst/>
              <a:rect l="l" t="t" r="r" b="b"/>
              <a:pathLst>
                <a:path w="1040" h="532" extrusionOk="0">
                  <a:moveTo>
                    <a:pt x="25" y="0"/>
                  </a:moveTo>
                  <a:lnTo>
                    <a:pt x="25" y="0"/>
                  </a:lnTo>
                  <a:cubicBezTo>
                    <a:pt x="0" y="145"/>
                    <a:pt x="97" y="290"/>
                    <a:pt x="290" y="399"/>
                  </a:cubicBezTo>
                  <a:cubicBezTo>
                    <a:pt x="469" y="484"/>
                    <a:pt x="663" y="532"/>
                    <a:pt x="865" y="532"/>
                  </a:cubicBezTo>
                  <a:cubicBezTo>
                    <a:pt x="923" y="532"/>
                    <a:pt x="981" y="528"/>
                    <a:pt x="1040" y="520"/>
                  </a:cubicBezTo>
                  <a:cubicBezTo>
                    <a:pt x="967" y="375"/>
                    <a:pt x="846" y="242"/>
                    <a:pt x="701" y="182"/>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1566901" y="3097962"/>
              <a:ext cx="25231" cy="16085"/>
            </a:xfrm>
            <a:custGeom>
              <a:avLst/>
              <a:gdLst/>
              <a:ahLst/>
              <a:cxnLst/>
              <a:rect l="l" t="t" r="r" b="b"/>
              <a:pathLst>
                <a:path w="400" h="255" extrusionOk="0">
                  <a:moveTo>
                    <a:pt x="12" y="1"/>
                  </a:moveTo>
                  <a:cubicBezTo>
                    <a:pt x="0" y="13"/>
                    <a:pt x="0" y="25"/>
                    <a:pt x="12" y="25"/>
                  </a:cubicBezTo>
                  <a:lnTo>
                    <a:pt x="254" y="255"/>
                  </a:lnTo>
                  <a:lnTo>
                    <a:pt x="290" y="255"/>
                  </a:lnTo>
                  <a:cubicBezTo>
                    <a:pt x="302" y="243"/>
                    <a:pt x="315" y="231"/>
                    <a:pt x="302" y="219"/>
                  </a:cubicBezTo>
                  <a:lnTo>
                    <a:pt x="121" y="61"/>
                  </a:lnTo>
                  <a:lnTo>
                    <a:pt x="339" y="110"/>
                  </a:lnTo>
                  <a:cubicBezTo>
                    <a:pt x="346" y="113"/>
                    <a:pt x="352" y="115"/>
                    <a:pt x="357" y="115"/>
                  </a:cubicBezTo>
                  <a:cubicBezTo>
                    <a:pt x="370" y="115"/>
                    <a:pt x="378" y="106"/>
                    <a:pt x="387" y="98"/>
                  </a:cubicBezTo>
                  <a:cubicBezTo>
                    <a:pt x="399" y="86"/>
                    <a:pt x="387" y="73"/>
                    <a:pt x="375" y="73"/>
                  </a:cubicBezTo>
                  <a:lnTo>
                    <a:pt x="49"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1513539" y="3070524"/>
              <a:ext cx="29016" cy="13814"/>
            </a:xfrm>
            <a:custGeom>
              <a:avLst/>
              <a:gdLst/>
              <a:ahLst/>
              <a:cxnLst/>
              <a:rect l="l" t="t" r="r" b="b"/>
              <a:pathLst>
                <a:path w="460" h="219" extrusionOk="0">
                  <a:moveTo>
                    <a:pt x="266" y="1"/>
                  </a:moveTo>
                  <a:cubicBezTo>
                    <a:pt x="242" y="13"/>
                    <a:pt x="242" y="25"/>
                    <a:pt x="242" y="37"/>
                  </a:cubicBezTo>
                  <a:lnTo>
                    <a:pt x="351" y="158"/>
                  </a:lnTo>
                  <a:lnTo>
                    <a:pt x="61" y="61"/>
                  </a:lnTo>
                  <a:cubicBezTo>
                    <a:pt x="36" y="61"/>
                    <a:pt x="24" y="61"/>
                    <a:pt x="12" y="73"/>
                  </a:cubicBezTo>
                  <a:cubicBezTo>
                    <a:pt x="0" y="73"/>
                    <a:pt x="0" y="98"/>
                    <a:pt x="12" y="98"/>
                  </a:cubicBezTo>
                  <a:lnTo>
                    <a:pt x="24" y="98"/>
                  </a:lnTo>
                  <a:lnTo>
                    <a:pt x="411" y="218"/>
                  </a:lnTo>
                  <a:lnTo>
                    <a:pt x="459" y="218"/>
                  </a:lnTo>
                  <a:cubicBezTo>
                    <a:pt x="459" y="206"/>
                    <a:pt x="459" y="206"/>
                    <a:pt x="459" y="194"/>
                  </a:cubicBezTo>
                  <a:lnTo>
                    <a:pt x="314" y="13"/>
                  </a:lnTo>
                  <a:cubicBezTo>
                    <a:pt x="302"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1929782" y="2882239"/>
              <a:ext cx="151764" cy="79351"/>
            </a:xfrm>
            <a:custGeom>
              <a:avLst/>
              <a:gdLst/>
              <a:ahLst/>
              <a:cxnLst/>
              <a:rect l="l" t="t" r="r" b="b"/>
              <a:pathLst>
                <a:path w="2406" h="1258" extrusionOk="0">
                  <a:moveTo>
                    <a:pt x="1197" y="0"/>
                  </a:moveTo>
                  <a:cubicBezTo>
                    <a:pt x="931" y="0"/>
                    <a:pt x="665" y="61"/>
                    <a:pt x="424" y="182"/>
                  </a:cubicBezTo>
                  <a:cubicBezTo>
                    <a:pt x="1" y="423"/>
                    <a:pt x="1" y="834"/>
                    <a:pt x="424" y="1076"/>
                  </a:cubicBezTo>
                  <a:cubicBezTo>
                    <a:pt x="665" y="1197"/>
                    <a:pt x="931" y="1257"/>
                    <a:pt x="1197" y="1257"/>
                  </a:cubicBezTo>
                  <a:cubicBezTo>
                    <a:pt x="1463" y="1257"/>
                    <a:pt x="1729" y="1197"/>
                    <a:pt x="1971" y="1076"/>
                  </a:cubicBezTo>
                  <a:cubicBezTo>
                    <a:pt x="2406" y="834"/>
                    <a:pt x="2394" y="435"/>
                    <a:pt x="1971" y="182"/>
                  </a:cubicBezTo>
                  <a:cubicBezTo>
                    <a:pt x="1729" y="61"/>
                    <a:pt x="1463"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1971728" y="2894980"/>
              <a:ext cx="88876" cy="46299"/>
            </a:xfrm>
            <a:custGeom>
              <a:avLst/>
              <a:gdLst/>
              <a:ahLst/>
              <a:cxnLst/>
              <a:rect l="l" t="t" r="r" b="b"/>
              <a:pathLst>
                <a:path w="1409" h="734" extrusionOk="0">
                  <a:moveTo>
                    <a:pt x="429" y="0"/>
                  </a:moveTo>
                  <a:cubicBezTo>
                    <a:pt x="203" y="0"/>
                    <a:pt x="0" y="146"/>
                    <a:pt x="0" y="342"/>
                  </a:cubicBezTo>
                  <a:cubicBezTo>
                    <a:pt x="0" y="463"/>
                    <a:pt x="25" y="584"/>
                    <a:pt x="85" y="693"/>
                  </a:cubicBezTo>
                  <a:cubicBezTo>
                    <a:pt x="230" y="720"/>
                    <a:pt x="382" y="734"/>
                    <a:pt x="535" y="734"/>
                  </a:cubicBezTo>
                  <a:cubicBezTo>
                    <a:pt x="587" y="734"/>
                    <a:pt x="638" y="732"/>
                    <a:pt x="689" y="729"/>
                  </a:cubicBezTo>
                  <a:cubicBezTo>
                    <a:pt x="702" y="729"/>
                    <a:pt x="714" y="730"/>
                    <a:pt x="727" y="730"/>
                  </a:cubicBezTo>
                  <a:cubicBezTo>
                    <a:pt x="1152" y="730"/>
                    <a:pt x="1409" y="531"/>
                    <a:pt x="1209" y="379"/>
                  </a:cubicBezTo>
                  <a:cubicBezTo>
                    <a:pt x="1108" y="320"/>
                    <a:pt x="1002" y="284"/>
                    <a:pt x="894" y="284"/>
                  </a:cubicBezTo>
                  <a:cubicBezTo>
                    <a:pt x="846" y="284"/>
                    <a:pt x="798" y="291"/>
                    <a:pt x="750" y="306"/>
                  </a:cubicBezTo>
                  <a:cubicBezTo>
                    <a:pt x="774" y="246"/>
                    <a:pt x="822" y="125"/>
                    <a:pt x="629" y="40"/>
                  </a:cubicBezTo>
                  <a:cubicBezTo>
                    <a:pt x="563" y="13"/>
                    <a:pt x="495" y="0"/>
                    <a:pt x="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1675141" y="2480501"/>
              <a:ext cx="185322" cy="97266"/>
            </a:xfrm>
            <a:custGeom>
              <a:avLst/>
              <a:gdLst/>
              <a:ahLst/>
              <a:cxnLst/>
              <a:rect l="l" t="t" r="r" b="b"/>
              <a:pathLst>
                <a:path w="2938" h="1542" extrusionOk="0">
                  <a:moveTo>
                    <a:pt x="1345" y="1"/>
                  </a:moveTo>
                  <a:cubicBezTo>
                    <a:pt x="1100" y="1"/>
                    <a:pt x="853" y="45"/>
                    <a:pt x="617" y="133"/>
                  </a:cubicBezTo>
                  <a:cubicBezTo>
                    <a:pt x="61" y="374"/>
                    <a:pt x="1" y="846"/>
                    <a:pt x="472" y="1196"/>
                  </a:cubicBezTo>
                  <a:cubicBezTo>
                    <a:pt x="813" y="1423"/>
                    <a:pt x="1211" y="1541"/>
                    <a:pt x="1612" y="1541"/>
                  </a:cubicBezTo>
                  <a:cubicBezTo>
                    <a:pt x="1851" y="1541"/>
                    <a:pt x="2091" y="1500"/>
                    <a:pt x="2321" y="1414"/>
                  </a:cubicBezTo>
                  <a:cubicBezTo>
                    <a:pt x="2877" y="1172"/>
                    <a:pt x="2938" y="701"/>
                    <a:pt x="2466" y="338"/>
                  </a:cubicBezTo>
                  <a:cubicBezTo>
                    <a:pt x="2131" y="114"/>
                    <a:pt x="1740" y="1"/>
                    <a:pt x="1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1726990" y="2495766"/>
              <a:ext cx="104330" cy="58662"/>
            </a:xfrm>
            <a:custGeom>
              <a:avLst/>
              <a:gdLst/>
              <a:ahLst/>
              <a:cxnLst/>
              <a:rect l="l" t="t" r="r" b="b"/>
              <a:pathLst>
                <a:path w="1654" h="930" extrusionOk="0">
                  <a:moveTo>
                    <a:pt x="523" y="0"/>
                  </a:moveTo>
                  <a:cubicBezTo>
                    <a:pt x="277" y="0"/>
                    <a:pt x="50" y="135"/>
                    <a:pt x="25" y="350"/>
                  </a:cubicBezTo>
                  <a:cubicBezTo>
                    <a:pt x="0" y="495"/>
                    <a:pt x="13" y="640"/>
                    <a:pt x="73" y="773"/>
                  </a:cubicBezTo>
                  <a:cubicBezTo>
                    <a:pt x="303" y="845"/>
                    <a:pt x="532" y="894"/>
                    <a:pt x="774" y="918"/>
                  </a:cubicBezTo>
                  <a:cubicBezTo>
                    <a:pt x="841" y="926"/>
                    <a:pt x="905" y="929"/>
                    <a:pt x="966" y="929"/>
                  </a:cubicBezTo>
                  <a:cubicBezTo>
                    <a:pt x="1391" y="929"/>
                    <a:pt x="1653" y="756"/>
                    <a:pt x="1463" y="555"/>
                  </a:cubicBezTo>
                  <a:cubicBezTo>
                    <a:pt x="1306" y="410"/>
                    <a:pt x="1040" y="410"/>
                    <a:pt x="931" y="410"/>
                  </a:cubicBezTo>
                  <a:cubicBezTo>
                    <a:pt x="967" y="350"/>
                    <a:pt x="1040" y="193"/>
                    <a:pt x="822" y="72"/>
                  </a:cubicBezTo>
                  <a:cubicBezTo>
                    <a:pt x="728" y="23"/>
                    <a:pt x="624" y="0"/>
                    <a:pt x="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2221007" y="3192515"/>
              <a:ext cx="151008" cy="79919"/>
            </a:xfrm>
            <a:custGeom>
              <a:avLst/>
              <a:gdLst/>
              <a:ahLst/>
              <a:cxnLst/>
              <a:rect l="l" t="t" r="r" b="b"/>
              <a:pathLst>
                <a:path w="2394" h="1267" extrusionOk="0">
                  <a:moveTo>
                    <a:pt x="1197" y="1"/>
                  </a:moveTo>
                  <a:cubicBezTo>
                    <a:pt x="931" y="1"/>
                    <a:pt x="666" y="61"/>
                    <a:pt x="424" y="182"/>
                  </a:cubicBezTo>
                  <a:cubicBezTo>
                    <a:pt x="1" y="436"/>
                    <a:pt x="1" y="835"/>
                    <a:pt x="424" y="1076"/>
                  </a:cubicBezTo>
                  <a:cubicBezTo>
                    <a:pt x="666" y="1203"/>
                    <a:pt x="931" y="1267"/>
                    <a:pt x="1197" y="1267"/>
                  </a:cubicBezTo>
                  <a:cubicBezTo>
                    <a:pt x="1463" y="1267"/>
                    <a:pt x="1729" y="1203"/>
                    <a:pt x="1971" y="1076"/>
                  </a:cubicBezTo>
                  <a:cubicBezTo>
                    <a:pt x="2394" y="835"/>
                    <a:pt x="2394" y="436"/>
                    <a:pt x="1971" y="182"/>
                  </a:cubicBezTo>
                  <a:cubicBezTo>
                    <a:pt x="1729" y="61"/>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2262196" y="3205571"/>
              <a:ext cx="89255" cy="46488"/>
            </a:xfrm>
            <a:custGeom>
              <a:avLst/>
              <a:gdLst/>
              <a:ahLst/>
              <a:cxnLst/>
              <a:rect l="l" t="t" r="r" b="b"/>
              <a:pathLst>
                <a:path w="1415" h="737" extrusionOk="0">
                  <a:moveTo>
                    <a:pt x="440" y="0"/>
                  </a:moveTo>
                  <a:cubicBezTo>
                    <a:pt x="214" y="0"/>
                    <a:pt x="3" y="140"/>
                    <a:pt x="13" y="338"/>
                  </a:cubicBezTo>
                  <a:cubicBezTo>
                    <a:pt x="0" y="458"/>
                    <a:pt x="25" y="579"/>
                    <a:pt x="97" y="688"/>
                  </a:cubicBezTo>
                  <a:cubicBezTo>
                    <a:pt x="291" y="724"/>
                    <a:pt x="496" y="736"/>
                    <a:pt x="701" y="736"/>
                  </a:cubicBezTo>
                  <a:cubicBezTo>
                    <a:pt x="1137" y="736"/>
                    <a:pt x="1415" y="531"/>
                    <a:pt x="1209" y="374"/>
                  </a:cubicBezTo>
                  <a:cubicBezTo>
                    <a:pt x="1116" y="315"/>
                    <a:pt x="1005" y="285"/>
                    <a:pt x="897" y="285"/>
                  </a:cubicBezTo>
                  <a:cubicBezTo>
                    <a:pt x="851" y="285"/>
                    <a:pt x="805" y="290"/>
                    <a:pt x="762" y="301"/>
                  </a:cubicBezTo>
                  <a:cubicBezTo>
                    <a:pt x="786" y="253"/>
                    <a:pt x="834" y="120"/>
                    <a:pt x="629" y="35"/>
                  </a:cubicBezTo>
                  <a:cubicBezTo>
                    <a:pt x="568" y="12"/>
                    <a:pt x="503"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1818451" y="3049393"/>
              <a:ext cx="151828" cy="79919"/>
            </a:xfrm>
            <a:custGeom>
              <a:avLst/>
              <a:gdLst/>
              <a:ahLst/>
              <a:cxnLst/>
              <a:rect l="l" t="t" r="r" b="b"/>
              <a:pathLst>
                <a:path w="2407" h="1267" extrusionOk="0">
                  <a:moveTo>
                    <a:pt x="1202" y="0"/>
                  </a:moveTo>
                  <a:cubicBezTo>
                    <a:pt x="938" y="0"/>
                    <a:pt x="672" y="64"/>
                    <a:pt x="424" y="191"/>
                  </a:cubicBezTo>
                  <a:cubicBezTo>
                    <a:pt x="1" y="433"/>
                    <a:pt x="1" y="831"/>
                    <a:pt x="424" y="1085"/>
                  </a:cubicBezTo>
                  <a:cubicBezTo>
                    <a:pt x="672" y="1206"/>
                    <a:pt x="938" y="1267"/>
                    <a:pt x="1202" y="1267"/>
                  </a:cubicBezTo>
                  <a:cubicBezTo>
                    <a:pt x="1466" y="1267"/>
                    <a:pt x="1729" y="1206"/>
                    <a:pt x="1971" y="1085"/>
                  </a:cubicBezTo>
                  <a:cubicBezTo>
                    <a:pt x="2406" y="831"/>
                    <a:pt x="2394" y="433"/>
                    <a:pt x="1971" y="191"/>
                  </a:cubicBezTo>
                  <a:cubicBezTo>
                    <a:pt x="1729" y="64"/>
                    <a:pt x="1466" y="0"/>
                    <a:pt x="1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1860397" y="3062576"/>
              <a:ext cx="88182" cy="46362"/>
            </a:xfrm>
            <a:custGeom>
              <a:avLst/>
              <a:gdLst/>
              <a:ahLst/>
              <a:cxnLst/>
              <a:rect l="l" t="t" r="r" b="b"/>
              <a:pathLst>
                <a:path w="1398" h="735" extrusionOk="0">
                  <a:moveTo>
                    <a:pt x="423" y="1"/>
                  </a:moveTo>
                  <a:cubicBezTo>
                    <a:pt x="199" y="1"/>
                    <a:pt x="1" y="141"/>
                    <a:pt x="1" y="344"/>
                  </a:cubicBezTo>
                  <a:cubicBezTo>
                    <a:pt x="1" y="465"/>
                    <a:pt x="25" y="586"/>
                    <a:pt x="85" y="683"/>
                  </a:cubicBezTo>
                  <a:cubicBezTo>
                    <a:pt x="254" y="713"/>
                    <a:pt x="415" y="734"/>
                    <a:pt x="581" y="734"/>
                  </a:cubicBezTo>
                  <a:cubicBezTo>
                    <a:pt x="617" y="734"/>
                    <a:pt x="653" y="733"/>
                    <a:pt x="690" y="731"/>
                  </a:cubicBezTo>
                  <a:cubicBezTo>
                    <a:pt x="702" y="732"/>
                    <a:pt x="715" y="732"/>
                    <a:pt x="727" y="732"/>
                  </a:cubicBezTo>
                  <a:cubicBezTo>
                    <a:pt x="1152" y="732"/>
                    <a:pt x="1397" y="533"/>
                    <a:pt x="1209" y="369"/>
                  </a:cubicBezTo>
                  <a:cubicBezTo>
                    <a:pt x="1108" y="309"/>
                    <a:pt x="1000" y="280"/>
                    <a:pt x="891" y="280"/>
                  </a:cubicBezTo>
                  <a:cubicBezTo>
                    <a:pt x="844" y="280"/>
                    <a:pt x="797" y="285"/>
                    <a:pt x="750" y="296"/>
                  </a:cubicBezTo>
                  <a:cubicBezTo>
                    <a:pt x="774" y="248"/>
                    <a:pt x="823" y="115"/>
                    <a:pt x="629" y="42"/>
                  </a:cubicBezTo>
                  <a:cubicBezTo>
                    <a:pt x="561" y="14"/>
                    <a:pt x="491" y="1"/>
                    <a:pt x="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1936657" y="3322327"/>
              <a:ext cx="151008" cy="79919"/>
            </a:xfrm>
            <a:custGeom>
              <a:avLst/>
              <a:gdLst/>
              <a:ahLst/>
              <a:cxnLst/>
              <a:rect l="l" t="t" r="r" b="b"/>
              <a:pathLst>
                <a:path w="2394" h="1267" extrusionOk="0">
                  <a:moveTo>
                    <a:pt x="1197" y="1"/>
                  </a:moveTo>
                  <a:cubicBezTo>
                    <a:pt x="931" y="1"/>
                    <a:pt x="665" y="64"/>
                    <a:pt x="423" y="191"/>
                  </a:cubicBezTo>
                  <a:cubicBezTo>
                    <a:pt x="0" y="433"/>
                    <a:pt x="0" y="831"/>
                    <a:pt x="423" y="1085"/>
                  </a:cubicBezTo>
                  <a:cubicBezTo>
                    <a:pt x="665" y="1206"/>
                    <a:pt x="931" y="1267"/>
                    <a:pt x="1197" y="1267"/>
                  </a:cubicBezTo>
                  <a:cubicBezTo>
                    <a:pt x="1463" y="1267"/>
                    <a:pt x="1729" y="1206"/>
                    <a:pt x="1971" y="1085"/>
                  </a:cubicBezTo>
                  <a:cubicBezTo>
                    <a:pt x="2394" y="831"/>
                    <a:pt x="2394" y="433"/>
                    <a:pt x="1971" y="191"/>
                  </a:cubicBezTo>
                  <a:cubicBezTo>
                    <a:pt x="1729" y="64"/>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1977846" y="3335510"/>
              <a:ext cx="89255" cy="46425"/>
            </a:xfrm>
            <a:custGeom>
              <a:avLst/>
              <a:gdLst/>
              <a:ahLst/>
              <a:cxnLst/>
              <a:rect l="l" t="t" r="r" b="b"/>
              <a:pathLst>
                <a:path w="1415" h="736" extrusionOk="0">
                  <a:moveTo>
                    <a:pt x="427" y="1"/>
                  </a:moveTo>
                  <a:cubicBezTo>
                    <a:pt x="206" y="1"/>
                    <a:pt x="3" y="141"/>
                    <a:pt x="12" y="344"/>
                  </a:cubicBezTo>
                  <a:cubicBezTo>
                    <a:pt x="0" y="465"/>
                    <a:pt x="24" y="586"/>
                    <a:pt x="97" y="695"/>
                  </a:cubicBezTo>
                  <a:cubicBezTo>
                    <a:pt x="242" y="722"/>
                    <a:pt x="394" y="736"/>
                    <a:pt x="547" y="736"/>
                  </a:cubicBezTo>
                  <a:cubicBezTo>
                    <a:pt x="598" y="736"/>
                    <a:pt x="650" y="734"/>
                    <a:pt x="701" y="731"/>
                  </a:cubicBezTo>
                  <a:cubicBezTo>
                    <a:pt x="1136" y="731"/>
                    <a:pt x="1414" y="538"/>
                    <a:pt x="1209" y="369"/>
                  </a:cubicBezTo>
                  <a:cubicBezTo>
                    <a:pt x="1116" y="309"/>
                    <a:pt x="1005" y="280"/>
                    <a:pt x="897" y="280"/>
                  </a:cubicBezTo>
                  <a:cubicBezTo>
                    <a:pt x="851" y="280"/>
                    <a:pt x="805" y="285"/>
                    <a:pt x="762" y="296"/>
                  </a:cubicBezTo>
                  <a:cubicBezTo>
                    <a:pt x="786" y="248"/>
                    <a:pt x="834" y="115"/>
                    <a:pt x="629" y="42"/>
                  </a:cubicBezTo>
                  <a:cubicBezTo>
                    <a:pt x="564" y="14"/>
                    <a:pt x="494"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2294996" y="3538681"/>
              <a:ext cx="151764" cy="79919"/>
            </a:xfrm>
            <a:custGeom>
              <a:avLst/>
              <a:gdLst/>
              <a:ahLst/>
              <a:cxnLst/>
              <a:rect l="l" t="t" r="r" b="b"/>
              <a:pathLst>
                <a:path w="2406" h="1267" extrusionOk="0">
                  <a:moveTo>
                    <a:pt x="1204" y="0"/>
                  </a:moveTo>
                  <a:cubicBezTo>
                    <a:pt x="940" y="0"/>
                    <a:pt x="677" y="61"/>
                    <a:pt x="435" y="181"/>
                  </a:cubicBezTo>
                  <a:cubicBezTo>
                    <a:pt x="0" y="435"/>
                    <a:pt x="0" y="834"/>
                    <a:pt x="435" y="1076"/>
                  </a:cubicBezTo>
                  <a:cubicBezTo>
                    <a:pt x="677" y="1203"/>
                    <a:pt x="940" y="1266"/>
                    <a:pt x="1204" y="1266"/>
                  </a:cubicBezTo>
                  <a:cubicBezTo>
                    <a:pt x="1469" y="1266"/>
                    <a:pt x="1735" y="1203"/>
                    <a:pt x="1982" y="1076"/>
                  </a:cubicBezTo>
                  <a:cubicBezTo>
                    <a:pt x="2405" y="834"/>
                    <a:pt x="2405" y="435"/>
                    <a:pt x="1982" y="181"/>
                  </a:cubicBezTo>
                  <a:cubicBezTo>
                    <a:pt x="1735" y="61"/>
                    <a:pt x="1469" y="0"/>
                    <a:pt x="1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2336879" y="3551675"/>
              <a:ext cx="89318" cy="46488"/>
            </a:xfrm>
            <a:custGeom>
              <a:avLst/>
              <a:gdLst/>
              <a:ahLst/>
              <a:cxnLst/>
              <a:rect l="l" t="t" r="r" b="b"/>
              <a:pathLst>
                <a:path w="1416" h="737" extrusionOk="0">
                  <a:moveTo>
                    <a:pt x="435" y="1"/>
                  </a:moveTo>
                  <a:cubicBezTo>
                    <a:pt x="207" y="1"/>
                    <a:pt x="1" y="140"/>
                    <a:pt x="1" y="338"/>
                  </a:cubicBezTo>
                  <a:cubicBezTo>
                    <a:pt x="1" y="459"/>
                    <a:pt x="25" y="580"/>
                    <a:pt x="86" y="689"/>
                  </a:cubicBezTo>
                  <a:cubicBezTo>
                    <a:pt x="291" y="725"/>
                    <a:pt x="484" y="737"/>
                    <a:pt x="690" y="737"/>
                  </a:cubicBezTo>
                  <a:cubicBezTo>
                    <a:pt x="1137" y="737"/>
                    <a:pt x="1415" y="544"/>
                    <a:pt x="1210" y="374"/>
                  </a:cubicBezTo>
                  <a:cubicBezTo>
                    <a:pt x="1117" y="315"/>
                    <a:pt x="1006" y="285"/>
                    <a:pt x="894" y="285"/>
                  </a:cubicBezTo>
                  <a:cubicBezTo>
                    <a:pt x="846" y="285"/>
                    <a:pt x="797" y="291"/>
                    <a:pt x="750" y="302"/>
                  </a:cubicBezTo>
                  <a:cubicBezTo>
                    <a:pt x="787" y="253"/>
                    <a:pt x="823" y="121"/>
                    <a:pt x="629" y="36"/>
                  </a:cubicBezTo>
                  <a:cubicBezTo>
                    <a:pt x="566" y="12"/>
                    <a:pt x="500" y="1"/>
                    <a:pt x="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2104378" y="3465449"/>
              <a:ext cx="141861" cy="81685"/>
            </a:xfrm>
            <a:custGeom>
              <a:avLst/>
              <a:gdLst/>
              <a:ahLst/>
              <a:cxnLst/>
              <a:rect l="l" t="t" r="r" b="b"/>
              <a:pathLst>
                <a:path w="2249" h="1295" extrusionOk="0">
                  <a:moveTo>
                    <a:pt x="1125" y="1"/>
                  </a:moveTo>
                  <a:cubicBezTo>
                    <a:pt x="508" y="1"/>
                    <a:pt x="0" y="291"/>
                    <a:pt x="0" y="641"/>
                  </a:cubicBezTo>
                  <a:cubicBezTo>
                    <a:pt x="0" y="1004"/>
                    <a:pt x="508" y="1294"/>
                    <a:pt x="1125" y="1294"/>
                  </a:cubicBezTo>
                  <a:cubicBezTo>
                    <a:pt x="1741" y="1294"/>
                    <a:pt x="2249" y="1004"/>
                    <a:pt x="2249" y="641"/>
                  </a:cubicBezTo>
                  <a:cubicBezTo>
                    <a:pt x="2249"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2128032" y="3488157"/>
              <a:ext cx="40433" cy="21005"/>
            </a:xfrm>
            <a:custGeom>
              <a:avLst/>
              <a:gdLst/>
              <a:ahLst/>
              <a:cxnLst/>
              <a:rect l="l" t="t" r="r" b="b"/>
              <a:pathLst>
                <a:path w="641" h="333" extrusionOk="0">
                  <a:moveTo>
                    <a:pt x="466" y="0"/>
                  </a:moveTo>
                  <a:cubicBezTo>
                    <a:pt x="426" y="0"/>
                    <a:pt x="387" y="9"/>
                    <a:pt x="351" y="28"/>
                  </a:cubicBezTo>
                  <a:lnTo>
                    <a:pt x="73" y="173"/>
                  </a:lnTo>
                  <a:cubicBezTo>
                    <a:pt x="12" y="197"/>
                    <a:pt x="0" y="257"/>
                    <a:pt x="61" y="306"/>
                  </a:cubicBezTo>
                  <a:cubicBezTo>
                    <a:pt x="97" y="324"/>
                    <a:pt x="136" y="333"/>
                    <a:pt x="175" y="333"/>
                  </a:cubicBezTo>
                  <a:cubicBezTo>
                    <a:pt x="215" y="333"/>
                    <a:pt x="254" y="324"/>
                    <a:pt x="290" y="306"/>
                  </a:cubicBezTo>
                  <a:lnTo>
                    <a:pt x="568" y="161"/>
                  </a:lnTo>
                  <a:cubicBezTo>
                    <a:pt x="641" y="136"/>
                    <a:pt x="641" y="76"/>
                    <a:pt x="580" y="28"/>
                  </a:cubicBezTo>
                  <a:cubicBezTo>
                    <a:pt x="544" y="9"/>
                    <a:pt x="505" y="0"/>
                    <a:pt x="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2147838" y="3491310"/>
              <a:ext cx="70205" cy="37910"/>
            </a:xfrm>
            <a:custGeom>
              <a:avLst/>
              <a:gdLst/>
              <a:ahLst/>
              <a:cxnLst/>
              <a:rect l="l" t="t" r="r" b="b"/>
              <a:pathLst>
                <a:path w="1113" h="601" extrusionOk="0">
                  <a:moveTo>
                    <a:pt x="1005" y="1"/>
                  </a:moveTo>
                  <a:cubicBezTo>
                    <a:pt x="973" y="1"/>
                    <a:pt x="941" y="11"/>
                    <a:pt x="919" y="26"/>
                  </a:cubicBezTo>
                  <a:cubicBezTo>
                    <a:pt x="907" y="38"/>
                    <a:pt x="895" y="50"/>
                    <a:pt x="895" y="62"/>
                  </a:cubicBezTo>
                  <a:lnTo>
                    <a:pt x="786" y="62"/>
                  </a:lnTo>
                  <a:cubicBezTo>
                    <a:pt x="689" y="62"/>
                    <a:pt x="556" y="74"/>
                    <a:pt x="508" y="86"/>
                  </a:cubicBezTo>
                  <a:cubicBezTo>
                    <a:pt x="472" y="86"/>
                    <a:pt x="436" y="98"/>
                    <a:pt x="399" y="111"/>
                  </a:cubicBezTo>
                  <a:lnTo>
                    <a:pt x="375" y="123"/>
                  </a:lnTo>
                  <a:lnTo>
                    <a:pt x="37" y="292"/>
                  </a:lnTo>
                  <a:cubicBezTo>
                    <a:pt x="0" y="304"/>
                    <a:pt x="0" y="328"/>
                    <a:pt x="37" y="352"/>
                  </a:cubicBezTo>
                  <a:lnTo>
                    <a:pt x="399" y="582"/>
                  </a:lnTo>
                  <a:cubicBezTo>
                    <a:pt x="417" y="594"/>
                    <a:pt x="442" y="600"/>
                    <a:pt x="466" y="600"/>
                  </a:cubicBezTo>
                  <a:cubicBezTo>
                    <a:pt x="490" y="600"/>
                    <a:pt x="514" y="594"/>
                    <a:pt x="532" y="582"/>
                  </a:cubicBezTo>
                  <a:cubicBezTo>
                    <a:pt x="544" y="570"/>
                    <a:pt x="556" y="558"/>
                    <a:pt x="569" y="546"/>
                  </a:cubicBezTo>
                  <a:cubicBezTo>
                    <a:pt x="587" y="552"/>
                    <a:pt x="605" y="555"/>
                    <a:pt x="623" y="555"/>
                  </a:cubicBezTo>
                  <a:cubicBezTo>
                    <a:pt x="641" y="555"/>
                    <a:pt x="659" y="552"/>
                    <a:pt x="677" y="546"/>
                  </a:cubicBezTo>
                  <a:cubicBezTo>
                    <a:pt x="689" y="534"/>
                    <a:pt x="701" y="522"/>
                    <a:pt x="714" y="509"/>
                  </a:cubicBezTo>
                  <a:cubicBezTo>
                    <a:pt x="724" y="513"/>
                    <a:pt x="735" y="514"/>
                    <a:pt x="745" y="514"/>
                  </a:cubicBezTo>
                  <a:cubicBezTo>
                    <a:pt x="771" y="514"/>
                    <a:pt x="797" y="506"/>
                    <a:pt x="822" y="497"/>
                  </a:cubicBezTo>
                  <a:cubicBezTo>
                    <a:pt x="847" y="485"/>
                    <a:pt x="859" y="461"/>
                    <a:pt x="847" y="437"/>
                  </a:cubicBezTo>
                  <a:lnTo>
                    <a:pt x="847" y="437"/>
                  </a:lnTo>
                  <a:cubicBezTo>
                    <a:pt x="862" y="442"/>
                    <a:pt x="877" y="445"/>
                    <a:pt x="892" y="445"/>
                  </a:cubicBezTo>
                  <a:cubicBezTo>
                    <a:pt x="915" y="445"/>
                    <a:pt x="939" y="439"/>
                    <a:pt x="967" y="425"/>
                  </a:cubicBezTo>
                  <a:cubicBezTo>
                    <a:pt x="1004" y="401"/>
                    <a:pt x="1016" y="364"/>
                    <a:pt x="967" y="340"/>
                  </a:cubicBezTo>
                  <a:lnTo>
                    <a:pt x="762" y="207"/>
                  </a:lnTo>
                  <a:cubicBezTo>
                    <a:pt x="786" y="207"/>
                    <a:pt x="895" y="195"/>
                    <a:pt x="919" y="183"/>
                  </a:cubicBezTo>
                  <a:cubicBezTo>
                    <a:pt x="955" y="183"/>
                    <a:pt x="979" y="171"/>
                    <a:pt x="1004" y="159"/>
                  </a:cubicBezTo>
                  <a:cubicBezTo>
                    <a:pt x="1028" y="147"/>
                    <a:pt x="1052" y="123"/>
                    <a:pt x="1076" y="98"/>
                  </a:cubicBezTo>
                  <a:cubicBezTo>
                    <a:pt x="1100" y="74"/>
                    <a:pt x="1112" y="38"/>
                    <a:pt x="1064" y="14"/>
                  </a:cubicBezTo>
                  <a:cubicBezTo>
                    <a:pt x="1046" y="5"/>
                    <a:pt x="1025" y="1"/>
                    <a:pt x="10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1938171" y="3181855"/>
              <a:ext cx="141104" cy="81622"/>
            </a:xfrm>
            <a:custGeom>
              <a:avLst/>
              <a:gdLst/>
              <a:ahLst/>
              <a:cxnLst/>
              <a:rect l="l" t="t" r="r" b="b"/>
              <a:pathLst>
                <a:path w="2237" h="1294" extrusionOk="0">
                  <a:moveTo>
                    <a:pt x="1125" y="1"/>
                  </a:moveTo>
                  <a:cubicBezTo>
                    <a:pt x="508" y="1"/>
                    <a:pt x="1" y="291"/>
                    <a:pt x="1" y="653"/>
                  </a:cubicBezTo>
                  <a:cubicBezTo>
                    <a:pt x="1" y="1004"/>
                    <a:pt x="508" y="1294"/>
                    <a:pt x="1125" y="1294"/>
                  </a:cubicBezTo>
                  <a:cubicBezTo>
                    <a:pt x="1741" y="1294"/>
                    <a:pt x="2237" y="1004"/>
                    <a:pt x="2237" y="653"/>
                  </a:cubicBezTo>
                  <a:cubicBezTo>
                    <a:pt x="2237"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1962582" y="3204562"/>
              <a:ext cx="40433" cy="21446"/>
            </a:xfrm>
            <a:custGeom>
              <a:avLst/>
              <a:gdLst/>
              <a:ahLst/>
              <a:cxnLst/>
              <a:rect l="l" t="t" r="r" b="b"/>
              <a:pathLst>
                <a:path w="641" h="340" extrusionOk="0">
                  <a:moveTo>
                    <a:pt x="455" y="0"/>
                  </a:moveTo>
                  <a:cubicBezTo>
                    <a:pt x="414" y="0"/>
                    <a:pt x="375" y="9"/>
                    <a:pt x="339" y="27"/>
                  </a:cubicBezTo>
                  <a:lnTo>
                    <a:pt x="73" y="172"/>
                  </a:lnTo>
                  <a:cubicBezTo>
                    <a:pt x="0" y="209"/>
                    <a:pt x="0" y="269"/>
                    <a:pt x="61" y="305"/>
                  </a:cubicBezTo>
                  <a:cubicBezTo>
                    <a:pt x="103" y="326"/>
                    <a:pt x="149" y="339"/>
                    <a:pt x="195" y="339"/>
                  </a:cubicBezTo>
                  <a:cubicBezTo>
                    <a:pt x="228" y="339"/>
                    <a:pt x="260" y="333"/>
                    <a:pt x="290" y="317"/>
                  </a:cubicBezTo>
                  <a:lnTo>
                    <a:pt x="568" y="160"/>
                  </a:lnTo>
                  <a:cubicBezTo>
                    <a:pt x="629" y="124"/>
                    <a:pt x="641" y="64"/>
                    <a:pt x="580" y="27"/>
                  </a:cubicBezTo>
                  <a:cubicBezTo>
                    <a:pt x="538" y="9"/>
                    <a:pt x="496"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1981631" y="3208095"/>
              <a:ext cx="69448" cy="37468"/>
            </a:xfrm>
            <a:custGeom>
              <a:avLst/>
              <a:gdLst/>
              <a:ahLst/>
              <a:cxnLst/>
              <a:rect l="l" t="t" r="r" b="b"/>
              <a:pathLst>
                <a:path w="1101" h="594" extrusionOk="0">
                  <a:moveTo>
                    <a:pt x="1000" y="0"/>
                  </a:moveTo>
                  <a:cubicBezTo>
                    <a:pt x="970" y="0"/>
                    <a:pt x="942" y="9"/>
                    <a:pt x="919" y="32"/>
                  </a:cubicBezTo>
                  <a:cubicBezTo>
                    <a:pt x="907" y="32"/>
                    <a:pt x="895" y="44"/>
                    <a:pt x="883" y="56"/>
                  </a:cubicBezTo>
                  <a:lnTo>
                    <a:pt x="774" y="56"/>
                  </a:lnTo>
                  <a:cubicBezTo>
                    <a:pt x="677" y="56"/>
                    <a:pt x="544" y="68"/>
                    <a:pt x="496" y="80"/>
                  </a:cubicBezTo>
                  <a:cubicBezTo>
                    <a:pt x="460" y="80"/>
                    <a:pt x="424" y="92"/>
                    <a:pt x="387" y="104"/>
                  </a:cubicBezTo>
                  <a:lnTo>
                    <a:pt x="363" y="116"/>
                  </a:lnTo>
                  <a:lnTo>
                    <a:pt x="25" y="286"/>
                  </a:lnTo>
                  <a:cubicBezTo>
                    <a:pt x="0" y="310"/>
                    <a:pt x="0" y="334"/>
                    <a:pt x="25" y="346"/>
                  </a:cubicBezTo>
                  <a:lnTo>
                    <a:pt x="387" y="576"/>
                  </a:lnTo>
                  <a:cubicBezTo>
                    <a:pt x="405" y="588"/>
                    <a:pt x="430" y="594"/>
                    <a:pt x="454" y="594"/>
                  </a:cubicBezTo>
                  <a:cubicBezTo>
                    <a:pt x="478" y="594"/>
                    <a:pt x="502" y="588"/>
                    <a:pt x="520" y="576"/>
                  </a:cubicBezTo>
                  <a:cubicBezTo>
                    <a:pt x="544" y="576"/>
                    <a:pt x="544" y="564"/>
                    <a:pt x="556" y="551"/>
                  </a:cubicBezTo>
                  <a:cubicBezTo>
                    <a:pt x="567" y="555"/>
                    <a:pt x="578" y="556"/>
                    <a:pt x="588" y="556"/>
                  </a:cubicBezTo>
                  <a:cubicBezTo>
                    <a:pt x="614" y="556"/>
                    <a:pt x="640" y="548"/>
                    <a:pt x="665" y="539"/>
                  </a:cubicBezTo>
                  <a:cubicBezTo>
                    <a:pt x="677" y="539"/>
                    <a:pt x="689" y="515"/>
                    <a:pt x="702" y="503"/>
                  </a:cubicBezTo>
                  <a:cubicBezTo>
                    <a:pt x="712" y="507"/>
                    <a:pt x="723" y="508"/>
                    <a:pt x="733" y="508"/>
                  </a:cubicBezTo>
                  <a:cubicBezTo>
                    <a:pt x="759" y="508"/>
                    <a:pt x="785" y="500"/>
                    <a:pt x="810" y="491"/>
                  </a:cubicBezTo>
                  <a:cubicBezTo>
                    <a:pt x="847" y="479"/>
                    <a:pt x="859" y="455"/>
                    <a:pt x="847" y="431"/>
                  </a:cubicBezTo>
                  <a:lnTo>
                    <a:pt x="847" y="431"/>
                  </a:lnTo>
                  <a:cubicBezTo>
                    <a:pt x="862" y="436"/>
                    <a:pt x="877" y="439"/>
                    <a:pt x="892" y="439"/>
                  </a:cubicBezTo>
                  <a:cubicBezTo>
                    <a:pt x="915" y="439"/>
                    <a:pt x="939" y="433"/>
                    <a:pt x="967" y="418"/>
                  </a:cubicBezTo>
                  <a:cubicBezTo>
                    <a:pt x="1004" y="406"/>
                    <a:pt x="1004" y="358"/>
                    <a:pt x="967" y="334"/>
                  </a:cubicBezTo>
                  <a:lnTo>
                    <a:pt x="762" y="201"/>
                  </a:lnTo>
                  <a:cubicBezTo>
                    <a:pt x="774" y="201"/>
                    <a:pt x="883" y="189"/>
                    <a:pt x="919" y="177"/>
                  </a:cubicBezTo>
                  <a:cubicBezTo>
                    <a:pt x="943" y="177"/>
                    <a:pt x="967" y="165"/>
                    <a:pt x="992" y="153"/>
                  </a:cubicBezTo>
                  <a:cubicBezTo>
                    <a:pt x="1028" y="141"/>
                    <a:pt x="1052" y="116"/>
                    <a:pt x="1064" y="92"/>
                  </a:cubicBezTo>
                  <a:cubicBezTo>
                    <a:pt x="1088" y="68"/>
                    <a:pt x="1100" y="32"/>
                    <a:pt x="1052" y="8"/>
                  </a:cubicBezTo>
                  <a:cubicBezTo>
                    <a:pt x="1034"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1647703" y="3177881"/>
              <a:ext cx="157126" cy="81370"/>
            </a:xfrm>
            <a:custGeom>
              <a:avLst/>
              <a:gdLst/>
              <a:ahLst/>
              <a:cxnLst/>
              <a:rect l="l" t="t" r="r" b="b"/>
              <a:pathLst>
                <a:path w="2491" h="1290" extrusionOk="0">
                  <a:moveTo>
                    <a:pt x="1245" y="1"/>
                  </a:moveTo>
                  <a:cubicBezTo>
                    <a:pt x="990" y="1"/>
                    <a:pt x="735" y="58"/>
                    <a:pt x="496" y="172"/>
                  </a:cubicBezTo>
                  <a:cubicBezTo>
                    <a:pt x="37" y="402"/>
                    <a:pt x="0" y="813"/>
                    <a:pt x="411" y="1079"/>
                  </a:cubicBezTo>
                  <a:cubicBezTo>
                    <a:pt x="668" y="1220"/>
                    <a:pt x="955" y="1290"/>
                    <a:pt x="1244" y="1290"/>
                  </a:cubicBezTo>
                  <a:cubicBezTo>
                    <a:pt x="1499" y="1290"/>
                    <a:pt x="1756" y="1235"/>
                    <a:pt x="1995" y="1127"/>
                  </a:cubicBezTo>
                  <a:cubicBezTo>
                    <a:pt x="2454" y="885"/>
                    <a:pt x="2490" y="474"/>
                    <a:pt x="2079" y="221"/>
                  </a:cubicBezTo>
                  <a:cubicBezTo>
                    <a:pt x="1817" y="74"/>
                    <a:pt x="1531"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1679746" y="3199958"/>
              <a:ext cx="39676" cy="21005"/>
            </a:xfrm>
            <a:custGeom>
              <a:avLst/>
              <a:gdLst/>
              <a:ahLst/>
              <a:cxnLst/>
              <a:rect l="l" t="t" r="r" b="b"/>
              <a:pathLst>
                <a:path w="629" h="333" extrusionOk="0">
                  <a:moveTo>
                    <a:pt x="455" y="1"/>
                  </a:moveTo>
                  <a:cubicBezTo>
                    <a:pt x="414" y="1"/>
                    <a:pt x="375" y="10"/>
                    <a:pt x="339" y="28"/>
                  </a:cubicBezTo>
                  <a:lnTo>
                    <a:pt x="73" y="173"/>
                  </a:lnTo>
                  <a:cubicBezTo>
                    <a:pt x="0" y="209"/>
                    <a:pt x="0" y="270"/>
                    <a:pt x="61" y="306"/>
                  </a:cubicBezTo>
                  <a:cubicBezTo>
                    <a:pt x="97" y="324"/>
                    <a:pt x="136" y="333"/>
                    <a:pt x="175" y="333"/>
                  </a:cubicBezTo>
                  <a:cubicBezTo>
                    <a:pt x="215" y="333"/>
                    <a:pt x="254" y="324"/>
                    <a:pt x="290" y="306"/>
                  </a:cubicBezTo>
                  <a:lnTo>
                    <a:pt x="556" y="173"/>
                  </a:lnTo>
                  <a:cubicBezTo>
                    <a:pt x="629" y="137"/>
                    <a:pt x="629" y="76"/>
                    <a:pt x="580" y="28"/>
                  </a:cubicBezTo>
                  <a:cubicBezTo>
                    <a:pt x="538"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698038" y="3203490"/>
              <a:ext cx="70205" cy="37720"/>
            </a:xfrm>
            <a:custGeom>
              <a:avLst/>
              <a:gdLst/>
              <a:ahLst/>
              <a:cxnLst/>
              <a:rect l="l" t="t" r="r" b="b"/>
              <a:pathLst>
                <a:path w="1113" h="598" extrusionOk="0">
                  <a:moveTo>
                    <a:pt x="1011" y="1"/>
                  </a:moveTo>
                  <a:cubicBezTo>
                    <a:pt x="980" y="1"/>
                    <a:pt x="949" y="9"/>
                    <a:pt x="919" y="32"/>
                  </a:cubicBezTo>
                  <a:cubicBezTo>
                    <a:pt x="919" y="44"/>
                    <a:pt x="907" y="44"/>
                    <a:pt x="895" y="56"/>
                  </a:cubicBezTo>
                  <a:cubicBezTo>
                    <a:pt x="858" y="56"/>
                    <a:pt x="822" y="68"/>
                    <a:pt x="786" y="68"/>
                  </a:cubicBezTo>
                  <a:cubicBezTo>
                    <a:pt x="689" y="68"/>
                    <a:pt x="556" y="68"/>
                    <a:pt x="508" y="81"/>
                  </a:cubicBezTo>
                  <a:cubicBezTo>
                    <a:pt x="472" y="81"/>
                    <a:pt x="435" y="93"/>
                    <a:pt x="399" y="105"/>
                  </a:cubicBezTo>
                  <a:lnTo>
                    <a:pt x="375" y="117"/>
                  </a:lnTo>
                  <a:lnTo>
                    <a:pt x="36" y="286"/>
                  </a:lnTo>
                  <a:cubicBezTo>
                    <a:pt x="12" y="310"/>
                    <a:pt x="0" y="334"/>
                    <a:pt x="36" y="359"/>
                  </a:cubicBezTo>
                  <a:lnTo>
                    <a:pt x="399" y="588"/>
                  </a:lnTo>
                  <a:cubicBezTo>
                    <a:pt x="423" y="594"/>
                    <a:pt x="447" y="597"/>
                    <a:pt x="472" y="597"/>
                  </a:cubicBezTo>
                  <a:cubicBezTo>
                    <a:pt x="496" y="597"/>
                    <a:pt x="520" y="594"/>
                    <a:pt x="544" y="588"/>
                  </a:cubicBezTo>
                  <a:cubicBezTo>
                    <a:pt x="556" y="576"/>
                    <a:pt x="568" y="564"/>
                    <a:pt x="568" y="552"/>
                  </a:cubicBezTo>
                  <a:cubicBezTo>
                    <a:pt x="583" y="557"/>
                    <a:pt x="598" y="560"/>
                    <a:pt x="613" y="560"/>
                  </a:cubicBezTo>
                  <a:cubicBezTo>
                    <a:pt x="635" y="560"/>
                    <a:pt x="656" y="554"/>
                    <a:pt x="677" y="540"/>
                  </a:cubicBezTo>
                  <a:cubicBezTo>
                    <a:pt x="701" y="540"/>
                    <a:pt x="701" y="528"/>
                    <a:pt x="713" y="504"/>
                  </a:cubicBezTo>
                  <a:cubicBezTo>
                    <a:pt x="728" y="509"/>
                    <a:pt x="743" y="512"/>
                    <a:pt x="758" y="512"/>
                  </a:cubicBezTo>
                  <a:cubicBezTo>
                    <a:pt x="780" y="512"/>
                    <a:pt x="801" y="506"/>
                    <a:pt x="822" y="491"/>
                  </a:cubicBezTo>
                  <a:cubicBezTo>
                    <a:pt x="858" y="479"/>
                    <a:pt x="870" y="455"/>
                    <a:pt x="858" y="431"/>
                  </a:cubicBezTo>
                  <a:lnTo>
                    <a:pt x="858" y="431"/>
                  </a:lnTo>
                  <a:cubicBezTo>
                    <a:pt x="876" y="437"/>
                    <a:pt x="895" y="440"/>
                    <a:pt x="913" y="440"/>
                  </a:cubicBezTo>
                  <a:cubicBezTo>
                    <a:pt x="931" y="440"/>
                    <a:pt x="949" y="437"/>
                    <a:pt x="967" y="431"/>
                  </a:cubicBezTo>
                  <a:cubicBezTo>
                    <a:pt x="1015" y="407"/>
                    <a:pt x="1015" y="359"/>
                    <a:pt x="979" y="334"/>
                  </a:cubicBezTo>
                  <a:lnTo>
                    <a:pt x="774" y="214"/>
                  </a:lnTo>
                  <a:cubicBezTo>
                    <a:pt x="798" y="214"/>
                    <a:pt x="895" y="189"/>
                    <a:pt x="931" y="189"/>
                  </a:cubicBezTo>
                  <a:cubicBezTo>
                    <a:pt x="955" y="177"/>
                    <a:pt x="979" y="165"/>
                    <a:pt x="1003" y="153"/>
                  </a:cubicBezTo>
                  <a:cubicBezTo>
                    <a:pt x="1040" y="141"/>
                    <a:pt x="1064" y="117"/>
                    <a:pt x="1076" y="105"/>
                  </a:cubicBezTo>
                  <a:cubicBezTo>
                    <a:pt x="1100" y="68"/>
                    <a:pt x="1112" y="32"/>
                    <a:pt x="1064" y="8"/>
                  </a:cubicBezTo>
                  <a:cubicBezTo>
                    <a:pt x="1046" y="4"/>
                    <a:pt x="1028" y="1"/>
                    <a:pt x="10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236758" y="2891322"/>
              <a:ext cx="158640" cy="82505"/>
            </a:xfrm>
            <a:custGeom>
              <a:avLst/>
              <a:gdLst/>
              <a:ahLst/>
              <a:cxnLst/>
              <a:rect l="l" t="t" r="r" b="b"/>
              <a:pathLst>
                <a:path w="2515" h="1308" extrusionOk="0">
                  <a:moveTo>
                    <a:pt x="1142" y="0"/>
                  </a:moveTo>
                  <a:cubicBezTo>
                    <a:pt x="946" y="0"/>
                    <a:pt x="748" y="33"/>
                    <a:pt x="557" y="98"/>
                  </a:cubicBezTo>
                  <a:cubicBezTo>
                    <a:pt x="73" y="291"/>
                    <a:pt x="1" y="702"/>
                    <a:pt x="387" y="1005"/>
                  </a:cubicBezTo>
                  <a:cubicBezTo>
                    <a:pt x="681" y="1206"/>
                    <a:pt x="1025" y="1308"/>
                    <a:pt x="1373" y="1308"/>
                  </a:cubicBezTo>
                  <a:cubicBezTo>
                    <a:pt x="1569" y="1308"/>
                    <a:pt x="1767" y="1275"/>
                    <a:pt x="1959" y="1210"/>
                  </a:cubicBezTo>
                  <a:cubicBezTo>
                    <a:pt x="2442" y="1017"/>
                    <a:pt x="2515" y="618"/>
                    <a:pt x="2128" y="304"/>
                  </a:cubicBezTo>
                  <a:cubicBezTo>
                    <a:pt x="1834" y="103"/>
                    <a:pt x="1491" y="0"/>
                    <a:pt x="1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269558" y="2912894"/>
              <a:ext cx="41253" cy="19743"/>
            </a:xfrm>
            <a:custGeom>
              <a:avLst/>
              <a:gdLst/>
              <a:ahLst/>
              <a:cxnLst/>
              <a:rect l="l" t="t" r="r" b="b"/>
              <a:pathLst>
                <a:path w="654" h="313" extrusionOk="0">
                  <a:moveTo>
                    <a:pt x="465" y="1"/>
                  </a:moveTo>
                  <a:cubicBezTo>
                    <a:pt x="434" y="1"/>
                    <a:pt x="404" y="8"/>
                    <a:pt x="375" y="22"/>
                  </a:cubicBezTo>
                  <a:lnTo>
                    <a:pt x="85" y="131"/>
                  </a:lnTo>
                  <a:cubicBezTo>
                    <a:pt x="12" y="167"/>
                    <a:pt x="0" y="215"/>
                    <a:pt x="61" y="264"/>
                  </a:cubicBezTo>
                  <a:cubicBezTo>
                    <a:pt x="101" y="296"/>
                    <a:pt x="158" y="312"/>
                    <a:pt x="212" y="312"/>
                  </a:cubicBezTo>
                  <a:cubicBezTo>
                    <a:pt x="239" y="312"/>
                    <a:pt x="266" y="308"/>
                    <a:pt x="290" y="300"/>
                  </a:cubicBezTo>
                  <a:lnTo>
                    <a:pt x="581" y="179"/>
                  </a:lnTo>
                  <a:cubicBezTo>
                    <a:pt x="641" y="155"/>
                    <a:pt x="653" y="95"/>
                    <a:pt x="605" y="46"/>
                  </a:cubicBezTo>
                  <a:cubicBezTo>
                    <a:pt x="561" y="17"/>
                    <a:pt x="512"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288607" y="2921473"/>
              <a:ext cx="70962" cy="34440"/>
            </a:xfrm>
            <a:custGeom>
              <a:avLst/>
              <a:gdLst/>
              <a:ahLst/>
              <a:cxnLst/>
              <a:rect l="l" t="t" r="r" b="b"/>
              <a:pathLst>
                <a:path w="1125" h="546" extrusionOk="0">
                  <a:moveTo>
                    <a:pt x="1016" y="1"/>
                  </a:moveTo>
                  <a:cubicBezTo>
                    <a:pt x="992" y="1"/>
                    <a:pt x="968" y="7"/>
                    <a:pt x="943" y="19"/>
                  </a:cubicBezTo>
                  <a:cubicBezTo>
                    <a:pt x="931" y="31"/>
                    <a:pt x="919" y="43"/>
                    <a:pt x="907" y="43"/>
                  </a:cubicBezTo>
                  <a:lnTo>
                    <a:pt x="798" y="43"/>
                  </a:lnTo>
                  <a:cubicBezTo>
                    <a:pt x="702" y="43"/>
                    <a:pt x="569" y="31"/>
                    <a:pt x="532" y="31"/>
                  </a:cubicBezTo>
                  <a:cubicBezTo>
                    <a:pt x="484" y="31"/>
                    <a:pt x="448" y="43"/>
                    <a:pt x="412" y="55"/>
                  </a:cubicBezTo>
                  <a:lnTo>
                    <a:pt x="387" y="55"/>
                  </a:lnTo>
                  <a:lnTo>
                    <a:pt x="37" y="188"/>
                  </a:lnTo>
                  <a:cubicBezTo>
                    <a:pt x="1" y="200"/>
                    <a:pt x="1" y="237"/>
                    <a:pt x="25" y="249"/>
                  </a:cubicBezTo>
                  <a:lnTo>
                    <a:pt x="363" y="515"/>
                  </a:lnTo>
                  <a:cubicBezTo>
                    <a:pt x="386" y="538"/>
                    <a:pt x="414" y="546"/>
                    <a:pt x="444" y="546"/>
                  </a:cubicBezTo>
                  <a:cubicBezTo>
                    <a:pt x="461" y="546"/>
                    <a:pt x="478" y="543"/>
                    <a:pt x="496" y="539"/>
                  </a:cubicBezTo>
                  <a:cubicBezTo>
                    <a:pt x="508" y="527"/>
                    <a:pt x="520" y="515"/>
                    <a:pt x="532" y="502"/>
                  </a:cubicBezTo>
                  <a:cubicBezTo>
                    <a:pt x="551" y="508"/>
                    <a:pt x="569" y="512"/>
                    <a:pt x="587" y="512"/>
                  </a:cubicBezTo>
                  <a:cubicBezTo>
                    <a:pt x="605" y="512"/>
                    <a:pt x="623" y="508"/>
                    <a:pt x="641" y="502"/>
                  </a:cubicBezTo>
                  <a:cubicBezTo>
                    <a:pt x="665" y="502"/>
                    <a:pt x="677" y="490"/>
                    <a:pt x="677" y="478"/>
                  </a:cubicBezTo>
                  <a:cubicBezTo>
                    <a:pt x="696" y="484"/>
                    <a:pt x="714" y="487"/>
                    <a:pt x="732" y="487"/>
                  </a:cubicBezTo>
                  <a:cubicBezTo>
                    <a:pt x="750" y="487"/>
                    <a:pt x="768" y="484"/>
                    <a:pt x="786" y="478"/>
                  </a:cubicBezTo>
                  <a:cubicBezTo>
                    <a:pt x="822" y="466"/>
                    <a:pt x="835" y="442"/>
                    <a:pt x="822" y="418"/>
                  </a:cubicBezTo>
                  <a:lnTo>
                    <a:pt x="822" y="418"/>
                  </a:lnTo>
                  <a:cubicBezTo>
                    <a:pt x="841" y="424"/>
                    <a:pt x="862" y="427"/>
                    <a:pt x="883" y="427"/>
                  </a:cubicBezTo>
                  <a:cubicBezTo>
                    <a:pt x="904" y="427"/>
                    <a:pt x="925" y="424"/>
                    <a:pt x="943" y="418"/>
                  </a:cubicBezTo>
                  <a:cubicBezTo>
                    <a:pt x="992" y="394"/>
                    <a:pt x="992" y="357"/>
                    <a:pt x="955" y="333"/>
                  </a:cubicBezTo>
                  <a:lnTo>
                    <a:pt x="762" y="176"/>
                  </a:lnTo>
                  <a:lnTo>
                    <a:pt x="931" y="176"/>
                  </a:lnTo>
                  <a:cubicBezTo>
                    <a:pt x="955" y="176"/>
                    <a:pt x="980" y="176"/>
                    <a:pt x="1016" y="164"/>
                  </a:cubicBezTo>
                  <a:cubicBezTo>
                    <a:pt x="1040" y="152"/>
                    <a:pt x="1064" y="128"/>
                    <a:pt x="1088" y="116"/>
                  </a:cubicBezTo>
                  <a:cubicBezTo>
                    <a:pt x="1113" y="91"/>
                    <a:pt x="1125" y="55"/>
                    <a:pt x="1088" y="19"/>
                  </a:cubicBezTo>
                  <a:cubicBezTo>
                    <a:pt x="1064" y="7"/>
                    <a:pt x="1040"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2047987" y="3014007"/>
              <a:ext cx="157063" cy="81307"/>
            </a:xfrm>
            <a:custGeom>
              <a:avLst/>
              <a:gdLst/>
              <a:ahLst/>
              <a:cxnLst/>
              <a:rect l="l" t="t" r="r" b="b"/>
              <a:pathLst>
                <a:path w="2490" h="1289" extrusionOk="0">
                  <a:moveTo>
                    <a:pt x="1245" y="0"/>
                  </a:moveTo>
                  <a:cubicBezTo>
                    <a:pt x="990" y="0"/>
                    <a:pt x="735" y="58"/>
                    <a:pt x="496" y="172"/>
                  </a:cubicBezTo>
                  <a:cubicBezTo>
                    <a:pt x="36" y="401"/>
                    <a:pt x="0" y="812"/>
                    <a:pt x="411" y="1078"/>
                  </a:cubicBezTo>
                  <a:cubicBezTo>
                    <a:pt x="674" y="1219"/>
                    <a:pt x="961" y="1289"/>
                    <a:pt x="1248" y="1289"/>
                  </a:cubicBezTo>
                  <a:cubicBezTo>
                    <a:pt x="1502" y="1289"/>
                    <a:pt x="1756" y="1234"/>
                    <a:pt x="1994" y="1126"/>
                  </a:cubicBezTo>
                  <a:cubicBezTo>
                    <a:pt x="2454" y="885"/>
                    <a:pt x="2490" y="474"/>
                    <a:pt x="2079" y="220"/>
                  </a:cubicBezTo>
                  <a:cubicBezTo>
                    <a:pt x="1817" y="73"/>
                    <a:pt x="1531" y="0"/>
                    <a:pt x="1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2079967" y="3036020"/>
              <a:ext cx="40496" cy="21068"/>
            </a:xfrm>
            <a:custGeom>
              <a:avLst/>
              <a:gdLst/>
              <a:ahLst/>
              <a:cxnLst/>
              <a:rect l="l" t="t" r="r" b="b"/>
              <a:pathLst>
                <a:path w="642" h="334" extrusionOk="0">
                  <a:moveTo>
                    <a:pt x="455" y="1"/>
                  </a:moveTo>
                  <a:cubicBezTo>
                    <a:pt x="415" y="1"/>
                    <a:pt x="375" y="10"/>
                    <a:pt x="339" y="28"/>
                  </a:cubicBezTo>
                  <a:lnTo>
                    <a:pt x="73" y="173"/>
                  </a:lnTo>
                  <a:cubicBezTo>
                    <a:pt x="1" y="209"/>
                    <a:pt x="1" y="270"/>
                    <a:pt x="61" y="306"/>
                  </a:cubicBezTo>
                  <a:cubicBezTo>
                    <a:pt x="97" y="324"/>
                    <a:pt x="137" y="333"/>
                    <a:pt x="176" y="333"/>
                  </a:cubicBezTo>
                  <a:cubicBezTo>
                    <a:pt x="215" y="333"/>
                    <a:pt x="255" y="324"/>
                    <a:pt x="291" y="306"/>
                  </a:cubicBezTo>
                  <a:lnTo>
                    <a:pt x="569" y="173"/>
                  </a:lnTo>
                  <a:cubicBezTo>
                    <a:pt x="629" y="137"/>
                    <a:pt x="641" y="76"/>
                    <a:pt x="581" y="28"/>
                  </a:cubicBezTo>
                  <a:cubicBezTo>
                    <a:pt x="539"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2098259" y="3039616"/>
              <a:ext cx="70205" cy="37657"/>
            </a:xfrm>
            <a:custGeom>
              <a:avLst/>
              <a:gdLst/>
              <a:ahLst/>
              <a:cxnLst/>
              <a:rect l="l" t="t" r="r" b="b"/>
              <a:pathLst>
                <a:path w="1113" h="597" extrusionOk="0">
                  <a:moveTo>
                    <a:pt x="1008" y="0"/>
                  </a:moveTo>
                  <a:cubicBezTo>
                    <a:pt x="975" y="0"/>
                    <a:pt x="942" y="9"/>
                    <a:pt x="919" y="32"/>
                  </a:cubicBezTo>
                  <a:cubicBezTo>
                    <a:pt x="907" y="44"/>
                    <a:pt x="895" y="44"/>
                    <a:pt x="883" y="56"/>
                  </a:cubicBezTo>
                  <a:cubicBezTo>
                    <a:pt x="847" y="56"/>
                    <a:pt x="811" y="68"/>
                    <a:pt x="786" y="68"/>
                  </a:cubicBezTo>
                  <a:cubicBezTo>
                    <a:pt x="678" y="68"/>
                    <a:pt x="545" y="68"/>
                    <a:pt x="508" y="80"/>
                  </a:cubicBezTo>
                  <a:cubicBezTo>
                    <a:pt x="460" y="80"/>
                    <a:pt x="424" y="92"/>
                    <a:pt x="388" y="104"/>
                  </a:cubicBezTo>
                  <a:lnTo>
                    <a:pt x="375" y="116"/>
                  </a:lnTo>
                  <a:lnTo>
                    <a:pt x="37" y="285"/>
                  </a:lnTo>
                  <a:cubicBezTo>
                    <a:pt x="1" y="310"/>
                    <a:pt x="1" y="334"/>
                    <a:pt x="37" y="358"/>
                  </a:cubicBezTo>
                  <a:lnTo>
                    <a:pt x="388" y="588"/>
                  </a:lnTo>
                  <a:cubicBezTo>
                    <a:pt x="412" y="594"/>
                    <a:pt x="436" y="597"/>
                    <a:pt x="460" y="597"/>
                  </a:cubicBezTo>
                  <a:cubicBezTo>
                    <a:pt x="484" y="597"/>
                    <a:pt x="508" y="594"/>
                    <a:pt x="533" y="588"/>
                  </a:cubicBezTo>
                  <a:cubicBezTo>
                    <a:pt x="545" y="575"/>
                    <a:pt x="557" y="563"/>
                    <a:pt x="569" y="551"/>
                  </a:cubicBezTo>
                  <a:cubicBezTo>
                    <a:pt x="584" y="556"/>
                    <a:pt x="599" y="559"/>
                    <a:pt x="614" y="559"/>
                  </a:cubicBezTo>
                  <a:cubicBezTo>
                    <a:pt x="635" y="559"/>
                    <a:pt x="656" y="553"/>
                    <a:pt x="678" y="539"/>
                  </a:cubicBezTo>
                  <a:cubicBezTo>
                    <a:pt x="690" y="527"/>
                    <a:pt x="702" y="515"/>
                    <a:pt x="702" y="503"/>
                  </a:cubicBezTo>
                  <a:cubicBezTo>
                    <a:pt x="717" y="508"/>
                    <a:pt x="734" y="511"/>
                    <a:pt x="751" y="511"/>
                  </a:cubicBezTo>
                  <a:cubicBezTo>
                    <a:pt x="776" y="511"/>
                    <a:pt x="801" y="505"/>
                    <a:pt x="823" y="491"/>
                  </a:cubicBezTo>
                  <a:cubicBezTo>
                    <a:pt x="859" y="479"/>
                    <a:pt x="871" y="455"/>
                    <a:pt x="859" y="430"/>
                  </a:cubicBezTo>
                  <a:lnTo>
                    <a:pt x="859" y="430"/>
                  </a:lnTo>
                  <a:cubicBezTo>
                    <a:pt x="877" y="436"/>
                    <a:pt x="895" y="439"/>
                    <a:pt x="915" y="439"/>
                  </a:cubicBezTo>
                  <a:cubicBezTo>
                    <a:pt x="934" y="439"/>
                    <a:pt x="956" y="436"/>
                    <a:pt x="980" y="430"/>
                  </a:cubicBezTo>
                  <a:cubicBezTo>
                    <a:pt x="1016" y="406"/>
                    <a:pt x="1016" y="358"/>
                    <a:pt x="980" y="334"/>
                  </a:cubicBezTo>
                  <a:lnTo>
                    <a:pt x="774" y="213"/>
                  </a:lnTo>
                  <a:cubicBezTo>
                    <a:pt x="786" y="213"/>
                    <a:pt x="895" y="189"/>
                    <a:pt x="919" y="177"/>
                  </a:cubicBezTo>
                  <a:cubicBezTo>
                    <a:pt x="944" y="177"/>
                    <a:pt x="980" y="164"/>
                    <a:pt x="1004" y="152"/>
                  </a:cubicBezTo>
                  <a:cubicBezTo>
                    <a:pt x="1028" y="140"/>
                    <a:pt x="1052" y="116"/>
                    <a:pt x="1077" y="92"/>
                  </a:cubicBezTo>
                  <a:cubicBezTo>
                    <a:pt x="1101" y="68"/>
                    <a:pt x="1113" y="32"/>
                    <a:pt x="1064" y="7"/>
                  </a:cubicBezTo>
                  <a:cubicBezTo>
                    <a:pt x="1047" y="3"/>
                    <a:pt x="1027"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1669023" y="2925699"/>
              <a:ext cx="141924" cy="81622"/>
            </a:xfrm>
            <a:custGeom>
              <a:avLst/>
              <a:gdLst/>
              <a:ahLst/>
              <a:cxnLst/>
              <a:rect l="l" t="t" r="r" b="b"/>
              <a:pathLst>
                <a:path w="2250" h="1294" extrusionOk="0">
                  <a:moveTo>
                    <a:pt x="1125" y="0"/>
                  </a:moveTo>
                  <a:cubicBezTo>
                    <a:pt x="509" y="0"/>
                    <a:pt x="1" y="290"/>
                    <a:pt x="1" y="653"/>
                  </a:cubicBezTo>
                  <a:cubicBezTo>
                    <a:pt x="1" y="1016"/>
                    <a:pt x="509" y="1294"/>
                    <a:pt x="1125" y="1294"/>
                  </a:cubicBezTo>
                  <a:cubicBezTo>
                    <a:pt x="1741" y="1294"/>
                    <a:pt x="2249" y="1016"/>
                    <a:pt x="2249" y="653"/>
                  </a:cubicBezTo>
                  <a:cubicBezTo>
                    <a:pt x="2249"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1693433" y="2949100"/>
              <a:ext cx="40496" cy="21005"/>
            </a:xfrm>
            <a:custGeom>
              <a:avLst/>
              <a:gdLst/>
              <a:ahLst/>
              <a:cxnLst/>
              <a:rect l="l" t="t" r="r" b="b"/>
              <a:pathLst>
                <a:path w="642" h="333" extrusionOk="0">
                  <a:moveTo>
                    <a:pt x="465" y="1"/>
                  </a:moveTo>
                  <a:cubicBezTo>
                    <a:pt x="424" y="1"/>
                    <a:pt x="381" y="10"/>
                    <a:pt x="339" y="28"/>
                  </a:cubicBezTo>
                  <a:lnTo>
                    <a:pt x="73" y="161"/>
                  </a:lnTo>
                  <a:cubicBezTo>
                    <a:pt x="1" y="197"/>
                    <a:pt x="1" y="258"/>
                    <a:pt x="61" y="294"/>
                  </a:cubicBezTo>
                  <a:cubicBezTo>
                    <a:pt x="100" y="320"/>
                    <a:pt x="142" y="332"/>
                    <a:pt x="184" y="332"/>
                  </a:cubicBezTo>
                  <a:cubicBezTo>
                    <a:pt x="221" y="332"/>
                    <a:pt x="257" y="323"/>
                    <a:pt x="291" y="306"/>
                  </a:cubicBezTo>
                  <a:lnTo>
                    <a:pt x="569" y="161"/>
                  </a:lnTo>
                  <a:cubicBezTo>
                    <a:pt x="629" y="125"/>
                    <a:pt x="641" y="64"/>
                    <a:pt x="581" y="28"/>
                  </a:cubicBezTo>
                  <a:cubicBezTo>
                    <a:pt x="545"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1712482" y="2951939"/>
              <a:ext cx="69448" cy="37468"/>
            </a:xfrm>
            <a:custGeom>
              <a:avLst/>
              <a:gdLst/>
              <a:ahLst/>
              <a:cxnLst/>
              <a:rect l="l" t="t" r="r" b="b"/>
              <a:pathLst>
                <a:path w="1101" h="594" extrusionOk="0">
                  <a:moveTo>
                    <a:pt x="1000" y="0"/>
                  </a:moveTo>
                  <a:cubicBezTo>
                    <a:pt x="970" y="0"/>
                    <a:pt x="942" y="9"/>
                    <a:pt x="919" y="32"/>
                  </a:cubicBezTo>
                  <a:cubicBezTo>
                    <a:pt x="907" y="44"/>
                    <a:pt x="895" y="44"/>
                    <a:pt x="883" y="56"/>
                  </a:cubicBezTo>
                  <a:cubicBezTo>
                    <a:pt x="847" y="68"/>
                    <a:pt x="811" y="68"/>
                    <a:pt x="774" y="68"/>
                  </a:cubicBezTo>
                  <a:cubicBezTo>
                    <a:pt x="678" y="68"/>
                    <a:pt x="545" y="80"/>
                    <a:pt x="496" y="80"/>
                  </a:cubicBezTo>
                  <a:cubicBezTo>
                    <a:pt x="460" y="80"/>
                    <a:pt x="424" y="92"/>
                    <a:pt x="388" y="104"/>
                  </a:cubicBezTo>
                  <a:lnTo>
                    <a:pt x="363" y="104"/>
                  </a:lnTo>
                  <a:lnTo>
                    <a:pt x="25" y="285"/>
                  </a:lnTo>
                  <a:cubicBezTo>
                    <a:pt x="1" y="297"/>
                    <a:pt x="1" y="334"/>
                    <a:pt x="25" y="346"/>
                  </a:cubicBezTo>
                  <a:lnTo>
                    <a:pt x="388" y="575"/>
                  </a:lnTo>
                  <a:cubicBezTo>
                    <a:pt x="412" y="588"/>
                    <a:pt x="436" y="594"/>
                    <a:pt x="460" y="594"/>
                  </a:cubicBezTo>
                  <a:cubicBezTo>
                    <a:pt x="484" y="594"/>
                    <a:pt x="508" y="588"/>
                    <a:pt x="533" y="575"/>
                  </a:cubicBezTo>
                  <a:cubicBezTo>
                    <a:pt x="545" y="563"/>
                    <a:pt x="557" y="563"/>
                    <a:pt x="557" y="539"/>
                  </a:cubicBezTo>
                  <a:cubicBezTo>
                    <a:pt x="575" y="545"/>
                    <a:pt x="593" y="548"/>
                    <a:pt x="611" y="548"/>
                  </a:cubicBezTo>
                  <a:cubicBezTo>
                    <a:pt x="629" y="548"/>
                    <a:pt x="647" y="545"/>
                    <a:pt x="666" y="539"/>
                  </a:cubicBezTo>
                  <a:cubicBezTo>
                    <a:pt x="690" y="527"/>
                    <a:pt x="702" y="515"/>
                    <a:pt x="702" y="503"/>
                  </a:cubicBezTo>
                  <a:cubicBezTo>
                    <a:pt x="738" y="503"/>
                    <a:pt x="774" y="503"/>
                    <a:pt x="811" y="491"/>
                  </a:cubicBezTo>
                  <a:cubicBezTo>
                    <a:pt x="847" y="479"/>
                    <a:pt x="859" y="455"/>
                    <a:pt x="847" y="430"/>
                  </a:cubicBezTo>
                  <a:lnTo>
                    <a:pt x="847" y="430"/>
                  </a:lnTo>
                  <a:cubicBezTo>
                    <a:pt x="865" y="436"/>
                    <a:pt x="883" y="439"/>
                    <a:pt x="903" y="439"/>
                  </a:cubicBezTo>
                  <a:cubicBezTo>
                    <a:pt x="922" y="439"/>
                    <a:pt x="944" y="436"/>
                    <a:pt x="968" y="430"/>
                  </a:cubicBezTo>
                  <a:cubicBezTo>
                    <a:pt x="1004" y="406"/>
                    <a:pt x="1016" y="358"/>
                    <a:pt x="968" y="334"/>
                  </a:cubicBezTo>
                  <a:lnTo>
                    <a:pt x="762" y="213"/>
                  </a:lnTo>
                  <a:cubicBezTo>
                    <a:pt x="774" y="213"/>
                    <a:pt x="883" y="189"/>
                    <a:pt x="919" y="189"/>
                  </a:cubicBezTo>
                  <a:cubicBezTo>
                    <a:pt x="944" y="177"/>
                    <a:pt x="968" y="164"/>
                    <a:pt x="1004" y="152"/>
                  </a:cubicBezTo>
                  <a:cubicBezTo>
                    <a:pt x="1028" y="140"/>
                    <a:pt x="1052" y="128"/>
                    <a:pt x="1064" y="104"/>
                  </a:cubicBezTo>
                  <a:cubicBezTo>
                    <a:pt x="1089" y="68"/>
                    <a:pt x="1101" y="32"/>
                    <a:pt x="1052" y="7"/>
                  </a:cubicBezTo>
                  <a:cubicBezTo>
                    <a:pt x="1035"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0"/>
            <p:cNvSpPr/>
            <p:nvPr/>
          </p:nvSpPr>
          <p:spPr>
            <a:xfrm>
              <a:off x="2182908" y="3318479"/>
              <a:ext cx="157126" cy="81055"/>
            </a:xfrm>
            <a:custGeom>
              <a:avLst/>
              <a:gdLst/>
              <a:ahLst/>
              <a:cxnLst/>
              <a:rect l="l" t="t" r="r" b="b"/>
              <a:pathLst>
                <a:path w="2491" h="1285" extrusionOk="0">
                  <a:moveTo>
                    <a:pt x="1239" y="0"/>
                  </a:moveTo>
                  <a:cubicBezTo>
                    <a:pt x="986" y="0"/>
                    <a:pt x="732" y="55"/>
                    <a:pt x="496" y="167"/>
                  </a:cubicBezTo>
                  <a:cubicBezTo>
                    <a:pt x="37" y="397"/>
                    <a:pt x="0" y="808"/>
                    <a:pt x="411" y="1074"/>
                  </a:cubicBezTo>
                  <a:cubicBezTo>
                    <a:pt x="674" y="1215"/>
                    <a:pt x="961" y="1284"/>
                    <a:pt x="1248" y="1284"/>
                  </a:cubicBezTo>
                  <a:cubicBezTo>
                    <a:pt x="1502" y="1284"/>
                    <a:pt x="1756" y="1230"/>
                    <a:pt x="1995" y="1122"/>
                  </a:cubicBezTo>
                  <a:cubicBezTo>
                    <a:pt x="2454" y="880"/>
                    <a:pt x="2490" y="469"/>
                    <a:pt x="2079" y="216"/>
                  </a:cubicBezTo>
                  <a:cubicBezTo>
                    <a:pt x="1820" y="73"/>
                    <a:pt x="1530" y="0"/>
                    <a:pt x="1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0"/>
            <p:cNvSpPr/>
            <p:nvPr/>
          </p:nvSpPr>
          <p:spPr>
            <a:xfrm>
              <a:off x="2214951" y="3340998"/>
              <a:ext cx="40433" cy="20689"/>
            </a:xfrm>
            <a:custGeom>
              <a:avLst/>
              <a:gdLst/>
              <a:ahLst/>
              <a:cxnLst/>
              <a:rect l="l" t="t" r="r" b="b"/>
              <a:pathLst>
                <a:path w="641" h="328" extrusionOk="0">
                  <a:moveTo>
                    <a:pt x="465" y="1"/>
                  </a:moveTo>
                  <a:cubicBezTo>
                    <a:pt x="426" y="1"/>
                    <a:pt x="387" y="10"/>
                    <a:pt x="351" y="28"/>
                  </a:cubicBezTo>
                  <a:lnTo>
                    <a:pt x="73" y="161"/>
                  </a:lnTo>
                  <a:cubicBezTo>
                    <a:pt x="0" y="197"/>
                    <a:pt x="0" y="257"/>
                    <a:pt x="61" y="294"/>
                  </a:cubicBezTo>
                  <a:cubicBezTo>
                    <a:pt x="103" y="315"/>
                    <a:pt x="149" y="328"/>
                    <a:pt x="194" y="328"/>
                  </a:cubicBezTo>
                  <a:cubicBezTo>
                    <a:pt x="227" y="328"/>
                    <a:pt x="260" y="321"/>
                    <a:pt x="290" y="306"/>
                  </a:cubicBezTo>
                  <a:lnTo>
                    <a:pt x="568" y="161"/>
                  </a:lnTo>
                  <a:cubicBezTo>
                    <a:pt x="629" y="125"/>
                    <a:pt x="641" y="64"/>
                    <a:pt x="580" y="28"/>
                  </a:cubicBezTo>
                  <a:cubicBezTo>
                    <a:pt x="544"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2234757" y="3343963"/>
              <a:ext cx="68691" cy="38099"/>
            </a:xfrm>
            <a:custGeom>
              <a:avLst/>
              <a:gdLst/>
              <a:ahLst/>
              <a:cxnLst/>
              <a:rect l="l" t="t" r="r" b="b"/>
              <a:pathLst>
                <a:path w="1089" h="604" extrusionOk="0">
                  <a:moveTo>
                    <a:pt x="976" y="0"/>
                  </a:moveTo>
                  <a:cubicBezTo>
                    <a:pt x="950" y="0"/>
                    <a:pt x="927" y="9"/>
                    <a:pt x="907" y="29"/>
                  </a:cubicBezTo>
                  <a:cubicBezTo>
                    <a:pt x="895" y="41"/>
                    <a:pt x="883" y="41"/>
                    <a:pt x="871" y="53"/>
                  </a:cubicBezTo>
                  <a:cubicBezTo>
                    <a:pt x="834" y="65"/>
                    <a:pt x="798" y="65"/>
                    <a:pt x="762" y="65"/>
                  </a:cubicBezTo>
                  <a:cubicBezTo>
                    <a:pt x="665" y="65"/>
                    <a:pt x="532" y="78"/>
                    <a:pt x="496" y="78"/>
                  </a:cubicBezTo>
                  <a:cubicBezTo>
                    <a:pt x="448" y="78"/>
                    <a:pt x="411" y="90"/>
                    <a:pt x="375" y="114"/>
                  </a:cubicBezTo>
                  <a:lnTo>
                    <a:pt x="351" y="114"/>
                  </a:lnTo>
                  <a:lnTo>
                    <a:pt x="37" y="295"/>
                  </a:lnTo>
                  <a:cubicBezTo>
                    <a:pt x="0" y="307"/>
                    <a:pt x="0" y="331"/>
                    <a:pt x="37" y="356"/>
                  </a:cubicBezTo>
                  <a:lnTo>
                    <a:pt x="387" y="585"/>
                  </a:lnTo>
                  <a:cubicBezTo>
                    <a:pt x="411" y="597"/>
                    <a:pt x="435" y="603"/>
                    <a:pt x="460" y="603"/>
                  </a:cubicBezTo>
                  <a:cubicBezTo>
                    <a:pt x="484" y="603"/>
                    <a:pt x="508" y="597"/>
                    <a:pt x="532" y="585"/>
                  </a:cubicBezTo>
                  <a:cubicBezTo>
                    <a:pt x="544" y="573"/>
                    <a:pt x="556" y="561"/>
                    <a:pt x="568" y="549"/>
                  </a:cubicBezTo>
                  <a:cubicBezTo>
                    <a:pt x="583" y="554"/>
                    <a:pt x="598" y="557"/>
                    <a:pt x="613" y="557"/>
                  </a:cubicBezTo>
                  <a:cubicBezTo>
                    <a:pt x="635" y="557"/>
                    <a:pt x="656" y="551"/>
                    <a:pt x="677" y="537"/>
                  </a:cubicBezTo>
                  <a:cubicBezTo>
                    <a:pt x="689" y="537"/>
                    <a:pt x="701" y="525"/>
                    <a:pt x="701" y="501"/>
                  </a:cubicBezTo>
                  <a:cubicBezTo>
                    <a:pt x="719" y="507"/>
                    <a:pt x="741" y="510"/>
                    <a:pt x="762" y="510"/>
                  </a:cubicBezTo>
                  <a:cubicBezTo>
                    <a:pt x="783" y="510"/>
                    <a:pt x="804" y="507"/>
                    <a:pt x="822" y="501"/>
                  </a:cubicBezTo>
                  <a:cubicBezTo>
                    <a:pt x="834" y="488"/>
                    <a:pt x="846" y="452"/>
                    <a:pt x="834" y="440"/>
                  </a:cubicBezTo>
                  <a:cubicBezTo>
                    <a:pt x="871" y="440"/>
                    <a:pt x="919" y="440"/>
                    <a:pt x="955" y="428"/>
                  </a:cubicBezTo>
                  <a:cubicBezTo>
                    <a:pt x="991" y="404"/>
                    <a:pt x="1004" y="368"/>
                    <a:pt x="955" y="343"/>
                  </a:cubicBezTo>
                  <a:lnTo>
                    <a:pt x="750" y="210"/>
                  </a:lnTo>
                  <a:cubicBezTo>
                    <a:pt x="774" y="210"/>
                    <a:pt x="883" y="186"/>
                    <a:pt x="907" y="186"/>
                  </a:cubicBezTo>
                  <a:cubicBezTo>
                    <a:pt x="931" y="174"/>
                    <a:pt x="967" y="162"/>
                    <a:pt x="991" y="150"/>
                  </a:cubicBezTo>
                  <a:cubicBezTo>
                    <a:pt x="1016" y="138"/>
                    <a:pt x="1040" y="126"/>
                    <a:pt x="1052" y="102"/>
                  </a:cubicBezTo>
                  <a:cubicBezTo>
                    <a:pt x="1076" y="65"/>
                    <a:pt x="1088" y="29"/>
                    <a:pt x="1040" y="17"/>
                  </a:cubicBezTo>
                  <a:cubicBezTo>
                    <a:pt x="1018" y="6"/>
                    <a:pt x="996" y="0"/>
                    <a:pt x="9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817424" y="2146319"/>
              <a:ext cx="234144" cy="191756"/>
            </a:xfrm>
            <a:custGeom>
              <a:avLst/>
              <a:gdLst/>
              <a:ahLst/>
              <a:cxnLst/>
              <a:rect l="l" t="t" r="r" b="b"/>
              <a:pathLst>
                <a:path w="3712" h="3040" extrusionOk="0">
                  <a:moveTo>
                    <a:pt x="2021" y="1"/>
                  </a:moveTo>
                  <a:cubicBezTo>
                    <a:pt x="1736" y="1"/>
                    <a:pt x="1439" y="72"/>
                    <a:pt x="1161" y="221"/>
                  </a:cubicBezTo>
                  <a:cubicBezTo>
                    <a:pt x="351" y="656"/>
                    <a:pt x="1" y="1587"/>
                    <a:pt x="388" y="2300"/>
                  </a:cubicBezTo>
                  <a:cubicBezTo>
                    <a:pt x="642" y="2777"/>
                    <a:pt x="1148" y="3040"/>
                    <a:pt x="1694" y="3040"/>
                  </a:cubicBezTo>
                  <a:cubicBezTo>
                    <a:pt x="1979" y="3040"/>
                    <a:pt x="2274" y="2969"/>
                    <a:pt x="2551" y="2820"/>
                  </a:cubicBezTo>
                  <a:cubicBezTo>
                    <a:pt x="3361" y="2385"/>
                    <a:pt x="3712" y="1454"/>
                    <a:pt x="3325" y="729"/>
                  </a:cubicBezTo>
                  <a:cubicBezTo>
                    <a:pt x="3071" y="260"/>
                    <a:pt x="2567" y="1"/>
                    <a:pt x="2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913490" y="2240430"/>
              <a:ext cx="60302" cy="77775"/>
            </a:xfrm>
            <a:custGeom>
              <a:avLst/>
              <a:gdLst/>
              <a:ahLst/>
              <a:cxnLst/>
              <a:rect l="l" t="t" r="r" b="b"/>
              <a:pathLst>
                <a:path w="956" h="1233" extrusionOk="0">
                  <a:moveTo>
                    <a:pt x="398" y="1"/>
                  </a:moveTo>
                  <a:cubicBezTo>
                    <a:pt x="374" y="1"/>
                    <a:pt x="351" y="4"/>
                    <a:pt x="327" y="10"/>
                  </a:cubicBezTo>
                  <a:cubicBezTo>
                    <a:pt x="110" y="83"/>
                    <a:pt x="1" y="397"/>
                    <a:pt x="85" y="736"/>
                  </a:cubicBezTo>
                  <a:cubicBezTo>
                    <a:pt x="159" y="1030"/>
                    <a:pt x="342" y="1233"/>
                    <a:pt x="532" y="1233"/>
                  </a:cubicBezTo>
                  <a:cubicBezTo>
                    <a:pt x="561" y="1233"/>
                    <a:pt x="589" y="1228"/>
                    <a:pt x="617" y="1219"/>
                  </a:cubicBezTo>
                  <a:cubicBezTo>
                    <a:pt x="835" y="1159"/>
                    <a:pt x="956" y="832"/>
                    <a:pt x="871" y="506"/>
                  </a:cubicBezTo>
                  <a:cubicBezTo>
                    <a:pt x="796" y="215"/>
                    <a:pt x="595" y="1"/>
                    <a:pt x="39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867759" y="2211288"/>
              <a:ext cx="31350" cy="42199"/>
            </a:xfrm>
            <a:custGeom>
              <a:avLst/>
              <a:gdLst/>
              <a:ahLst/>
              <a:cxnLst/>
              <a:rect l="l" t="t" r="r" b="b"/>
              <a:pathLst>
                <a:path w="497" h="669" extrusionOk="0">
                  <a:moveTo>
                    <a:pt x="270" y="0"/>
                  </a:moveTo>
                  <a:cubicBezTo>
                    <a:pt x="265" y="0"/>
                    <a:pt x="260" y="0"/>
                    <a:pt x="254" y="1"/>
                  </a:cubicBezTo>
                  <a:cubicBezTo>
                    <a:pt x="97" y="49"/>
                    <a:pt x="1" y="206"/>
                    <a:pt x="25" y="364"/>
                  </a:cubicBezTo>
                  <a:cubicBezTo>
                    <a:pt x="36" y="542"/>
                    <a:pt x="129" y="669"/>
                    <a:pt x="248" y="669"/>
                  </a:cubicBezTo>
                  <a:cubicBezTo>
                    <a:pt x="258" y="669"/>
                    <a:pt x="268" y="668"/>
                    <a:pt x="279" y="666"/>
                  </a:cubicBezTo>
                  <a:cubicBezTo>
                    <a:pt x="400" y="654"/>
                    <a:pt x="496" y="484"/>
                    <a:pt x="496" y="303"/>
                  </a:cubicBezTo>
                  <a:cubicBezTo>
                    <a:pt x="485" y="129"/>
                    <a:pt x="384" y="0"/>
                    <a:pt x="27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857856" y="2179561"/>
              <a:ext cx="35134" cy="20374"/>
            </a:xfrm>
            <a:custGeom>
              <a:avLst/>
              <a:gdLst/>
              <a:ahLst/>
              <a:cxnLst/>
              <a:rect l="l" t="t" r="r" b="b"/>
              <a:pathLst>
                <a:path w="557" h="323" extrusionOk="0">
                  <a:moveTo>
                    <a:pt x="366" y="0"/>
                  </a:moveTo>
                  <a:cubicBezTo>
                    <a:pt x="329" y="0"/>
                    <a:pt x="291" y="7"/>
                    <a:pt x="254" y="20"/>
                  </a:cubicBezTo>
                  <a:cubicBezTo>
                    <a:pt x="133" y="57"/>
                    <a:pt x="49" y="141"/>
                    <a:pt x="13" y="262"/>
                  </a:cubicBezTo>
                  <a:cubicBezTo>
                    <a:pt x="1" y="286"/>
                    <a:pt x="25" y="323"/>
                    <a:pt x="49" y="323"/>
                  </a:cubicBezTo>
                  <a:lnTo>
                    <a:pt x="73" y="323"/>
                  </a:lnTo>
                  <a:cubicBezTo>
                    <a:pt x="85" y="311"/>
                    <a:pt x="97" y="298"/>
                    <a:pt x="109" y="286"/>
                  </a:cubicBezTo>
                  <a:cubicBezTo>
                    <a:pt x="133" y="202"/>
                    <a:pt x="194" y="129"/>
                    <a:pt x="266" y="105"/>
                  </a:cubicBezTo>
                  <a:cubicBezTo>
                    <a:pt x="291" y="97"/>
                    <a:pt x="315" y="93"/>
                    <a:pt x="338" y="93"/>
                  </a:cubicBezTo>
                  <a:cubicBezTo>
                    <a:pt x="385" y="93"/>
                    <a:pt x="428" y="109"/>
                    <a:pt x="460" y="141"/>
                  </a:cubicBezTo>
                  <a:cubicBezTo>
                    <a:pt x="467" y="145"/>
                    <a:pt x="475" y="146"/>
                    <a:pt x="483" y="146"/>
                  </a:cubicBezTo>
                  <a:cubicBezTo>
                    <a:pt x="503" y="146"/>
                    <a:pt x="524" y="138"/>
                    <a:pt x="532" y="129"/>
                  </a:cubicBezTo>
                  <a:cubicBezTo>
                    <a:pt x="557" y="105"/>
                    <a:pt x="557" y="81"/>
                    <a:pt x="532" y="57"/>
                  </a:cubicBezTo>
                  <a:cubicBezTo>
                    <a:pt x="487" y="19"/>
                    <a:pt x="428" y="0"/>
                    <a:pt x="36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955436" y="2186057"/>
              <a:ext cx="37405" cy="39487"/>
            </a:xfrm>
            <a:custGeom>
              <a:avLst/>
              <a:gdLst/>
              <a:ahLst/>
              <a:cxnLst/>
              <a:rect l="l" t="t" r="r" b="b"/>
              <a:pathLst>
                <a:path w="593" h="626" extrusionOk="0">
                  <a:moveTo>
                    <a:pt x="242" y="1"/>
                  </a:moveTo>
                  <a:cubicBezTo>
                    <a:pt x="217" y="1"/>
                    <a:pt x="193" y="5"/>
                    <a:pt x="170" y="14"/>
                  </a:cubicBezTo>
                  <a:cubicBezTo>
                    <a:pt x="37" y="111"/>
                    <a:pt x="1" y="280"/>
                    <a:pt x="85" y="413"/>
                  </a:cubicBezTo>
                  <a:cubicBezTo>
                    <a:pt x="142" y="545"/>
                    <a:pt x="250" y="626"/>
                    <a:pt x="353" y="626"/>
                  </a:cubicBezTo>
                  <a:cubicBezTo>
                    <a:pt x="381" y="626"/>
                    <a:pt x="409" y="620"/>
                    <a:pt x="436" y="606"/>
                  </a:cubicBezTo>
                  <a:cubicBezTo>
                    <a:pt x="557" y="522"/>
                    <a:pt x="593" y="340"/>
                    <a:pt x="520" y="208"/>
                  </a:cubicBezTo>
                  <a:cubicBezTo>
                    <a:pt x="462" y="80"/>
                    <a:pt x="347" y="1"/>
                    <a:pt x="2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945533" y="2154014"/>
              <a:ext cx="36648" cy="17283"/>
            </a:xfrm>
            <a:custGeom>
              <a:avLst/>
              <a:gdLst/>
              <a:ahLst/>
              <a:cxnLst/>
              <a:rect l="l" t="t" r="r" b="b"/>
              <a:pathLst>
                <a:path w="581" h="274" extrusionOk="0">
                  <a:moveTo>
                    <a:pt x="319" y="0"/>
                  </a:moveTo>
                  <a:cubicBezTo>
                    <a:pt x="289" y="0"/>
                    <a:pt x="259" y="5"/>
                    <a:pt x="230" y="14"/>
                  </a:cubicBezTo>
                  <a:cubicBezTo>
                    <a:pt x="133" y="51"/>
                    <a:pt x="49" y="123"/>
                    <a:pt x="13" y="208"/>
                  </a:cubicBezTo>
                  <a:cubicBezTo>
                    <a:pt x="1" y="232"/>
                    <a:pt x="13" y="268"/>
                    <a:pt x="37" y="268"/>
                  </a:cubicBezTo>
                  <a:cubicBezTo>
                    <a:pt x="43" y="272"/>
                    <a:pt x="50" y="273"/>
                    <a:pt x="56" y="273"/>
                  </a:cubicBezTo>
                  <a:cubicBezTo>
                    <a:pt x="73" y="273"/>
                    <a:pt x="88" y="262"/>
                    <a:pt x="97" y="244"/>
                  </a:cubicBezTo>
                  <a:cubicBezTo>
                    <a:pt x="133" y="184"/>
                    <a:pt x="182" y="135"/>
                    <a:pt x="254" y="111"/>
                  </a:cubicBezTo>
                  <a:cubicBezTo>
                    <a:pt x="276" y="105"/>
                    <a:pt x="298" y="102"/>
                    <a:pt x="319" y="102"/>
                  </a:cubicBezTo>
                  <a:cubicBezTo>
                    <a:pt x="381" y="102"/>
                    <a:pt x="439" y="127"/>
                    <a:pt x="484" y="172"/>
                  </a:cubicBezTo>
                  <a:cubicBezTo>
                    <a:pt x="496" y="184"/>
                    <a:pt x="508" y="184"/>
                    <a:pt x="532" y="184"/>
                  </a:cubicBezTo>
                  <a:cubicBezTo>
                    <a:pt x="544" y="184"/>
                    <a:pt x="544" y="172"/>
                    <a:pt x="556" y="172"/>
                  </a:cubicBezTo>
                  <a:cubicBezTo>
                    <a:pt x="581" y="147"/>
                    <a:pt x="581" y="123"/>
                    <a:pt x="556" y="99"/>
                  </a:cubicBezTo>
                  <a:cubicBezTo>
                    <a:pt x="494" y="37"/>
                    <a:pt x="405" y="0"/>
                    <a:pt x="319"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1149838" y="1942076"/>
              <a:ext cx="202100" cy="174031"/>
            </a:xfrm>
            <a:custGeom>
              <a:avLst/>
              <a:gdLst/>
              <a:ahLst/>
              <a:cxnLst/>
              <a:rect l="l" t="t" r="r" b="b"/>
              <a:pathLst>
                <a:path w="3204" h="2759" extrusionOk="0">
                  <a:moveTo>
                    <a:pt x="1581" y="1"/>
                  </a:moveTo>
                  <a:cubicBezTo>
                    <a:pt x="744" y="1"/>
                    <a:pt x="48" y="580"/>
                    <a:pt x="25" y="1320"/>
                  </a:cubicBezTo>
                  <a:cubicBezTo>
                    <a:pt x="1" y="2081"/>
                    <a:pt x="690" y="2722"/>
                    <a:pt x="1560" y="2758"/>
                  </a:cubicBezTo>
                  <a:cubicBezTo>
                    <a:pt x="1577" y="2759"/>
                    <a:pt x="1594" y="2759"/>
                    <a:pt x="1611" y="2759"/>
                  </a:cubicBezTo>
                  <a:cubicBezTo>
                    <a:pt x="2459" y="2759"/>
                    <a:pt x="3156" y="2175"/>
                    <a:pt x="3180" y="1429"/>
                  </a:cubicBezTo>
                  <a:cubicBezTo>
                    <a:pt x="3204" y="679"/>
                    <a:pt x="2527" y="39"/>
                    <a:pt x="1657" y="2"/>
                  </a:cubicBezTo>
                  <a:cubicBezTo>
                    <a:pt x="1631" y="1"/>
                    <a:pt x="1606" y="1"/>
                    <a:pt x="1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1175006" y="2003134"/>
              <a:ext cx="151008" cy="82505"/>
            </a:xfrm>
            <a:custGeom>
              <a:avLst/>
              <a:gdLst/>
              <a:ahLst/>
              <a:cxnLst/>
              <a:rect l="l" t="t" r="r" b="b"/>
              <a:pathLst>
                <a:path w="2394" h="1308" extrusionOk="0">
                  <a:moveTo>
                    <a:pt x="1077" y="1"/>
                  </a:moveTo>
                  <a:cubicBezTo>
                    <a:pt x="733" y="1"/>
                    <a:pt x="389" y="34"/>
                    <a:pt x="49" y="98"/>
                  </a:cubicBezTo>
                  <a:cubicBezTo>
                    <a:pt x="37" y="158"/>
                    <a:pt x="25" y="207"/>
                    <a:pt x="25" y="267"/>
                  </a:cubicBezTo>
                  <a:cubicBezTo>
                    <a:pt x="1" y="823"/>
                    <a:pt x="520" y="1295"/>
                    <a:pt x="1173" y="1307"/>
                  </a:cubicBezTo>
                  <a:cubicBezTo>
                    <a:pt x="1191" y="1307"/>
                    <a:pt x="1209" y="1308"/>
                    <a:pt x="1226" y="1308"/>
                  </a:cubicBezTo>
                  <a:cubicBezTo>
                    <a:pt x="1856" y="1308"/>
                    <a:pt x="2382" y="893"/>
                    <a:pt x="2394" y="352"/>
                  </a:cubicBezTo>
                  <a:cubicBezTo>
                    <a:pt x="2394" y="291"/>
                    <a:pt x="2394" y="231"/>
                    <a:pt x="2382" y="170"/>
                  </a:cubicBezTo>
                  <a:cubicBezTo>
                    <a:pt x="1955" y="55"/>
                    <a:pt x="1516" y="1"/>
                    <a:pt x="107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191027" y="2042810"/>
              <a:ext cx="120541" cy="42956"/>
            </a:xfrm>
            <a:custGeom>
              <a:avLst/>
              <a:gdLst/>
              <a:ahLst/>
              <a:cxnLst/>
              <a:rect l="l" t="t" r="r" b="b"/>
              <a:pathLst>
                <a:path w="1911" h="681" extrusionOk="0">
                  <a:moveTo>
                    <a:pt x="922" y="0"/>
                  </a:moveTo>
                  <a:cubicBezTo>
                    <a:pt x="601" y="0"/>
                    <a:pt x="281" y="85"/>
                    <a:pt x="0" y="255"/>
                  </a:cubicBezTo>
                  <a:cubicBezTo>
                    <a:pt x="230" y="520"/>
                    <a:pt x="569" y="678"/>
                    <a:pt x="919" y="678"/>
                  </a:cubicBezTo>
                  <a:cubicBezTo>
                    <a:pt x="946" y="679"/>
                    <a:pt x="973" y="680"/>
                    <a:pt x="1000" y="680"/>
                  </a:cubicBezTo>
                  <a:cubicBezTo>
                    <a:pt x="1346" y="680"/>
                    <a:pt x="1675" y="538"/>
                    <a:pt x="1910" y="291"/>
                  </a:cubicBezTo>
                  <a:cubicBezTo>
                    <a:pt x="1610" y="97"/>
                    <a:pt x="1265" y="0"/>
                    <a:pt x="9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277947" y="1974182"/>
              <a:ext cx="45037" cy="24033"/>
            </a:xfrm>
            <a:custGeom>
              <a:avLst/>
              <a:gdLst/>
              <a:ahLst/>
              <a:cxnLst/>
              <a:rect l="l" t="t" r="r" b="b"/>
              <a:pathLst>
                <a:path w="714" h="381" extrusionOk="0">
                  <a:moveTo>
                    <a:pt x="484" y="1"/>
                  </a:moveTo>
                  <a:lnTo>
                    <a:pt x="37" y="146"/>
                  </a:lnTo>
                  <a:cubicBezTo>
                    <a:pt x="12" y="146"/>
                    <a:pt x="0" y="170"/>
                    <a:pt x="0" y="182"/>
                  </a:cubicBezTo>
                  <a:cubicBezTo>
                    <a:pt x="0" y="206"/>
                    <a:pt x="12" y="218"/>
                    <a:pt x="37" y="231"/>
                  </a:cubicBezTo>
                  <a:lnTo>
                    <a:pt x="629" y="376"/>
                  </a:lnTo>
                  <a:lnTo>
                    <a:pt x="641" y="376"/>
                  </a:lnTo>
                  <a:cubicBezTo>
                    <a:pt x="647" y="379"/>
                    <a:pt x="654" y="380"/>
                    <a:pt x="660" y="380"/>
                  </a:cubicBezTo>
                  <a:cubicBezTo>
                    <a:pt x="677" y="380"/>
                    <a:pt x="693" y="369"/>
                    <a:pt x="701" y="351"/>
                  </a:cubicBezTo>
                  <a:cubicBezTo>
                    <a:pt x="713" y="327"/>
                    <a:pt x="689" y="303"/>
                    <a:pt x="665" y="291"/>
                  </a:cubicBezTo>
                  <a:lnTo>
                    <a:pt x="218" y="182"/>
                  </a:lnTo>
                  <a:lnTo>
                    <a:pt x="520" y="86"/>
                  </a:lnTo>
                  <a:cubicBezTo>
                    <a:pt x="544" y="86"/>
                    <a:pt x="556" y="49"/>
                    <a:pt x="544" y="25"/>
                  </a:cubicBezTo>
                  <a:cubicBezTo>
                    <a:pt x="532" y="13"/>
                    <a:pt x="508" y="1"/>
                    <a:pt x="48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182638" y="1970082"/>
              <a:ext cx="44280" cy="23276"/>
            </a:xfrm>
            <a:custGeom>
              <a:avLst/>
              <a:gdLst/>
              <a:ahLst/>
              <a:cxnLst/>
              <a:rect l="l" t="t" r="r" b="b"/>
              <a:pathLst>
                <a:path w="702" h="369" extrusionOk="0">
                  <a:moveTo>
                    <a:pt x="211" y="1"/>
                  </a:moveTo>
                  <a:cubicBezTo>
                    <a:pt x="194" y="1"/>
                    <a:pt x="179" y="12"/>
                    <a:pt x="170" y="30"/>
                  </a:cubicBezTo>
                  <a:cubicBezTo>
                    <a:pt x="158" y="54"/>
                    <a:pt x="170" y="78"/>
                    <a:pt x="194" y="78"/>
                  </a:cubicBezTo>
                  <a:lnTo>
                    <a:pt x="496" y="199"/>
                  </a:lnTo>
                  <a:lnTo>
                    <a:pt x="49" y="283"/>
                  </a:lnTo>
                  <a:cubicBezTo>
                    <a:pt x="25" y="283"/>
                    <a:pt x="1" y="308"/>
                    <a:pt x="13" y="332"/>
                  </a:cubicBezTo>
                  <a:cubicBezTo>
                    <a:pt x="13" y="356"/>
                    <a:pt x="37" y="368"/>
                    <a:pt x="49" y="368"/>
                  </a:cubicBezTo>
                  <a:lnTo>
                    <a:pt x="61" y="368"/>
                  </a:lnTo>
                  <a:lnTo>
                    <a:pt x="665" y="259"/>
                  </a:lnTo>
                  <a:cubicBezTo>
                    <a:pt x="689" y="247"/>
                    <a:pt x="702" y="235"/>
                    <a:pt x="702" y="223"/>
                  </a:cubicBezTo>
                  <a:cubicBezTo>
                    <a:pt x="702" y="199"/>
                    <a:pt x="689" y="175"/>
                    <a:pt x="677" y="175"/>
                  </a:cubicBezTo>
                  <a:lnTo>
                    <a:pt x="230" y="5"/>
                  </a:lnTo>
                  <a:cubicBezTo>
                    <a:pt x="224" y="2"/>
                    <a:pt x="217" y="1"/>
                    <a:pt x="2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088843" y="1064737"/>
              <a:ext cx="248652" cy="231621"/>
            </a:xfrm>
            <a:custGeom>
              <a:avLst/>
              <a:gdLst/>
              <a:ahLst/>
              <a:cxnLst/>
              <a:rect l="l" t="t" r="r" b="b"/>
              <a:pathLst>
                <a:path w="3942" h="3672" extrusionOk="0">
                  <a:moveTo>
                    <a:pt x="1927" y="0"/>
                  </a:moveTo>
                  <a:cubicBezTo>
                    <a:pt x="1765" y="0"/>
                    <a:pt x="1601" y="23"/>
                    <a:pt x="1439" y="72"/>
                  </a:cubicBezTo>
                  <a:cubicBezTo>
                    <a:pt x="508" y="350"/>
                    <a:pt x="1" y="1365"/>
                    <a:pt x="291" y="2332"/>
                  </a:cubicBezTo>
                  <a:cubicBezTo>
                    <a:pt x="531" y="3143"/>
                    <a:pt x="1252" y="3672"/>
                    <a:pt x="2021" y="3672"/>
                  </a:cubicBezTo>
                  <a:cubicBezTo>
                    <a:pt x="2181" y="3672"/>
                    <a:pt x="2343" y="3649"/>
                    <a:pt x="2503" y="3601"/>
                  </a:cubicBezTo>
                  <a:cubicBezTo>
                    <a:pt x="3433" y="3323"/>
                    <a:pt x="3941" y="2308"/>
                    <a:pt x="3651" y="1329"/>
                  </a:cubicBezTo>
                  <a:cubicBezTo>
                    <a:pt x="3411" y="520"/>
                    <a:pt x="2694" y="0"/>
                    <a:pt x="1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127761" y="1134059"/>
              <a:ext cx="177689" cy="123821"/>
            </a:xfrm>
            <a:custGeom>
              <a:avLst/>
              <a:gdLst/>
              <a:ahLst/>
              <a:cxnLst/>
              <a:rect l="l" t="t" r="r" b="b"/>
              <a:pathLst>
                <a:path w="2817" h="1963" extrusionOk="0">
                  <a:moveTo>
                    <a:pt x="2490" y="0"/>
                  </a:moveTo>
                  <a:cubicBezTo>
                    <a:pt x="1608" y="24"/>
                    <a:pt x="750" y="290"/>
                    <a:pt x="0" y="774"/>
                  </a:cubicBezTo>
                  <a:cubicBezTo>
                    <a:pt x="12" y="834"/>
                    <a:pt x="24" y="907"/>
                    <a:pt x="49" y="979"/>
                  </a:cubicBezTo>
                  <a:cubicBezTo>
                    <a:pt x="208" y="1578"/>
                    <a:pt x="747" y="1963"/>
                    <a:pt x="1332" y="1963"/>
                  </a:cubicBezTo>
                  <a:cubicBezTo>
                    <a:pt x="1455" y="1963"/>
                    <a:pt x="1580" y="1946"/>
                    <a:pt x="1704" y="1910"/>
                  </a:cubicBezTo>
                  <a:cubicBezTo>
                    <a:pt x="2418" y="1692"/>
                    <a:pt x="2816" y="931"/>
                    <a:pt x="2575" y="230"/>
                  </a:cubicBezTo>
                  <a:cubicBezTo>
                    <a:pt x="2551" y="145"/>
                    <a:pt x="2526" y="73"/>
                    <a:pt x="249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1162832" y="1192531"/>
              <a:ext cx="127353" cy="65159"/>
            </a:xfrm>
            <a:custGeom>
              <a:avLst/>
              <a:gdLst/>
              <a:ahLst/>
              <a:cxnLst/>
              <a:rect l="l" t="t" r="r" b="b"/>
              <a:pathLst>
                <a:path w="2019" h="1033" extrusionOk="0">
                  <a:moveTo>
                    <a:pt x="1440" y="1"/>
                  </a:moveTo>
                  <a:cubicBezTo>
                    <a:pt x="872" y="1"/>
                    <a:pt x="325" y="281"/>
                    <a:pt x="0" y="777"/>
                  </a:cubicBezTo>
                  <a:cubicBezTo>
                    <a:pt x="234" y="951"/>
                    <a:pt x="502" y="1032"/>
                    <a:pt x="766" y="1032"/>
                  </a:cubicBezTo>
                  <a:cubicBezTo>
                    <a:pt x="1311" y="1032"/>
                    <a:pt x="1840" y="690"/>
                    <a:pt x="2019" y="113"/>
                  </a:cubicBezTo>
                  <a:lnTo>
                    <a:pt x="2019" y="101"/>
                  </a:lnTo>
                  <a:cubicBezTo>
                    <a:pt x="1829" y="33"/>
                    <a:pt x="1633" y="1"/>
                    <a:pt x="1440"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1222313" y="1089337"/>
              <a:ext cx="51093" cy="28763"/>
            </a:xfrm>
            <a:custGeom>
              <a:avLst/>
              <a:gdLst/>
              <a:ahLst/>
              <a:cxnLst/>
              <a:rect l="l" t="t" r="r" b="b"/>
              <a:pathLst>
                <a:path w="810" h="456" extrusionOk="0">
                  <a:moveTo>
                    <a:pt x="477" y="0"/>
                  </a:moveTo>
                  <a:cubicBezTo>
                    <a:pt x="467" y="0"/>
                    <a:pt x="457" y="3"/>
                    <a:pt x="447" y="8"/>
                  </a:cubicBezTo>
                  <a:lnTo>
                    <a:pt x="24" y="347"/>
                  </a:lnTo>
                  <a:cubicBezTo>
                    <a:pt x="12" y="359"/>
                    <a:pt x="0" y="383"/>
                    <a:pt x="12" y="407"/>
                  </a:cubicBezTo>
                  <a:cubicBezTo>
                    <a:pt x="24" y="431"/>
                    <a:pt x="36" y="443"/>
                    <a:pt x="60" y="455"/>
                  </a:cubicBezTo>
                  <a:lnTo>
                    <a:pt x="749" y="431"/>
                  </a:lnTo>
                  <a:lnTo>
                    <a:pt x="774" y="431"/>
                  </a:lnTo>
                  <a:cubicBezTo>
                    <a:pt x="798" y="419"/>
                    <a:pt x="810" y="395"/>
                    <a:pt x="810" y="371"/>
                  </a:cubicBezTo>
                  <a:cubicBezTo>
                    <a:pt x="810" y="334"/>
                    <a:pt x="774" y="310"/>
                    <a:pt x="749" y="310"/>
                  </a:cubicBezTo>
                  <a:lnTo>
                    <a:pt x="230" y="334"/>
                  </a:lnTo>
                  <a:lnTo>
                    <a:pt x="508" y="105"/>
                  </a:lnTo>
                  <a:cubicBezTo>
                    <a:pt x="532" y="81"/>
                    <a:pt x="544" y="44"/>
                    <a:pt x="520" y="20"/>
                  </a:cubicBezTo>
                  <a:cubicBezTo>
                    <a:pt x="506" y="6"/>
                    <a:pt x="491" y="0"/>
                    <a:pt x="47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124671" y="1124913"/>
              <a:ext cx="45100" cy="33873"/>
            </a:xfrm>
            <a:custGeom>
              <a:avLst/>
              <a:gdLst/>
              <a:ahLst/>
              <a:cxnLst/>
              <a:rect l="l" t="t" r="r" b="b"/>
              <a:pathLst>
                <a:path w="715" h="537" extrusionOk="0">
                  <a:moveTo>
                    <a:pt x="122" y="0"/>
                  </a:moveTo>
                  <a:cubicBezTo>
                    <a:pt x="86" y="0"/>
                    <a:pt x="61" y="24"/>
                    <a:pt x="61" y="61"/>
                  </a:cubicBezTo>
                  <a:cubicBezTo>
                    <a:pt x="61" y="85"/>
                    <a:pt x="86" y="121"/>
                    <a:pt x="110" y="121"/>
                  </a:cubicBezTo>
                  <a:lnTo>
                    <a:pt x="472" y="157"/>
                  </a:lnTo>
                  <a:lnTo>
                    <a:pt x="37" y="423"/>
                  </a:lnTo>
                  <a:cubicBezTo>
                    <a:pt x="13" y="447"/>
                    <a:pt x="1" y="484"/>
                    <a:pt x="13" y="508"/>
                  </a:cubicBezTo>
                  <a:cubicBezTo>
                    <a:pt x="22" y="525"/>
                    <a:pt x="37" y="537"/>
                    <a:pt x="54" y="537"/>
                  </a:cubicBezTo>
                  <a:cubicBezTo>
                    <a:pt x="60" y="537"/>
                    <a:pt x="67" y="535"/>
                    <a:pt x="73" y="532"/>
                  </a:cubicBezTo>
                  <a:lnTo>
                    <a:pt x="86" y="532"/>
                  </a:lnTo>
                  <a:lnTo>
                    <a:pt x="678" y="169"/>
                  </a:lnTo>
                  <a:cubicBezTo>
                    <a:pt x="702" y="157"/>
                    <a:pt x="714" y="133"/>
                    <a:pt x="702" y="109"/>
                  </a:cubicBezTo>
                  <a:cubicBezTo>
                    <a:pt x="702" y="85"/>
                    <a:pt x="678" y="61"/>
                    <a:pt x="654" y="61"/>
                  </a:cubicBezTo>
                  <a:lnTo>
                    <a:pt x="122"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1385430" y="800507"/>
              <a:ext cx="280379" cy="232251"/>
            </a:xfrm>
            <a:custGeom>
              <a:avLst/>
              <a:gdLst/>
              <a:ahLst/>
              <a:cxnLst/>
              <a:rect l="l" t="t" r="r" b="b"/>
              <a:pathLst>
                <a:path w="4445" h="3682" extrusionOk="0">
                  <a:moveTo>
                    <a:pt x="2224" y="0"/>
                  </a:moveTo>
                  <a:cubicBezTo>
                    <a:pt x="1991" y="0"/>
                    <a:pt x="1754" y="45"/>
                    <a:pt x="1524" y="139"/>
                  </a:cubicBezTo>
                  <a:cubicBezTo>
                    <a:pt x="13" y="756"/>
                    <a:pt x="1" y="2907"/>
                    <a:pt x="1511" y="3536"/>
                  </a:cubicBezTo>
                  <a:cubicBezTo>
                    <a:pt x="1753" y="3636"/>
                    <a:pt x="1994" y="3682"/>
                    <a:pt x="2227" y="3682"/>
                  </a:cubicBezTo>
                  <a:cubicBezTo>
                    <a:pt x="3454" y="3682"/>
                    <a:pt x="4445" y="2412"/>
                    <a:pt x="3917" y="1142"/>
                  </a:cubicBezTo>
                  <a:cubicBezTo>
                    <a:pt x="3624" y="430"/>
                    <a:pt x="2945" y="0"/>
                    <a:pt x="2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463203" y="913605"/>
              <a:ext cx="55697" cy="73485"/>
            </a:xfrm>
            <a:custGeom>
              <a:avLst/>
              <a:gdLst/>
              <a:ahLst/>
              <a:cxnLst/>
              <a:rect l="l" t="t" r="r" b="b"/>
              <a:pathLst>
                <a:path w="883" h="1165" extrusionOk="0">
                  <a:moveTo>
                    <a:pt x="382" y="0"/>
                  </a:moveTo>
                  <a:cubicBezTo>
                    <a:pt x="360" y="0"/>
                    <a:pt x="337" y="5"/>
                    <a:pt x="315" y="14"/>
                  </a:cubicBezTo>
                  <a:lnTo>
                    <a:pt x="121" y="99"/>
                  </a:lnTo>
                  <a:cubicBezTo>
                    <a:pt x="37" y="123"/>
                    <a:pt x="0" y="220"/>
                    <a:pt x="37" y="304"/>
                  </a:cubicBezTo>
                  <a:lnTo>
                    <a:pt x="351" y="1066"/>
                  </a:lnTo>
                  <a:cubicBezTo>
                    <a:pt x="378" y="1128"/>
                    <a:pt x="431" y="1164"/>
                    <a:pt x="491" y="1164"/>
                  </a:cubicBezTo>
                  <a:cubicBezTo>
                    <a:pt x="512" y="1164"/>
                    <a:pt x="534" y="1160"/>
                    <a:pt x="556" y="1150"/>
                  </a:cubicBezTo>
                  <a:lnTo>
                    <a:pt x="762" y="1078"/>
                  </a:lnTo>
                  <a:cubicBezTo>
                    <a:pt x="834" y="1042"/>
                    <a:pt x="883" y="945"/>
                    <a:pt x="847" y="860"/>
                  </a:cubicBezTo>
                  <a:lnTo>
                    <a:pt x="532" y="99"/>
                  </a:lnTo>
                  <a:cubicBezTo>
                    <a:pt x="505" y="36"/>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1500545" y="840435"/>
              <a:ext cx="90832" cy="123380"/>
            </a:xfrm>
            <a:custGeom>
              <a:avLst/>
              <a:gdLst/>
              <a:ahLst/>
              <a:cxnLst/>
              <a:rect l="l" t="t" r="r" b="b"/>
              <a:pathLst>
                <a:path w="1440" h="1956" extrusionOk="0">
                  <a:moveTo>
                    <a:pt x="220" y="1"/>
                  </a:moveTo>
                  <a:cubicBezTo>
                    <a:pt x="195" y="1"/>
                    <a:pt x="171" y="8"/>
                    <a:pt x="146" y="26"/>
                  </a:cubicBezTo>
                  <a:cubicBezTo>
                    <a:pt x="61" y="74"/>
                    <a:pt x="49" y="183"/>
                    <a:pt x="109" y="256"/>
                  </a:cubicBezTo>
                  <a:cubicBezTo>
                    <a:pt x="134" y="280"/>
                    <a:pt x="146" y="304"/>
                    <a:pt x="158" y="328"/>
                  </a:cubicBezTo>
                  <a:cubicBezTo>
                    <a:pt x="158" y="389"/>
                    <a:pt x="146" y="449"/>
                    <a:pt x="122" y="509"/>
                  </a:cubicBezTo>
                  <a:cubicBezTo>
                    <a:pt x="85" y="654"/>
                    <a:pt x="25" y="872"/>
                    <a:pt x="13" y="945"/>
                  </a:cubicBezTo>
                  <a:cubicBezTo>
                    <a:pt x="1" y="1017"/>
                    <a:pt x="13" y="1077"/>
                    <a:pt x="37" y="1150"/>
                  </a:cubicBezTo>
                  <a:cubicBezTo>
                    <a:pt x="37" y="1162"/>
                    <a:pt x="37" y="1174"/>
                    <a:pt x="37" y="1186"/>
                  </a:cubicBezTo>
                  <a:lnTo>
                    <a:pt x="327" y="1875"/>
                  </a:lnTo>
                  <a:cubicBezTo>
                    <a:pt x="346" y="1923"/>
                    <a:pt x="395" y="1955"/>
                    <a:pt x="444" y="1955"/>
                  </a:cubicBezTo>
                  <a:cubicBezTo>
                    <a:pt x="458" y="1955"/>
                    <a:pt x="471" y="1953"/>
                    <a:pt x="484" y="1948"/>
                  </a:cubicBezTo>
                  <a:lnTo>
                    <a:pt x="1306" y="1609"/>
                  </a:lnTo>
                  <a:cubicBezTo>
                    <a:pt x="1427" y="1561"/>
                    <a:pt x="1439" y="1392"/>
                    <a:pt x="1318" y="1319"/>
                  </a:cubicBezTo>
                  <a:cubicBezTo>
                    <a:pt x="1403" y="1247"/>
                    <a:pt x="1379" y="1102"/>
                    <a:pt x="1282" y="1053"/>
                  </a:cubicBezTo>
                  <a:cubicBezTo>
                    <a:pt x="1330" y="1005"/>
                    <a:pt x="1330" y="932"/>
                    <a:pt x="1306" y="872"/>
                  </a:cubicBezTo>
                  <a:cubicBezTo>
                    <a:pt x="1282" y="812"/>
                    <a:pt x="1221" y="763"/>
                    <a:pt x="1161" y="763"/>
                  </a:cubicBezTo>
                  <a:cubicBezTo>
                    <a:pt x="1287" y="648"/>
                    <a:pt x="1185" y="459"/>
                    <a:pt x="1037" y="459"/>
                  </a:cubicBezTo>
                  <a:cubicBezTo>
                    <a:pt x="1015" y="459"/>
                    <a:pt x="991" y="464"/>
                    <a:pt x="968" y="473"/>
                  </a:cubicBezTo>
                  <a:lnTo>
                    <a:pt x="508" y="667"/>
                  </a:lnTo>
                  <a:cubicBezTo>
                    <a:pt x="508" y="630"/>
                    <a:pt x="520" y="461"/>
                    <a:pt x="520" y="401"/>
                  </a:cubicBezTo>
                  <a:cubicBezTo>
                    <a:pt x="533" y="352"/>
                    <a:pt x="520" y="292"/>
                    <a:pt x="496" y="243"/>
                  </a:cubicBezTo>
                  <a:cubicBezTo>
                    <a:pt x="472" y="183"/>
                    <a:pt x="436" y="135"/>
                    <a:pt x="387" y="86"/>
                  </a:cubicBezTo>
                  <a:cubicBezTo>
                    <a:pt x="336" y="44"/>
                    <a:pt x="279"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481225" y="1156956"/>
              <a:ext cx="302015" cy="257672"/>
            </a:xfrm>
            <a:custGeom>
              <a:avLst/>
              <a:gdLst/>
              <a:ahLst/>
              <a:cxnLst/>
              <a:rect l="l" t="t" r="r" b="b"/>
              <a:pathLst>
                <a:path w="4788" h="4085" extrusionOk="0">
                  <a:moveTo>
                    <a:pt x="2312" y="1"/>
                  </a:moveTo>
                  <a:cubicBezTo>
                    <a:pt x="1573" y="1"/>
                    <a:pt x="868" y="385"/>
                    <a:pt x="520" y="1063"/>
                  </a:cubicBezTo>
                  <a:cubicBezTo>
                    <a:pt x="1" y="2055"/>
                    <a:pt x="424" y="3287"/>
                    <a:pt x="1463" y="3831"/>
                  </a:cubicBezTo>
                  <a:cubicBezTo>
                    <a:pt x="1791" y="4003"/>
                    <a:pt x="2140" y="4084"/>
                    <a:pt x="2481" y="4084"/>
                  </a:cubicBezTo>
                  <a:cubicBezTo>
                    <a:pt x="3222" y="4084"/>
                    <a:pt x="3923" y="3700"/>
                    <a:pt x="4279" y="3022"/>
                  </a:cubicBezTo>
                  <a:cubicBezTo>
                    <a:pt x="4787" y="2042"/>
                    <a:pt x="4364" y="798"/>
                    <a:pt x="3325" y="254"/>
                  </a:cubicBezTo>
                  <a:cubicBezTo>
                    <a:pt x="3001" y="82"/>
                    <a:pt x="2653" y="1"/>
                    <a:pt x="2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543734" y="1238956"/>
              <a:ext cx="67178" cy="81307"/>
            </a:xfrm>
            <a:custGeom>
              <a:avLst/>
              <a:gdLst/>
              <a:ahLst/>
              <a:cxnLst/>
              <a:rect l="l" t="t" r="r" b="b"/>
              <a:pathLst>
                <a:path w="1065" h="1289" extrusionOk="0">
                  <a:moveTo>
                    <a:pt x="612" y="1"/>
                  </a:moveTo>
                  <a:cubicBezTo>
                    <a:pt x="553" y="1"/>
                    <a:pt x="498" y="31"/>
                    <a:pt x="472" y="90"/>
                  </a:cubicBezTo>
                  <a:lnTo>
                    <a:pt x="37" y="912"/>
                  </a:lnTo>
                  <a:cubicBezTo>
                    <a:pt x="1" y="996"/>
                    <a:pt x="25" y="1093"/>
                    <a:pt x="110" y="1129"/>
                  </a:cubicBezTo>
                  <a:lnTo>
                    <a:pt x="363" y="1274"/>
                  </a:lnTo>
                  <a:cubicBezTo>
                    <a:pt x="386" y="1284"/>
                    <a:pt x="410" y="1289"/>
                    <a:pt x="433" y="1289"/>
                  </a:cubicBezTo>
                  <a:cubicBezTo>
                    <a:pt x="496" y="1289"/>
                    <a:pt x="558" y="1255"/>
                    <a:pt x="593" y="1202"/>
                  </a:cubicBezTo>
                  <a:lnTo>
                    <a:pt x="1016" y="380"/>
                  </a:lnTo>
                  <a:cubicBezTo>
                    <a:pt x="1064" y="295"/>
                    <a:pt x="1028" y="199"/>
                    <a:pt x="956" y="150"/>
                  </a:cubicBezTo>
                  <a:lnTo>
                    <a:pt x="690" y="17"/>
                  </a:lnTo>
                  <a:cubicBezTo>
                    <a:pt x="664" y="6"/>
                    <a:pt x="638" y="1"/>
                    <a:pt x="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591042" y="1219528"/>
              <a:ext cx="116693" cy="134734"/>
            </a:xfrm>
            <a:custGeom>
              <a:avLst/>
              <a:gdLst/>
              <a:ahLst/>
              <a:cxnLst/>
              <a:rect l="l" t="t" r="r" b="b"/>
              <a:pathLst>
                <a:path w="1850" h="2136" extrusionOk="0">
                  <a:moveTo>
                    <a:pt x="1417" y="0"/>
                  </a:moveTo>
                  <a:cubicBezTo>
                    <a:pt x="1339" y="0"/>
                    <a:pt x="1267" y="57"/>
                    <a:pt x="1257" y="144"/>
                  </a:cubicBezTo>
                  <a:cubicBezTo>
                    <a:pt x="1245" y="180"/>
                    <a:pt x="1245" y="204"/>
                    <a:pt x="1233" y="241"/>
                  </a:cubicBezTo>
                  <a:cubicBezTo>
                    <a:pt x="1173" y="277"/>
                    <a:pt x="1112" y="313"/>
                    <a:pt x="1052" y="325"/>
                  </a:cubicBezTo>
                  <a:cubicBezTo>
                    <a:pt x="895" y="386"/>
                    <a:pt x="750" y="458"/>
                    <a:pt x="604" y="543"/>
                  </a:cubicBezTo>
                  <a:cubicBezTo>
                    <a:pt x="532" y="579"/>
                    <a:pt x="484" y="627"/>
                    <a:pt x="435" y="688"/>
                  </a:cubicBezTo>
                  <a:cubicBezTo>
                    <a:pt x="423" y="700"/>
                    <a:pt x="411" y="712"/>
                    <a:pt x="411" y="724"/>
                  </a:cubicBezTo>
                  <a:lnTo>
                    <a:pt x="36" y="1449"/>
                  </a:lnTo>
                  <a:cubicBezTo>
                    <a:pt x="0" y="1522"/>
                    <a:pt x="24" y="1606"/>
                    <a:pt x="97" y="1643"/>
                  </a:cubicBezTo>
                  <a:lnTo>
                    <a:pt x="1003" y="2114"/>
                  </a:lnTo>
                  <a:cubicBezTo>
                    <a:pt x="1029" y="2129"/>
                    <a:pt x="1057" y="2136"/>
                    <a:pt x="1085" y="2136"/>
                  </a:cubicBezTo>
                  <a:cubicBezTo>
                    <a:pt x="1149" y="2136"/>
                    <a:pt x="1212" y="2100"/>
                    <a:pt x="1245" y="2042"/>
                  </a:cubicBezTo>
                  <a:cubicBezTo>
                    <a:pt x="1269" y="2005"/>
                    <a:pt x="1281" y="1969"/>
                    <a:pt x="1269" y="1933"/>
                  </a:cubicBezTo>
                  <a:cubicBezTo>
                    <a:pt x="1342" y="1933"/>
                    <a:pt x="1414" y="1897"/>
                    <a:pt x="1451" y="1836"/>
                  </a:cubicBezTo>
                  <a:cubicBezTo>
                    <a:pt x="1475" y="1800"/>
                    <a:pt x="1475" y="1752"/>
                    <a:pt x="1463" y="1715"/>
                  </a:cubicBezTo>
                  <a:cubicBezTo>
                    <a:pt x="1535" y="1715"/>
                    <a:pt x="1608" y="1667"/>
                    <a:pt x="1644" y="1606"/>
                  </a:cubicBezTo>
                  <a:cubicBezTo>
                    <a:pt x="1668" y="1534"/>
                    <a:pt x="1656" y="1461"/>
                    <a:pt x="1608" y="1401"/>
                  </a:cubicBezTo>
                  <a:lnTo>
                    <a:pt x="1608" y="1401"/>
                  </a:lnTo>
                  <a:cubicBezTo>
                    <a:pt x="1617" y="1403"/>
                    <a:pt x="1626" y="1403"/>
                    <a:pt x="1636" y="1403"/>
                  </a:cubicBezTo>
                  <a:cubicBezTo>
                    <a:pt x="1701" y="1403"/>
                    <a:pt x="1769" y="1368"/>
                    <a:pt x="1801" y="1304"/>
                  </a:cubicBezTo>
                  <a:cubicBezTo>
                    <a:pt x="1849" y="1208"/>
                    <a:pt x="1813" y="1087"/>
                    <a:pt x="1704" y="1038"/>
                  </a:cubicBezTo>
                  <a:lnTo>
                    <a:pt x="1197" y="772"/>
                  </a:lnTo>
                  <a:cubicBezTo>
                    <a:pt x="1221" y="736"/>
                    <a:pt x="1390" y="640"/>
                    <a:pt x="1438" y="603"/>
                  </a:cubicBezTo>
                  <a:cubicBezTo>
                    <a:pt x="1487" y="567"/>
                    <a:pt x="1523" y="519"/>
                    <a:pt x="1547" y="470"/>
                  </a:cubicBezTo>
                  <a:cubicBezTo>
                    <a:pt x="1584" y="398"/>
                    <a:pt x="1608" y="337"/>
                    <a:pt x="1608" y="265"/>
                  </a:cubicBezTo>
                  <a:cubicBezTo>
                    <a:pt x="1608" y="156"/>
                    <a:pt x="1596" y="47"/>
                    <a:pt x="1475" y="11"/>
                  </a:cubicBezTo>
                  <a:cubicBezTo>
                    <a:pt x="1456" y="4"/>
                    <a:pt x="1436" y="0"/>
                    <a:pt x="1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1505906" y="1246336"/>
              <a:ext cx="243290" cy="231368"/>
            </a:xfrm>
            <a:custGeom>
              <a:avLst/>
              <a:gdLst/>
              <a:ahLst/>
              <a:cxnLst/>
              <a:rect l="l" t="t" r="r" b="b"/>
              <a:pathLst>
                <a:path w="3857" h="3668" extrusionOk="0">
                  <a:moveTo>
                    <a:pt x="1932" y="1"/>
                  </a:moveTo>
                  <a:cubicBezTo>
                    <a:pt x="1873" y="1"/>
                    <a:pt x="1813" y="3"/>
                    <a:pt x="1753" y="9"/>
                  </a:cubicBezTo>
                  <a:cubicBezTo>
                    <a:pt x="750" y="106"/>
                    <a:pt x="0" y="1000"/>
                    <a:pt x="97" y="2003"/>
                  </a:cubicBezTo>
                  <a:cubicBezTo>
                    <a:pt x="188" y="2959"/>
                    <a:pt x="985" y="3668"/>
                    <a:pt x="1925" y="3668"/>
                  </a:cubicBezTo>
                  <a:cubicBezTo>
                    <a:pt x="1984" y="3668"/>
                    <a:pt x="2043" y="3665"/>
                    <a:pt x="2103" y="3659"/>
                  </a:cubicBezTo>
                  <a:cubicBezTo>
                    <a:pt x="3107" y="3563"/>
                    <a:pt x="3856" y="2668"/>
                    <a:pt x="3759" y="1653"/>
                  </a:cubicBezTo>
                  <a:cubicBezTo>
                    <a:pt x="3668" y="709"/>
                    <a:pt x="2871" y="1"/>
                    <a:pt x="1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1562297" y="1330354"/>
              <a:ext cx="51156" cy="74053"/>
            </a:xfrm>
            <a:custGeom>
              <a:avLst/>
              <a:gdLst/>
              <a:ahLst/>
              <a:cxnLst/>
              <a:rect l="l" t="t" r="r" b="b"/>
              <a:pathLst>
                <a:path w="811" h="1174" extrusionOk="0">
                  <a:moveTo>
                    <a:pt x="427" y="0"/>
                  </a:moveTo>
                  <a:cubicBezTo>
                    <a:pt x="356" y="0"/>
                    <a:pt x="287" y="46"/>
                    <a:pt x="267" y="115"/>
                  </a:cubicBezTo>
                  <a:lnTo>
                    <a:pt x="37" y="901"/>
                  </a:lnTo>
                  <a:cubicBezTo>
                    <a:pt x="1" y="986"/>
                    <a:pt x="61" y="1082"/>
                    <a:pt x="146" y="1106"/>
                  </a:cubicBezTo>
                  <a:lnTo>
                    <a:pt x="339" y="1167"/>
                  </a:lnTo>
                  <a:cubicBezTo>
                    <a:pt x="356" y="1171"/>
                    <a:pt x="373" y="1173"/>
                    <a:pt x="388" y="1173"/>
                  </a:cubicBezTo>
                  <a:cubicBezTo>
                    <a:pt x="464" y="1173"/>
                    <a:pt x="525" y="1128"/>
                    <a:pt x="545" y="1058"/>
                  </a:cubicBezTo>
                  <a:lnTo>
                    <a:pt x="786" y="273"/>
                  </a:lnTo>
                  <a:cubicBezTo>
                    <a:pt x="811" y="188"/>
                    <a:pt x="762" y="91"/>
                    <a:pt x="678" y="67"/>
                  </a:cubicBezTo>
                  <a:lnTo>
                    <a:pt x="472" y="7"/>
                  </a:lnTo>
                  <a:cubicBezTo>
                    <a:pt x="457" y="2"/>
                    <a:pt x="44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1595854" y="1294085"/>
              <a:ext cx="97644" cy="123253"/>
            </a:xfrm>
            <a:custGeom>
              <a:avLst/>
              <a:gdLst/>
              <a:ahLst/>
              <a:cxnLst/>
              <a:rect l="l" t="t" r="r" b="b"/>
              <a:pathLst>
                <a:path w="1548" h="1954" extrusionOk="0">
                  <a:moveTo>
                    <a:pt x="1031" y="0"/>
                  </a:moveTo>
                  <a:cubicBezTo>
                    <a:pt x="944" y="0"/>
                    <a:pt x="872" y="69"/>
                    <a:pt x="883" y="159"/>
                  </a:cubicBezTo>
                  <a:cubicBezTo>
                    <a:pt x="883" y="183"/>
                    <a:pt x="871" y="219"/>
                    <a:pt x="871" y="243"/>
                  </a:cubicBezTo>
                  <a:cubicBezTo>
                    <a:pt x="835" y="292"/>
                    <a:pt x="786" y="328"/>
                    <a:pt x="738" y="352"/>
                  </a:cubicBezTo>
                  <a:cubicBezTo>
                    <a:pt x="605" y="437"/>
                    <a:pt x="484" y="533"/>
                    <a:pt x="375" y="630"/>
                  </a:cubicBezTo>
                  <a:cubicBezTo>
                    <a:pt x="315" y="678"/>
                    <a:pt x="279" y="727"/>
                    <a:pt x="254" y="799"/>
                  </a:cubicBezTo>
                  <a:cubicBezTo>
                    <a:pt x="242" y="799"/>
                    <a:pt x="242" y="811"/>
                    <a:pt x="230" y="823"/>
                  </a:cubicBezTo>
                  <a:lnTo>
                    <a:pt x="13" y="1536"/>
                  </a:lnTo>
                  <a:cubicBezTo>
                    <a:pt x="1" y="1609"/>
                    <a:pt x="37" y="1669"/>
                    <a:pt x="97" y="1694"/>
                  </a:cubicBezTo>
                  <a:lnTo>
                    <a:pt x="943" y="1947"/>
                  </a:lnTo>
                  <a:cubicBezTo>
                    <a:pt x="958" y="1952"/>
                    <a:pt x="973" y="1954"/>
                    <a:pt x="987" y="1954"/>
                  </a:cubicBezTo>
                  <a:cubicBezTo>
                    <a:pt x="1056" y="1954"/>
                    <a:pt x="1119" y="1908"/>
                    <a:pt x="1149" y="1839"/>
                  </a:cubicBezTo>
                  <a:cubicBezTo>
                    <a:pt x="1149" y="1802"/>
                    <a:pt x="1149" y="1778"/>
                    <a:pt x="1149" y="1742"/>
                  </a:cubicBezTo>
                  <a:cubicBezTo>
                    <a:pt x="1209" y="1730"/>
                    <a:pt x="1270" y="1694"/>
                    <a:pt x="1282" y="1621"/>
                  </a:cubicBezTo>
                  <a:cubicBezTo>
                    <a:pt x="1306" y="1585"/>
                    <a:pt x="1306" y="1549"/>
                    <a:pt x="1282" y="1512"/>
                  </a:cubicBezTo>
                  <a:cubicBezTo>
                    <a:pt x="1354" y="1500"/>
                    <a:pt x="1403" y="1452"/>
                    <a:pt x="1427" y="1391"/>
                  </a:cubicBezTo>
                  <a:cubicBezTo>
                    <a:pt x="1439" y="1319"/>
                    <a:pt x="1415" y="1258"/>
                    <a:pt x="1366" y="1222"/>
                  </a:cubicBezTo>
                  <a:cubicBezTo>
                    <a:pt x="1439" y="1210"/>
                    <a:pt x="1499" y="1162"/>
                    <a:pt x="1524" y="1089"/>
                  </a:cubicBezTo>
                  <a:cubicBezTo>
                    <a:pt x="1548" y="1005"/>
                    <a:pt x="1499" y="896"/>
                    <a:pt x="1403" y="872"/>
                  </a:cubicBezTo>
                  <a:lnTo>
                    <a:pt x="931" y="727"/>
                  </a:lnTo>
                  <a:cubicBezTo>
                    <a:pt x="943" y="690"/>
                    <a:pt x="1076" y="570"/>
                    <a:pt x="1113" y="533"/>
                  </a:cubicBezTo>
                  <a:cubicBezTo>
                    <a:pt x="1149" y="485"/>
                    <a:pt x="1173" y="449"/>
                    <a:pt x="1185" y="388"/>
                  </a:cubicBezTo>
                  <a:cubicBezTo>
                    <a:pt x="1209" y="328"/>
                    <a:pt x="1209" y="267"/>
                    <a:pt x="1197" y="195"/>
                  </a:cubicBezTo>
                  <a:cubicBezTo>
                    <a:pt x="1185" y="110"/>
                    <a:pt x="1161" y="14"/>
                    <a:pt x="1052" y="1"/>
                  </a:cubicBezTo>
                  <a:cubicBezTo>
                    <a:pt x="1045" y="1"/>
                    <a:pt x="1038" y="0"/>
                    <a:pt x="1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944019" y="1492336"/>
              <a:ext cx="262339" cy="217744"/>
            </a:xfrm>
            <a:custGeom>
              <a:avLst/>
              <a:gdLst/>
              <a:ahLst/>
              <a:cxnLst/>
              <a:rect l="l" t="t" r="r" b="b"/>
              <a:pathLst>
                <a:path w="4159" h="3452" extrusionOk="0">
                  <a:moveTo>
                    <a:pt x="2206" y="0"/>
                  </a:moveTo>
                  <a:cubicBezTo>
                    <a:pt x="1928" y="0"/>
                    <a:pt x="1641" y="59"/>
                    <a:pt x="1366" y="182"/>
                  </a:cubicBezTo>
                  <a:cubicBezTo>
                    <a:pt x="435" y="605"/>
                    <a:pt x="0" y="1645"/>
                    <a:pt x="387" y="2503"/>
                  </a:cubicBezTo>
                  <a:cubicBezTo>
                    <a:pt x="661" y="3101"/>
                    <a:pt x="1279" y="3452"/>
                    <a:pt x="1947" y="3452"/>
                  </a:cubicBezTo>
                  <a:cubicBezTo>
                    <a:pt x="2223" y="3452"/>
                    <a:pt x="2508" y="3392"/>
                    <a:pt x="2780" y="3264"/>
                  </a:cubicBezTo>
                  <a:cubicBezTo>
                    <a:pt x="3723" y="2841"/>
                    <a:pt x="4158" y="1802"/>
                    <a:pt x="3771" y="944"/>
                  </a:cubicBezTo>
                  <a:cubicBezTo>
                    <a:pt x="3498" y="345"/>
                    <a:pt x="2878" y="0"/>
                    <a:pt x="2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1013403" y="1601270"/>
              <a:ext cx="54941" cy="68187"/>
            </a:xfrm>
            <a:custGeom>
              <a:avLst/>
              <a:gdLst/>
              <a:ahLst/>
              <a:cxnLst/>
              <a:rect l="l" t="t" r="r" b="b"/>
              <a:pathLst>
                <a:path w="871" h="1081" extrusionOk="0">
                  <a:moveTo>
                    <a:pt x="382" y="1"/>
                  </a:moveTo>
                  <a:cubicBezTo>
                    <a:pt x="360" y="1"/>
                    <a:pt x="337" y="5"/>
                    <a:pt x="314" y="15"/>
                  </a:cubicBezTo>
                  <a:lnTo>
                    <a:pt x="121" y="111"/>
                  </a:lnTo>
                  <a:cubicBezTo>
                    <a:pt x="36" y="147"/>
                    <a:pt x="0" y="244"/>
                    <a:pt x="36" y="329"/>
                  </a:cubicBezTo>
                  <a:lnTo>
                    <a:pt x="339" y="981"/>
                  </a:lnTo>
                  <a:cubicBezTo>
                    <a:pt x="365" y="1044"/>
                    <a:pt x="425" y="1080"/>
                    <a:pt x="489" y="1080"/>
                  </a:cubicBezTo>
                  <a:cubicBezTo>
                    <a:pt x="511" y="1080"/>
                    <a:pt x="534" y="1076"/>
                    <a:pt x="556" y="1066"/>
                  </a:cubicBezTo>
                  <a:lnTo>
                    <a:pt x="750" y="981"/>
                  </a:lnTo>
                  <a:cubicBezTo>
                    <a:pt x="834" y="933"/>
                    <a:pt x="870" y="836"/>
                    <a:pt x="834" y="752"/>
                  </a:cubicBezTo>
                  <a:lnTo>
                    <a:pt x="532" y="99"/>
                  </a:lnTo>
                  <a:cubicBezTo>
                    <a:pt x="505" y="37"/>
                    <a:pt x="446" y="1"/>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1050745" y="1531129"/>
              <a:ext cx="89255" cy="114107"/>
            </a:xfrm>
            <a:custGeom>
              <a:avLst/>
              <a:gdLst/>
              <a:ahLst/>
              <a:cxnLst/>
              <a:rect l="l" t="t" r="r" b="b"/>
              <a:pathLst>
                <a:path w="1415" h="1809" extrusionOk="0">
                  <a:moveTo>
                    <a:pt x="229" y="1"/>
                  </a:moveTo>
                  <a:cubicBezTo>
                    <a:pt x="197" y="1"/>
                    <a:pt x="164" y="9"/>
                    <a:pt x="133" y="27"/>
                  </a:cubicBezTo>
                  <a:cubicBezTo>
                    <a:pt x="61" y="75"/>
                    <a:pt x="49" y="172"/>
                    <a:pt x="109" y="244"/>
                  </a:cubicBezTo>
                  <a:cubicBezTo>
                    <a:pt x="121" y="268"/>
                    <a:pt x="146" y="280"/>
                    <a:pt x="158" y="305"/>
                  </a:cubicBezTo>
                  <a:cubicBezTo>
                    <a:pt x="146" y="365"/>
                    <a:pt x="146" y="425"/>
                    <a:pt x="121" y="474"/>
                  </a:cubicBezTo>
                  <a:cubicBezTo>
                    <a:pt x="73" y="607"/>
                    <a:pt x="37" y="752"/>
                    <a:pt x="13" y="897"/>
                  </a:cubicBezTo>
                  <a:cubicBezTo>
                    <a:pt x="0" y="957"/>
                    <a:pt x="13" y="1018"/>
                    <a:pt x="25" y="1090"/>
                  </a:cubicBezTo>
                  <a:cubicBezTo>
                    <a:pt x="25" y="1102"/>
                    <a:pt x="37" y="1102"/>
                    <a:pt x="37" y="1114"/>
                  </a:cubicBezTo>
                  <a:lnTo>
                    <a:pt x="327" y="1743"/>
                  </a:lnTo>
                  <a:cubicBezTo>
                    <a:pt x="343" y="1784"/>
                    <a:pt x="382" y="1808"/>
                    <a:pt x="424" y="1808"/>
                  </a:cubicBezTo>
                  <a:cubicBezTo>
                    <a:pt x="444" y="1808"/>
                    <a:pt x="465" y="1803"/>
                    <a:pt x="484" y="1791"/>
                  </a:cubicBezTo>
                  <a:lnTo>
                    <a:pt x="1294" y="1429"/>
                  </a:lnTo>
                  <a:cubicBezTo>
                    <a:pt x="1378" y="1392"/>
                    <a:pt x="1415" y="1296"/>
                    <a:pt x="1378" y="1223"/>
                  </a:cubicBezTo>
                  <a:cubicBezTo>
                    <a:pt x="1366" y="1187"/>
                    <a:pt x="1342" y="1163"/>
                    <a:pt x="1318" y="1151"/>
                  </a:cubicBezTo>
                  <a:cubicBezTo>
                    <a:pt x="1366" y="1114"/>
                    <a:pt x="1378" y="1042"/>
                    <a:pt x="1354" y="981"/>
                  </a:cubicBezTo>
                  <a:cubicBezTo>
                    <a:pt x="1342" y="945"/>
                    <a:pt x="1306" y="921"/>
                    <a:pt x="1270" y="909"/>
                  </a:cubicBezTo>
                  <a:cubicBezTo>
                    <a:pt x="1383" y="818"/>
                    <a:pt x="1315" y="641"/>
                    <a:pt x="1175" y="641"/>
                  </a:cubicBezTo>
                  <a:cubicBezTo>
                    <a:pt x="1167" y="641"/>
                    <a:pt x="1158" y="642"/>
                    <a:pt x="1149" y="643"/>
                  </a:cubicBezTo>
                  <a:cubicBezTo>
                    <a:pt x="1197" y="595"/>
                    <a:pt x="1209" y="522"/>
                    <a:pt x="1173" y="462"/>
                  </a:cubicBezTo>
                  <a:cubicBezTo>
                    <a:pt x="1148" y="403"/>
                    <a:pt x="1088" y="368"/>
                    <a:pt x="1025" y="368"/>
                  </a:cubicBezTo>
                  <a:cubicBezTo>
                    <a:pt x="997" y="368"/>
                    <a:pt x="969" y="374"/>
                    <a:pt x="943" y="389"/>
                  </a:cubicBezTo>
                  <a:lnTo>
                    <a:pt x="496" y="607"/>
                  </a:lnTo>
                  <a:cubicBezTo>
                    <a:pt x="496" y="571"/>
                    <a:pt x="508" y="401"/>
                    <a:pt x="520" y="353"/>
                  </a:cubicBezTo>
                  <a:cubicBezTo>
                    <a:pt x="520" y="305"/>
                    <a:pt x="508" y="256"/>
                    <a:pt x="484" y="208"/>
                  </a:cubicBezTo>
                  <a:cubicBezTo>
                    <a:pt x="460" y="147"/>
                    <a:pt x="424" y="99"/>
                    <a:pt x="375" y="63"/>
                  </a:cubicBezTo>
                  <a:cubicBezTo>
                    <a:pt x="337" y="25"/>
                    <a:pt x="28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1405488" y="2274428"/>
              <a:ext cx="205696" cy="182546"/>
            </a:xfrm>
            <a:custGeom>
              <a:avLst/>
              <a:gdLst/>
              <a:ahLst/>
              <a:cxnLst/>
              <a:rect l="l" t="t" r="r" b="b"/>
              <a:pathLst>
                <a:path w="3261" h="2894" extrusionOk="0">
                  <a:moveTo>
                    <a:pt x="1626" y="1"/>
                  </a:moveTo>
                  <a:cubicBezTo>
                    <a:pt x="993" y="1"/>
                    <a:pt x="369" y="409"/>
                    <a:pt x="214" y="1139"/>
                  </a:cubicBezTo>
                  <a:cubicBezTo>
                    <a:pt x="1" y="2105"/>
                    <a:pt x="772" y="2893"/>
                    <a:pt x="1629" y="2893"/>
                  </a:cubicBezTo>
                  <a:cubicBezTo>
                    <a:pt x="1887" y="2893"/>
                    <a:pt x="2153" y="2822"/>
                    <a:pt x="2402" y="2662"/>
                  </a:cubicBezTo>
                  <a:cubicBezTo>
                    <a:pt x="3067" y="2227"/>
                    <a:pt x="3260" y="1333"/>
                    <a:pt x="2837" y="668"/>
                  </a:cubicBezTo>
                  <a:cubicBezTo>
                    <a:pt x="2544" y="212"/>
                    <a:pt x="2083" y="1"/>
                    <a:pt x="1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1447939" y="2321042"/>
              <a:ext cx="57274" cy="45163"/>
            </a:xfrm>
            <a:custGeom>
              <a:avLst/>
              <a:gdLst/>
              <a:ahLst/>
              <a:cxnLst/>
              <a:rect l="l" t="t" r="r" b="b"/>
              <a:pathLst>
                <a:path w="908" h="716" extrusionOk="0">
                  <a:moveTo>
                    <a:pt x="667" y="0"/>
                  </a:moveTo>
                  <a:cubicBezTo>
                    <a:pt x="637" y="0"/>
                    <a:pt x="607" y="8"/>
                    <a:pt x="581" y="26"/>
                  </a:cubicBezTo>
                  <a:lnTo>
                    <a:pt x="97" y="340"/>
                  </a:lnTo>
                  <a:cubicBezTo>
                    <a:pt x="25" y="388"/>
                    <a:pt x="1" y="485"/>
                    <a:pt x="49" y="570"/>
                  </a:cubicBezTo>
                  <a:lnTo>
                    <a:pt x="97" y="642"/>
                  </a:lnTo>
                  <a:cubicBezTo>
                    <a:pt x="129" y="689"/>
                    <a:pt x="185" y="716"/>
                    <a:pt x="241" y="716"/>
                  </a:cubicBezTo>
                  <a:cubicBezTo>
                    <a:pt x="271" y="716"/>
                    <a:pt x="301" y="708"/>
                    <a:pt x="327" y="690"/>
                  </a:cubicBezTo>
                  <a:lnTo>
                    <a:pt x="811" y="388"/>
                  </a:lnTo>
                  <a:cubicBezTo>
                    <a:pt x="883" y="340"/>
                    <a:pt x="907" y="231"/>
                    <a:pt x="859" y="159"/>
                  </a:cubicBezTo>
                  <a:lnTo>
                    <a:pt x="811" y="74"/>
                  </a:lnTo>
                  <a:cubicBezTo>
                    <a:pt x="779" y="27"/>
                    <a:pt x="72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1470836" y="2340218"/>
              <a:ext cx="96130" cy="76765"/>
            </a:xfrm>
            <a:custGeom>
              <a:avLst/>
              <a:gdLst/>
              <a:ahLst/>
              <a:cxnLst/>
              <a:rect l="l" t="t" r="r" b="b"/>
              <a:pathLst>
                <a:path w="1524" h="1217" extrusionOk="0">
                  <a:moveTo>
                    <a:pt x="1373" y="1"/>
                  </a:moveTo>
                  <a:cubicBezTo>
                    <a:pt x="1337" y="1"/>
                    <a:pt x="1301" y="16"/>
                    <a:pt x="1282" y="48"/>
                  </a:cubicBezTo>
                  <a:cubicBezTo>
                    <a:pt x="1257" y="60"/>
                    <a:pt x="1245" y="84"/>
                    <a:pt x="1221" y="96"/>
                  </a:cubicBezTo>
                  <a:lnTo>
                    <a:pt x="1088" y="96"/>
                  </a:lnTo>
                  <a:cubicBezTo>
                    <a:pt x="967" y="84"/>
                    <a:pt x="846" y="72"/>
                    <a:pt x="738" y="72"/>
                  </a:cubicBezTo>
                  <a:cubicBezTo>
                    <a:pt x="677" y="72"/>
                    <a:pt x="629" y="84"/>
                    <a:pt x="580" y="108"/>
                  </a:cubicBezTo>
                  <a:cubicBezTo>
                    <a:pt x="568" y="108"/>
                    <a:pt x="568" y="120"/>
                    <a:pt x="556" y="120"/>
                  </a:cubicBezTo>
                  <a:lnTo>
                    <a:pt x="61" y="447"/>
                  </a:lnTo>
                  <a:cubicBezTo>
                    <a:pt x="12" y="471"/>
                    <a:pt x="0" y="531"/>
                    <a:pt x="24" y="580"/>
                  </a:cubicBezTo>
                  <a:lnTo>
                    <a:pt x="399" y="1160"/>
                  </a:lnTo>
                  <a:cubicBezTo>
                    <a:pt x="422" y="1198"/>
                    <a:pt x="463" y="1217"/>
                    <a:pt x="506" y="1217"/>
                  </a:cubicBezTo>
                  <a:cubicBezTo>
                    <a:pt x="532" y="1217"/>
                    <a:pt x="558" y="1210"/>
                    <a:pt x="580" y="1196"/>
                  </a:cubicBezTo>
                  <a:cubicBezTo>
                    <a:pt x="605" y="1184"/>
                    <a:pt x="617" y="1160"/>
                    <a:pt x="629" y="1136"/>
                  </a:cubicBezTo>
                  <a:cubicBezTo>
                    <a:pt x="653" y="1154"/>
                    <a:pt x="680" y="1163"/>
                    <a:pt x="706" y="1163"/>
                  </a:cubicBezTo>
                  <a:cubicBezTo>
                    <a:pt x="732" y="1163"/>
                    <a:pt x="756" y="1154"/>
                    <a:pt x="774" y="1136"/>
                  </a:cubicBezTo>
                  <a:cubicBezTo>
                    <a:pt x="810" y="1112"/>
                    <a:pt x="822" y="1087"/>
                    <a:pt x="834" y="1063"/>
                  </a:cubicBezTo>
                  <a:cubicBezTo>
                    <a:pt x="857" y="1077"/>
                    <a:pt x="880" y="1083"/>
                    <a:pt x="903" y="1083"/>
                  </a:cubicBezTo>
                  <a:cubicBezTo>
                    <a:pt x="980" y="1083"/>
                    <a:pt x="1049" y="1014"/>
                    <a:pt x="1040" y="930"/>
                  </a:cubicBezTo>
                  <a:lnTo>
                    <a:pt x="1040" y="930"/>
                  </a:lnTo>
                  <a:cubicBezTo>
                    <a:pt x="1065" y="948"/>
                    <a:pt x="1091" y="955"/>
                    <a:pt x="1116" y="955"/>
                  </a:cubicBezTo>
                  <a:cubicBezTo>
                    <a:pt x="1211" y="955"/>
                    <a:pt x="1291" y="842"/>
                    <a:pt x="1233" y="737"/>
                  </a:cubicBezTo>
                  <a:lnTo>
                    <a:pt x="1016" y="411"/>
                  </a:lnTo>
                  <a:cubicBezTo>
                    <a:pt x="1040" y="398"/>
                    <a:pt x="1185" y="386"/>
                    <a:pt x="1221" y="386"/>
                  </a:cubicBezTo>
                  <a:cubicBezTo>
                    <a:pt x="1269" y="374"/>
                    <a:pt x="1306" y="362"/>
                    <a:pt x="1342" y="338"/>
                  </a:cubicBezTo>
                  <a:cubicBezTo>
                    <a:pt x="1378" y="314"/>
                    <a:pt x="1414" y="278"/>
                    <a:pt x="1451" y="229"/>
                  </a:cubicBezTo>
                  <a:cubicBezTo>
                    <a:pt x="1487" y="169"/>
                    <a:pt x="1523" y="96"/>
                    <a:pt x="1463" y="36"/>
                  </a:cubicBezTo>
                  <a:cubicBezTo>
                    <a:pt x="1440" y="13"/>
                    <a:pt x="1406"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659606" y="592542"/>
              <a:ext cx="308134" cy="292301"/>
            </a:xfrm>
            <a:custGeom>
              <a:avLst/>
              <a:gdLst/>
              <a:ahLst/>
              <a:cxnLst/>
              <a:rect l="l" t="t" r="r" b="b"/>
              <a:pathLst>
                <a:path w="4885" h="4634" extrusionOk="0">
                  <a:moveTo>
                    <a:pt x="2452" y="1"/>
                  </a:moveTo>
                  <a:cubicBezTo>
                    <a:pt x="2365" y="1"/>
                    <a:pt x="2277" y="5"/>
                    <a:pt x="2189" y="16"/>
                  </a:cubicBezTo>
                  <a:cubicBezTo>
                    <a:pt x="920" y="149"/>
                    <a:pt x="1" y="1297"/>
                    <a:pt x="134" y="2566"/>
                  </a:cubicBezTo>
                  <a:cubicBezTo>
                    <a:pt x="258" y="3753"/>
                    <a:pt x="1271" y="4633"/>
                    <a:pt x="2440" y="4633"/>
                  </a:cubicBezTo>
                  <a:cubicBezTo>
                    <a:pt x="2521" y="4633"/>
                    <a:pt x="2602" y="4629"/>
                    <a:pt x="2684" y="4621"/>
                  </a:cubicBezTo>
                  <a:cubicBezTo>
                    <a:pt x="3965" y="4476"/>
                    <a:pt x="4884" y="3339"/>
                    <a:pt x="4739" y="2070"/>
                  </a:cubicBezTo>
                  <a:cubicBezTo>
                    <a:pt x="4615" y="879"/>
                    <a:pt x="3613" y="1"/>
                    <a:pt x="2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723629" y="646599"/>
              <a:ext cx="209039" cy="167534"/>
            </a:xfrm>
            <a:custGeom>
              <a:avLst/>
              <a:gdLst/>
              <a:ahLst/>
              <a:cxnLst/>
              <a:rect l="l" t="t" r="r" b="b"/>
              <a:pathLst>
                <a:path w="3314" h="2656" extrusionOk="0">
                  <a:moveTo>
                    <a:pt x="952" y="0"/>
                  </a:moveTo>
                  <a:cubicBezTo>
                    <a:pt x="380" y="0"/>
                    <a:pt x="0" y="693"/>
                    <a:pt x="255" y="1479"/>
                  </a:cubicBezTo>
                  <a:cubicBezTo>
                    <a:pt x="545" y="2386"/>
                    <a:pt x="787" y="2652"/>
                    <a:pt x="787" y="2652"/>
                  </a:cubicBezTo>
                  <a:cubicBezTo>
                    <a:pt x="787" y="2652"/>
                    <a:pt x="814" y="2655"/>
                    <a:pt x="871" y="2655"/>
                  </a:cubicBezTo>
                  <a:cubicBezTo>
                    <a:pt x="1028" y="2655"/>
                    <a:pt x="1409" y="2629"/>
                    <a:pt x="2056" y="2434"/>
                  </a:cubicBezTo>
                  <a:cubicBezTo>
                    <a:pt x="2938" y="2180"/>
                    <a:pt x="3313" y="1298"/>
                    <a:pt x="2721" y="851"/>
                  </a:cubicBezTo>
                  <a:cubicBezTo>
                    <a:pt x="2571" y="733"/>
                    <a:pt x="2417" y="692"/>
                    <a:pt x="2274" y="692"/>
                  </a:cubicBezTo>
                  <a:cubicBezTo>
                    <a:pt x="2035" y="692"/>
                    <a:pt x="1828" y="807"/>
                    <a:pt x="1730" y="875"/>
                  </a:cubicBezTo>
                  <a:cubicBezTo>
                    <a:pt x="1730" y="682"/>
                    <a:pt x="1681" y="198"/>
                    <a:pt x="1198" y="41"/>
                  </a:cubicBezTo>
                  <a:cubicBezTo>
                    <a:pt x="1113" y="13"/>
                    <a:pt x="1031"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504879" y="1789934"/>
              <a:ext cx="293878" cy="225250"/>
            </a:xfrm>
            <a:custGeom>
              <a:avLst/>
              <a:gdLst/>
              <a:ahLst/>
              <a:cxnLst/>
              <a:rect l="l" t="t" r="r" b="b"/>
              <a:pathLst>
                <a:path w="4659" h="3571" extrusionOk="0">
                  <a:moveTo>
                    <a:pt x="2354" y="1"/>
                  </a:moveTo>
                  <a:cubicBezTo>
                    <a:pt x="2264" y="1"/>
                    <a:pt x="2173" y="7"/>
                    <a:pt x="2079" y="21"/>
                  </a:cubicBezTo>
                  <a:cubicBezTo>
                    <a:pt x="508" y="251"/>
                    <a:pt x="0" y="2257"/>
                    <a:pt x="1269" y="3212"/>
                  </a:cubicBezTo>
                  <a:cubicBezTo>
                    <a:pt x="1590" y="3454"/>
                    <a:pt x="1968" y="3571"/>
                    <a:pt x="2343" y="3571"/>
                  </a:cubicBezTo>
                  <a:cubicBezTo>
                    <a:pt x="2885" y="3571"/>
                    <a:pt x="3421" y="3326"/>
                    <a:pt x="3771" y="2861"/>
                  </a:cubicBezTo>
                  <a:cubicBezTo>
                    <a:pt x="4658" y="1656"/>
                    <a:pt x="3780" y="1"/>
                    <a:pt x="23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590726" y="1828789"/>
              <a:ext cx="153594" cy="128552"/>
            </a:xfrm>
            <a:custGeom>
              <a:avLst/>
              <a:gdLst/>
              <a:ahLst/>
              <a:cxnLst/>
              <a:rect l="l" t="t" r="r" b="b"/>
              <a:pathLst>
                <a:path w="2435" h="2038" extrusionOk="0">
                  <a:moveTo>
                    <a:pt x="716" y="0"/>
                  </a:moveTo>
                  <a:cubicBezTo>
                    <a:pt x="318" y="0"/>
                    <a:pt x="0" y="463"/>
                    <a:pt x="90" y="1049"/>
                  </a:cubicBezTo>
                  <a:cubicBezTo>
                    <a:pt x="211" y="1774"/>
                    <a:pt x="368" y="2004"/>
                    <a:pt x="368" y="2004"/>
                  </a:cubicBezTo>
                  <a:cubicBezTo>
                    <a:pt x="368" y="2004"/>
                    <a:pt x="480" y="2038"/>
                    <a:pt x="743" y="2038"/>
                  </a:cubicBezTo>
                  <a:cubicBezTo>
                    <a:pt x="893" y="2038"/>
                    <a:pt x="1092" y="2027"/>
                    <a:pt x="1347" y="1992"/>
                  </a:cubicBezTo>
                  <a:cubicBezTo>
                    <a:pt x="2060" y="1895"/>
                    <a:pt x="2435" y="1279"/>
                    <a:pt x="2036" y="868"/>
                  </a:cubicBezTo>
                  <a:cubicBezTo>
                    <a:pt x="1911" y="750"/>
                    <a:pt x="1751" y="687"/>
                    <a:pt x="1591" y="687"/>
                  </a:cubicBezTo>
                  <a:cubicBezTo>
                    <a:pt x="1486" y="687"/>
                    <a:pt x="1382" y="714"/>
                    <a:pt x="1286" y="771"/>
                  </a:cubicBezTo>
                  <a:cubicBezTo>
                    <a:pt x="1347" y="493"/>
                    <a:pt x="1226" y="203"/>
                    <a:pt x="984" y="70"/>
                  </a:cubicBezTo>
                  <a:cubicBezTo>
                    <a:pt x="893" y="22"/>
                    <a:pt x="803"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1506663" y="1693552"/>
              <a:ext cx="238748" cy="197748"/>
            </a:xfrm>
            <a:custGeom>
              <a:avLst/>
              <a:gdLst/>
              <a:ahLst/>
              <a:cxnLst/>
              <a:rect l="l" t="t" r="r" b="b"/>
              <a:pathLst>
                <a:path w="3785" h="3135" extrusionOk="0">
                  <a:moveTo>
                    <a:pt x="1921" y="1"/>
                  </a:moveTo>
                  <a:cubicBezTo>
                    <a:pt x="1708" y="1"/>
                    <a:pt x="1488" y="46"/>
                    <a:pt x="1270" y="147"/>
                  </a:cubicBezTo>
                  <a:cubicBezTo>
                    <a:pt x="0" y="739"/>
                    <a:pt x="73" y="2552"/>
                    <a:pt x="1378" y="3036"/>
                  </a:cubicBezTo>
                  <a:cubicBezTo>
                    <a:pt x="1559" y="3103"/>
                    <a:pt x="1743" y="3135"/>
                    <a:pt x="1925" y="3135"/>
                  </a:cubicBezTo>
                  <a:cubicBezTo>
                    <a:pt x="2557" y="3135"/>
                    <a:pt x="3150" y="2747"/>
                    <a:pt x="3385" y="2117"/>
                  </a:cubicBezTo>
                  <a:cubicBezTo>
                    <a:pt x="3784" y="1038"/>
                    <a:pt x="2937" y="1"/>
                    <a:pt x="1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1562675" y="1733480"/>
              <a:ext cx="143817" cy="113476"/>
            </a:xfrm>
            <a:custGeom>
              <a:avLst/>
              <a:gdLst/>
              <a:ahLst/>
              <a:cxnLst/>
              <a:rect l="l" t="t" r="r" b="b"/>
              <a:pathLst>
                <a:path w="2280" h="1799" extrusionOk="0">
                  <a:moveTo>
                    <a:pt x="658" y="1"/>
                  </a:moveTo>
                  <a:cubicBezTo>
                    <a:pt x="225" y="1"/>
                    <a:pt x="1" y="521"/>
                    <a:pt x="249" y="1061"/>
                  </a:cubicBezTo>
                  <a:cubicBezTo>
                    <a:pt x="527" y="1641"/>
                    <a:pt x="720" y="1798"/>
                    <a:pt x="720" y="1798"/>
                  </a:cubicBezTo>
                  <a:cubicBezTo>
                    <a:pt x="720" y="1798"/>
                    <a:pt x="974" y="1798"/>
                    <a:pt x="1542" y="1545"/>
                  </a:cubicBezTo>
                  <a:cubicBezTo>
                    <a:pt x="2110" y="1291"/>
                    <a:pt x="2279" y="674"/>
                    <a:pt x="1844" y="420"/>
                  </a:cubicBezTo>
                  <a:cubicBezTo>
                    <a:pt x="1763" y="376"/>
                    <a:pt x="1675" y="354"/>
                    <a:pt x="1588" y="354"/>
                  </a:cubicBezTo>
                  <a:cubicBezTo>
                    <a:pt x="1440" y="354"/>
                    <a:pt x="1293" y="415"/>
                    <a:pt x="1179" y="529"/>
                  </a:cubicBezTo>
                  <a:cubicBezTo>
                    <a:pt x="1167" y="275"/>
                    <a:pt x="998" y="70"/>
                    <a:pt x="756" y="10"/>
                  </a:cubicBezTo>
                  <a:cubicBezTo>
                    <a:pt x="722" y="4"/>
                    <a:pt x="69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957707" y="2530332"/>
              <a:ext cx="170877" cy="154729"/>
            </a:xfrm>
            <a:custGeom>
              <a:avLst/>
              <a:gdLst/>
              <a:ahLst/>
              <a:cxnLst/>
              <a:rect l="l" t="t" r="r" b="b"/>
              <a:pathLst>
                <a:path w="2709" h="2453" extrusionOk="0">
                  <a:moveTo>
                    <a:pt x="1471" y="0"/>
                  </a:moveTo>
                  <a:cubicBezTo>
                    <a:pt x="1096" y="0"/>
                    <a:pt x="714" y="179"/>
                    <a:pt x="460" y="515"/>
                  </a:cubicBezTo>
                  <a:cubicBezTo>
                    <a:pt x="1" y="1023"/>
                    <a:pt x="73" y="1820"/>
                    <a:pt x="617" y="2219"/>
                  </a:cubicBezTo>
                  <a:cubicBezTo>
                    <a:pt x="831" y="2377"/>
                    <a:pt x="1076" y="2453"/>
                    <a:pt x="1318" y="2453"/>
                  </a:cubicBezTo>
                  <a:cubicBezTo>
                    <a:pt x="1705" y="2453"/>
                    <a:pt x="2081" y="2258"/>
                    <a:pt x="2297" y="1893"/>
                  </a:cubicBezTo>
                  <a:cubicBezTo>
                    <a:pt x="2708" y="1385"/>
                    <a:pt x="2636" y="636"/>
                    <a:pt x="2128" y="213"/>
                  </a:cubicBezTo>
                  <a:cubicBezTo>
                    <a:pt x="1934" y="69"/>
                    <a:pt x="1704" y="0"/>
                    <a:pt x="14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1004888" y="2557077"/>
              <a:ext cx="100798" cy="86795"/>
            </a:xfrm>
            <a:custGeom>
              <a:avLst/>
              <a:gdLst/>
              <a:ahLst/>
              <a:cxnLst/>
              <a:rect l="l" t="t" r="r" b="b"/>
              <a:pathLst>
                <a:path w="1598" h="1376" extrusionOk="0">
                  <a:moveTo>
                    <a:pt x="489" y="0"/>
                  </a:moveTo>
                  <a:cubicBezTo>
                    <a:pt x="225" y="0"/>
                    <a:pt x="0" y="318"/>
                    <a:pt x="51" y="719"/>
                  </a:cubicBezTo>
                  <a:cubicBezTo>
                    <a:pt x="63" y="937"/>
                    <a:pt x="123" y="1155"/>
                    <a:pt x="208" y="1360"/>
                  </a:cubicBezTo>
                  <a:cubicBezTo>
                    <a:pt x="292" y="1369"/>
                    <a:pt x="376" y="1375"/>
                    <a:pt x="461" y="1375"/>
                  </a:cubicBezTo>
                  <a:cubicBezTo>
                    <a:pt x="594" y="1375"/>
                    <a:pt x="727" y="1361"/>
                    <a:pt x="860" y="1324"/>
                  </a:cubicBezTo>
                  <a:cubicBezTo>
                    <a:pt x="1344" y="1251"/>
                    <a:pt x="1598" y="828"/>
                    <a:pt x="1344" y="550"/>
                  </a:cubicBezTo>
                  <a:cubicBezTo>
                    <a:pt x="1266" y="480"/>
                    <a:pt x="1164" y="442"/>
                    <a:pt x="1062" y="442"/>
                  </a:cubicBezTo>
                  <a:cubicBezTo>
                    <a:pt x="988" y="442"/>
                    <a:pt x="914" y="462"/>
                    <a:pt x="848" y="502"/>
                  </a:cubicBezTo>
                  <a:cubicBezTo>
                    <a:pt x="897" y="321"/>
                    <a:pt x="824" y="127"/>
                    <a:pt x="655" y="43"/>
                  </a:cubicBezTo>
                  <a:cubicBezTo>
                    <a:pt x="599" y="14"/>
                    <a:pt x="543"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1859640" y="480644"/>
              <a:ext cx="1213043" cy="1113949"/>
            </a:xfrm>
            <a:custGeom>
              <a:avLst/>
              <a:gdLst/>
              <a:ahLst/>
              <a:cxnLst/>
              <a:rect l="l" t="t" r="r" b="b"/>
              <a:pathLst>
                <a:path w="19231" h="17660" extrusionOk="0">
                  <a:moveTo>
                    <a:pt x="1270" y="1"/>
                  </a:moveTo>
                  <a:lnTo>
                    <a:pt x="1270" y="13"/>
                  </a:lnTo>
                  <a:lnTo>
                    <a:pt x="1258" y="13"/>
                  </a:lnTo>
                  <a:lnTo>
                    <a:pt x="1258" y="25"/>
                  </a:lnTo>
                  <a:lnTo>
                    <a:pt x="1246" y="13"/>
                  </a:lnTo>
                  <a:lnTo>
                    <a:pt x="1246" y="25"/>
                  </a:lnTo>
                  <a:lnTo>
                    <a:pt x="1233" y="25"/>
                  </a:lnTo>
                  <a:lnTo>
                    <a:pt x="1233" y="37"/>
                  </a:lnTo>
                  <a:lnTo>
                    <a:pt x="1221" y="25"/>
                  </a:lnTo>
                  <a:lnTo>
                    <a:pt x="1221" y="37"/>
                  </a:lnTo>
                  <a:lnTo>
                    <a:pt x="1209" y="37"/>
                  </a:lnTo>
                  <a:lnTo>
                    <a:pt x="1209" y="49"/>
                  </a:lnTo>
                  <a:lnTo>
                    <a:pt x="1197" y="37"/>
                  </a:lnTo>
                  <a:lnTo>
                    <a:pt x="1197" y="49"/>
                  </a:lnTo>
                  <a:lnTo>
                    <a:pt x="1185" y="37"/>
                  </a:lnTo>
                  <a:lnTo>
                    <a:pt x="1185" y="49"/>
                  </a:lnTo>
                  <a:lnTo>
                    <a:pt x="1173" y="49"/>
                  </a:lnTo>
                  <a:lnTo>
                    <a:pt x="1173" y="61"/>
                  </a:lnTo>
                  <a:lnTo>
                    <a:pt x="1149" y="61"/>
                  </a:lnTo>
                  <a:lnTo>
                    <a:pt x="1149" y="73"/>
                  </a:lnTo>
                  <a:lnTo>
                    <a:pt x="1137" y="61"/>
                  </a:lnTo>
                  <a:lnTo>
                    <a:pt x="1137" y="73"/>
                  </a:lnTo>
                  <a:lnTo>
                    <a:pt x="1125" y="73"/>
                  </a:lnTo>
                  <a:lnTo>
                    <a:pt x="1125" y="85"/>
                  </a:lnTo>
                  <a:lnTo>
                    <a:pt x="1113" y="73"/>
                  </a:lnTo>
                  <a:lnTo>
                    <a:pt x="1113" y="85"/>
                  </a:lnTo>
                  <a:lnTo>
                    <a:pt x="1101" y="85"/>
                  </a:lnTo>
                  <a:lnTo>
                    <a:pt x="1101" y="97"/>
                  </a:lnTo>
                  <a:lnTo>
                    <a:pt x="1088" y="85"/>
                  </a:lnTo>
                  <a:lnTo>
                    <a:pt x="1088" y="97"/>
                  </a:lnTo>
                  <a:lnTo>
                    <a:pt x="1076" y="85"/>
                  </a:lnTo>
                  <a:lnTo>
                    <a:pt x="1076" y="97"/>
                  </a:lnTo>
                  <a:lnTo>
                    <a:pt x="1064" y="97"/>
                  </a:lnTo>
                  <a:lnTo>
                    <a:pt x="1064" y="110"/>
                  </a:lnTo>
                  <a:lnTo>
                    <a:pt x="1040" y="110"/>
                  </a:lnTo>
                  <a:lnTo>
                    <a:pt x="1040" y="122"/>
                  </a:lnTo>
                  <a:lnTo>
                    <a:pt x="1028" y="110"/>
                  </a:lnTo>
                  <a:lnTo>
                    <a:pt x="1028" y="122"/>
                  </a:lnTo>
                  <a:lnTo>
                    <a:pt x="1016" y="122"/>
                  </a:lnTo>
                  <a:lnTo>
                    <a:pt x="1016" y="134"/>
                  </a:lnTo>
                  <a:lnTo>
                    <a:pt x="1004" y="122"/>
                  </a:lnTo>
                  <a:lnTo>
                    <a:pt x="1004" y="134"/>
                  </a:lnTo>
                  <a:lnTo>
                    <a:pt x="992" y="134"/>
                  </a:lnTo>
                  <a:lnTo>
                    <a:pt x="992" y="146"/>
                  </a:lnTo>
                  <a:lnTo>
                    <a:pt x="980" y="134"/>
                  </a:lnTo>
                  <a:lnTo>
                    <a:pt x="980" y="146"/>
                  </a:lnTo>
                  <a:lnTo>
                    <a:pt x="955" y="146"/>
                  </a:lnTo>
                  <a:lnTo>
                    <a:pt x="955" y="158"/>
                  </a:lnTo>
                  <a:lnTo>
                    <a:pt x="943" y="146"/>
                  </a:lnTo>
                  <a:lnTo>
                    <a:pt x="943" y="158"/>
                  </a:lnTo>
                  <a:lnTo>
                    <a:pt x="931" y="158"/>
                  </a:lnTo>
                  <a:lnTo>
                    <a:pt x="931" y="170"/>
                  </a:lnTo>
                  <a:lnTo>
                    <a:pt x="919" y="158"/>
                  </a:lnTo>
                  <a:lnTo>
                    <a:pt x="919" y="170"/>
                  </a:lnTo>
                  <a:lnTo>
                    <a:pt x="907" y="170"/>
                  </a:lnTo>
                  <a:lnTo>
                    <a:pt x="907" y="182"/>
                  </a:lnTo>
                  <a:lnTo>
                    <a:pt x="895" y="170"/>
                  </a:lnTo>
                  <a:lnTo>
                    <a:pt x="895" y="182"/>
                  </a:lnTo>
                  <a:lnTo>
                    <a:pt x="883" y="170"/>
                  </a:lnTo>
                  <a:lnTo>
                    <a:pt x="883" y="182"/>
                  </a:lnTo>
                  <a:lnTo>
                    <a:pt x="883" y="194"/>
                  </a:lnTo>
                  <a:lnTo>
                    <a:pt x="871" y="182"/>
                  </a:lnTo>
                  <a:lnTo>
                    <a:pt x="871" y="194"/>
                  </a:lnTo>
                  <a:lnTo>
                    <a:pt x="847" y="194"/>
                  </a:lnTo>
                  <a:lnTo>
                    <a:pt x="847" y="206"/>
                  </a:lnTo>
                  <a:lnTo>
                    <a:pt x="835" y="194"/>
                  </a:lnTo>
                  <a:lnTo>
                    <a:pt x="835" y="206"/>
                  </a:lnTo>
                  <a:lnTo>
                    <a:pt x="823" y="206"/>
                  </a:lnTo>
                  <a:lnTo>
                    <a:pt x="823" y="218"/>
                  </a:lnTo>
                  <a:lnTo>
                    <a:pt x="810" y="206"/>
                  </a:lnTo>
                  <a:lnTo>
                    <a:pt x="810" y="218"/>
                  </a:lnTo>
                  <a:lnTo>
                    <a:pt x="798" y="218"/>
                  </a:lnTo>
                  <a:lnTo>
                    <a:pt x="798" y="230"/>
                  </a:lnTo>
                  <a:lnTo>
                    <a:pt x="786" y="218"/>
                  </a:lnTo>
                  <a:lnTo>
                    <a:pt x="786" y="230"/>
                  </a:lnTo>
                  <a:lnTo>
                    <a:pt x="774" y="230"/>
                  </a:lnTo>
                  <a:lnTo>
                    <a:pt x="774" y="242"/>
                  </a:lnTo>
                  <a:lnTo>
                    <a:pt x="762" y="230"/>
                  </a:lnTo>
                  <a:lnTo>
                    <a:pt x="762" y="242"/>
                  </a:lnTo>
                  <a:lnTo>
                    <a:pt x="738" y="242"/>
                  </a:lnTo>
                  <a:lnTo>
                    <a:pt x="738" y="255"/>
                  </a:lnTo>
                  <a:lnTo>
                    <a:pt x="726" y="242"/>
                  </a:lnTo>
                  <a:lnTo>
                    <a:pt x="726" y="255"/>
                  </a:lnTo>
                  <a:lnTo>
                    <a:pt x="714" y="255"/>
                  </a:lnTo>
                  <a:lnTo>
                    <a:pt x="714" y="267"/>
                  </a:lnTo>
                  <a:lnTo>
                    <a:pt x="702" y="255"/>
                  </a:lnTo>
                  <a:lnTo>
                    <a:pt x="702" y="267"/>
                  </a:lnTo>
                  <a:lnTo>
                    <a:pt x="690" y="267"/>
                  </a:lnTo>
                  <a:lnTo>
                    <a:pt x="690" y="279"/>
                  </a:lnTo>
                  <a:lnTo>
                    <a:pt x="677" y="267"/>
                  </a:lnTo>
                  <a:lnTo>
                    <a:pt x="677" y="279"/>
                  </a:lnTo>
                  <a:lnTo>
                    <a:pt x="653" y="279"/>
                  </a:lnTo>
                  <a:lnTo>
                    <a:pt x="653" y="291"/>
                  </a:lnTo>
                  <a:lnTo>
                    <a:pt x="641" y="291"/>
                  </a:lnTo>
                  <a:lnTo>
                    <a:pt x="641" y="303"/>
                  </a:lnTo>
                  <a:lnTo>
                    <a:pt x="629" y="291"/>
                  </a:lnTo>
                  <a:lnTo>
                    <a:pt x="629" y="303"/>
                  </a:lnTo>
                  <a:lnTo>
                    <a:pt x="617" y="291"/>
                  </a:lnTo>
                  <a:lnTo>
                    <a:pt x="617" y="303"/>
                  </a:lnTo>
                  <a:lnTo>
                    <a:pt x="605" y="303"/>
                  </a:lnTo>
                  <a:lnTo>
                    <a:pt x="605" y="315"/>
                  </a:lnTo>
                  <a:lnTo>
                    <a:pt x="593" y="303"/>
                  </a:lnTo>
                  <a:lnTo>
                    <a:pt x="593" y="315"/>
                  </a:lnTo>
                  <a:lnTo>
                    <a:pt x="581" y="315"/>
                  </a:lnTo>
                  <a:lnTo>
                    <a:pt x="581" y="327"/>
                  </a:lnTo>
                  <a:lnTo>
                    <a:pt x="569" y="315"/>
                  </a:lnTo>
                  <a:lnTo>
                    <a:pt x="569" y="327"/>
                  </a:lnTo>
                  <a:lnTo>
                    <a:pt x="545" y="327"/>
                  </a:lnTo>
                  <a:lnTo>
                    <a:pt x="545" y="339"/>
                  </a:lnTo>
                  <a:lnTo>
                    <a:pt x="532" y="327"/>
                  </a:lnTo>
                  <a:lnTo>
                    <a:pt x="532" y="339"/>
                  </a:lnTo>
                  <a:lnTo>
                    <a:pt x="532" y="351"/>
                  </a:lnTo>
                  <a:lnTo>
                    <a:pt x="520" y="339"/>
                  </a:lnTo>
                  <a:lnTo>
                    <a:pt x="520" y="351"/>
                  </a:lnTo>
                  <a:lnTo>
                    <a:pt x="508" y="339"/>
                  </a:lnTo>
                  <a:lnTo>
                    <a:pt x="508" y="351"/>
                  </a:lnTo>
                  <a:lnTo>
                    <a:pt x="496" y="351"/>
                  </a:lnTo>
                  <a:lnTo>
                    <a:pt x="496" y="363"/>
                  </a:lnTo>
                  <a:lnTo>
                    <a:pt x="484" y="351"/>
                  </a:lnTo>
                  <a:lnTo>
                    <a:pt x="484" y="363"/>
                  </a:lnTo>
                  <a:lnTo>
                    <a:pt x="472" y="363"/>
                  </a:lnTo>
                  <a:lnTo>
                    <a:pt x="472" y="375"/>
                  </a:lnTo>
                  <a:lnTo>
                    <a:pt x="460" y="363"/>
                  </a:lnTo>
                  <a:lnTo>
                    <a:pt x="460" y="375"/>
                  </a:lnTo>
                  <a:lnTo>
                    <a:pt x="448" y="375"/>
                  </a:lnTo>
                  <a:lnTo>
                    <a:pt x="448" y="388"/>
                  </a:lnTo>
                  <a:lnTo>
                    <a:pt x="436" y="375"/>
                  </a:lnTo>
                  <a:lnTo>
                    <a:pt x="436" y="388"/>
                  </a:lnTo>
                  <a:lnTo>
                    <a:pt x="424" y="375"/>
                  </a:lnTo>
                  <a:lnTo>
                    <a:pt x="424" y="388"/>
                  </a:lnTo>
                  <a:lnTo>
                    <a:pt x="424" y="400"/>
                  </a:lnTo>
                  <a:lnTo>
                    <a:pt x="412" y="388"/>
                  </a:lnTo>
                  <a:lnTo>
                    <a:pt x="412" y="400"/>
                  </a:lnTo>
                  <a:lnTo>
                    <a:pt x="387" y="400"/>
                  </a:lnTo>
                  <a:lnTo>
                    <a:pt x="387" y="412"/>
                  </a:lnTo>
                  <a:lnTo>
                    <a:pt x="375" y="400"/>
                  </a:lnTo>
                  <a:lnTo>
                    <a:pt x="375" y="412"/>
                  </a:lnTo>
                  <a:lnTo>
                    <a:pt x="363" y="412"/>
                  </a:lnTo>
                  <a:lnTo>
                    <a:pt x="363" y="424"/>
                  </a:lnTo>
                  <a:lnTo>
                    <a:pt x="351" y="412"/>
                  </a:lnTo>
                  <a:lnTo>
                    <a:pt x="351" y="424"/>
                  </a:lnTo>
                  <a:lnTo>
                    <a:pt x="339" y="424"/>
                  </a:lnTo>
                  <a:lnTo>
                    <a:pt x="339" y="436"/>
                  </a:lnTo>
                  <a:lnTo>
                    <a:pt x="327" y="424"/>
                  </a:lnTo>
                  <a:lnTo>
                    <a:pt x="327" y="436"/>
                  </a:lnTo>
                  <a:lnTo>
                    <a:pt x="315" y="424"/>
                  </a:lnTo>
                  <a:lnTo>
                    <a:pt x="315" y="436"/>
                  </a:lnTo>
                  <a:lnTo>
                    <a:pt x="303" y="436"/>
                  </a:lnTo>
                  <a:lnTo>
                    <a:pt x="303" y="448"/>
                  </a:lnTo>
                  <a:lnTo>
                    <a:pt x="279" y="448"/>
                  </a:lnTo>
                  <a:lnTo>
                    <a:pt x="279" y="460"/>
                  </a:lnTo>
                  <a:lnTo>
                    <a:pt x="267" y="448"/>
                  </a:lnTo>
                  <a:lnTo>
                    <a:pt x="267" y="460"/>
                  </a:lnTo>
                  <a:lnTo>
                    <a:pt x="254" y="460"/>
                  </a:lnTo>
                  <a:lnTo>
                    <a:pt x="254" y="472"/>
                  </a:lnTo>
                  <a:lnTo>
                    <a:pt x="242" y="460"/>
                  </a:lnTo>
                  <a:lnTo>
                    <a:pt x="242" y="472"/>
                  </a:lnTo>
                  <a:lnTo>
                    <a:pt x="230" y="472"/>
                  </a:lnTo>
                  <a:lnTo>
                    <a:pt x="230" y="484"/>
                  </a:lnTo>
                  <a:lnTo>
                    <a:pt x="218" y="472"/>
                  </a:lnTo>
                  <a:lnTo>
                    <a:pt x="218" y="484"/>
                  </a:lnTo>
                  <a:lnTo>
                    <a:pt x="194" y="484"/>
                  </a:lnTo>
                  <a:lnTo>
                    <a:pt x="194" y="496"/>
                  </a:lnTo>
                  <a:lnTo>
                    <a:pt x="182" y="484"/>
                  </a:lnTo>
                  <a:lnTo>
                    <a:pt x="182" y="496"/>
                  </a:lnTo>
                  <a:lnTo>
                    <a:pt x="170" y="496"/>
                  </a:lnTo>
                  <a:lnTo>
                    <a:pt x="170" y="508"/>
                  </a:lnTo>
                  <a:lnTo>
                    <a:pt x="158" y="496"/>
                  </a:lnTo>
                  <a:lnTo>
                    <a:pt x="158" y="508"/>
                  </a:lnTo>
                  <a:lnTo>
                    <a:pt x="146" y="508"/>
                  </a:lnTo>
                  <a:lnTo>
                    <a:pt x="146" y="520"/>
                  </a:lnTo>
                  <a:lnTo>
                    <a:pt x="134" y="508"/>
                  </a:lnTo>
                  <a:lnTo>
                    <a:pt x="134" y="520"/>
                  </a:lnTo>
                  <a:lnTo>
                    <a:pt x="121" y="520"/>
                  </a:lnTo>
                  <a:lnTo>
                    <a:pt x="121" y="533"/>
                  </a:lnTo>
                  <a:lnTo>
                    <a:pt x="109" y="520"/>
                  </a:lnTo>
                  <a:lnTo>
                    <a:pt x="109" y="533"/>
                  </a:lnTo>
                  <a:lnTo>
                    <a:pt x="85" y="533"/>
                  </a:lnTo>
                  <a:lnTo>
                    <a:pt x="85" y="545"/>
                  </a:lnTo>
                  <a:lnTo>
                    <a:pt x="73" y="533"/>
                  </a:lnTo>
                  <a:lnTo>
                    <a:pt x="73" y="545"/>
                  </a:lnTo>
                  <a:lnTo>
                    <a:pt x="73" y="557"/>
                  </a:lnTo>
                  <a:lnTo>
                    <a:pt x="61" y="545"/>
                  </a:lnTo>
                  <a:lnTo>
                    <a:pt x="61" y="557"/>
                  </a:lnTo>
                  <a:lnTo>
                    <a:pt x="49" y="545"/>
                  </a:lnTo>
                  <a:lnTo>
                    <a:pt x="49" y="557"/>
                  </a:lnTo>
                  <a:lnTo>
                    <a:pt x="37" y="557"/>
                  </a:lnTo>
                  <a:lnTo>
                    <a:pt x="37" y="569"/>
                  </a:lnTo>
                  <a:lnTo>
                    <a:pt x="25" y="557"/>
                  </a:lnTo>
                  <a:lnTo>
                    <a:pt x="25" y="569"/>
                  </a:lnTo>
                  <a:lnTo>
                    <a:pt x="13" y="569"/>
                  </a:lnTo>
                  <a:lnTo>
                    <a:pt x="13" y="581"/>
                  </a:lnTo>
                  <a:lnTo>
                    <a:pt x="1" y="569"/>
                  </a:lnTo>
                  <a:lnTo>
                    <a:pt x="1" y="15049"/>
                  </a:lnTo>
                  <a:lnTo>
                    <a:pt x="4521" y="17660"/>
                  </a:lnTo>
                  <a:lnTo>
                    <a:pt x="19231" y="1038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2144810" y="1135573"/>
              <a:ext cx="928627" cy="1103289"/>
            </a:xfrm>
            <a:custGeom>
              <a:avLst/>
              <a:gdLst/>
              <a:ahLst/>
              <a:cxnLst/>
              <a:rect l="l" t="t" r="r" b="b"/>
              <a:pathLst>
                <a:path w="14722" h="17491" extrusionOk="0">
                  <a:moveTo>
                    <a:pt x="14710" y="0"/>
                  </a:moveTo>
                  <a:lnTo>
                    <a:pt x="0" y="7277"/>
                  </a:lnTo>
                  <a:lnTo>
                    <a:pt x="12582" y="14541"/>
                  </a:lnTo>
                  <a:lnTo>
                    <a:pt x="13453" y="17490"/>
                  </a:lnTo>
                  <a:lnTo>
                    <a:pt x="13453" y="17454"/>
                  </a:lnTo>
                  <a:lnTo>
                    <a:pt x="13465" y="17478"/>
                  </a:lnTo>
                  <a:lnTo>
                    <a:pt x="13465" y="17442"/>
                  </a:lnTo>
                  <a:lnTo>
                    <a:pt x="13477" y="17478"/>
                  </a:lnTo>
                  <a:lnTo>
                    <a:pt x="13477" y="17442"/>
                  </a:lnTo>
                  <a:lnTo>
                    <a:pt x="13489" y="17478"/>
                  </a:lnTo>
                  <a:lnTo>
                    <a:pt x="13489" y="17442"/>
                  </a:lnTo>
                  <a:lnTo>
                    <a:pt x="13501" y="17466"/>
                  </a:lnTo>
                  <a:lnTo>
                    <a:pt x="13501" y="17430"/>
                  </a:lnTo>
                  <a:lnTo>
                    <a:pt x="13513" y="17466"/>
                  </a:lnTo>
                  <a:lnTo>
                    <a:pt x="13513" y="17418"/>
                  </a:lnTo>
                  <a:lnTo>
                    <a:pt x="13525" y="17454"/>
                  </a:lnTo>
                  <a:lnTo>
                    <a:pt x="13525" y="17418"/>
                  </a:lnTo>
                  <a:lnTo>
                    <a:pt x="13537" y="17454"/>
                  </a:lnTo>
                  <a:lnTo>
                    <a:pt x="13537" y="17418"/>
                  </a:lnTo>
                  <a:lnTo>
                    <a:pt x="13549" y="17454"/>
                  </a:lnTo>
                  <a:lnTo>
                    <a:pt x="13549" y="17405"/>
                  </a:lnTo>
                  <a:lnTo>
                    <a:pt x="13561" y="17442"/>
                  </a:lnTo>
                  <a:lnTo>
                    <a:pt x="13561" y="17405"/>
                  </a:lnTo>
                  <a:lnTo>
                    <a:pt x="13574" y="17442"/>
                  </a:lnTo>
                  <a:lnTo>
                    <a:pt x="13574" y="17430"/>
                  </a:lnTo>
                  <a:lnTo>
                    <a:pt x="13574" y="17393"/>
                  </a:lnTo>
                  <a:lnTo>
                    <a:pt x="13586" y="17430"/>
                  </a:lnTo>
                  <a:lnTo>
                    <a:pt x="13586" y="17393"/>
                  </a:lnTo>
                  <a:lnTo>
                    <a:pt x="13598" y="17430"/>
                  </a:lnTo>
                  <a:lnTo>
                    <a:pt x="13598" y="17381"/>
                  </a:lnTo>
                  <a:lnTo>
                    <a:pt x="13610" y="17418"/>
                  </a:lnTo>
                  <a:lnTo>
                    <a:pt x="13610" y="17381"/>
                  </a:lnTo>
                  <a:lnTo>
                    <a:pt x="13622" y="17418"/>
                  </a:lnTo>
                  <a:lnTo>
                    <a:pt x="13622" y="17369"/>
                  </a:lnTo>
                  <a:lnTo>
                    <a:pt x="13634" y="17405"/>
                  </a:lnTo>
                  <a:lnTo>
                    <a:pt x="13634" y="17369"/>
                  </a:lnTo>
                  <a:lnTo>
                    <a:pt x="13646" y="17405"/>
                  </a:lnTo>
                  <a:lnTo>
                    <a:pt x="13646" y="17369"/>
                  </a:lnTo>
                  <a:lnTo>
                    <a:pt x="13658" y="17393"/>
                  </a:lnTo>
                  <a:lnTo>
                    <a:pt x="13658" y="17357"/>
                  </a:lnTo>
                  <a:lnTo>
                    <a:pt x="13670" y="17393"/>
                  </a:lnTo>
                  <a:lnTo>
                    <a:pt x="13670" y="17357"/>
                  </a:lnTo>
                  <a:lnTo>
                    <a:pt x="13682" y="17393"/>
                  </a:lnTo>
                  <a:lnTo>
                    <a:pt x="13682" y="17357"/>
                  </a:lnTo>
                  <a:lnTo>
                    <a:pt x="13694" y="17381"/>
                  </a:lnTo>
                  <a:lnTo>
                    <a:pt x="13694" y="17345"/>
                  </a:lnTo>
                  <a:lnTo>
                    <a:pt x="13707" y="17381"/>
                  </a:lnTo>
                  <a:lnTo>
                    <a:pt x="13707" y="17333"/>
                  </a:lnTo>
                  <a:lnTo>
                    <a:pt x="13719" y="17369"/>
                  </a:lnTo>
                  <a:lnTo>
                    <a:pt x="13719" y="17333"/>
                  </a:lnTo>
                  <a:lnTo>
                    <a:pt x="13731" y="17369"/>
                  </a:lnTo>
                  <a:lnTo>
                    <a:pt x="13731" y="17333"/>
                  </a:lnTo>
                  <a:lnTo>
                    <a:pt x="13743" y="17369"/>
                  </a:lnTo>
                  <a:lnTo>
                    <a:pt x="13743" y="17321"/>
                  </a:lnTo>
                  <a:lnTo>
                    <a:pt x="13755" y="17357"/>
                  </a:lnTo>
                  <a:lnTo>
                    <a:pt x="13755" y="17321"/>
                  </a:lnTo>
                  <a:lnTo>
                    <a:pt x="13767" y="17345"/>
                  </a:lnTo>
                  <a:lnTo>
                    <a:pt x="13767" y="17309"/>
                  </a:lnTo>
                  <a:lnTo>
                    <a:pt x="13779" y="17345"/>
                  </a:lnTo>
                  <a:lnTo>
                    <a:pt x="13779" y="17309"/>
                  </a:lnTo>
                  <a:lnTo>
                    <a:pt x="13791" y="17345"/>
                  </a:lnTo>
                  <a:lnTo>
                    <a:pt x="13791" y="17297"/>
                  </a:lnTo>
                  <a:lnTo>
                    <a:pt x="13803" y="17333"/>
                  </a:lnTo>
                  <a:lnTo>
                    <a:pt x="13803" y="17297"/>
                  </a:lnTo>
                  <a:lnTo>
                    <a:pt x="13815" y="17333"/>
                  </a:lnTo>
                  <a:lnTo>
                    <a:pt x="13815" y="17285"/>
                  </a:lnTo>
                  <a:lnTo>
                    <a:pt x="13827" y="17321"/>
                  </a:lnTo>
                  <a:lnTo>
                    <a:pt x="13827" y="17285"/>
                  </a:lnTo>
                  <a:lnTo>
                    <a:pt x="13839" y="17321"/>
                  </a:lnTo>
                  <a:lnTo>
                    <a:pt x="13839" y="17285"/>
                  </a:lnTo>
                  <a:lnTo>
                    <a:pt x="13852" y="17309"/>
                  </a:lnTo>
                  <a:lnTo>
                    <a:pt x="13852" y="17272"/>
                  </a:lnTo>
                  <a:lnTo>
                    <a:pt x="13864" y="17309"/>
                  </a:lnTo>
                  <a:lnTo>
                    <a:pt x="13864" y="17272"/>
                  </a:lnTo>
                  <a:lnTo>
                    <a:pt x="13876" y="17297"/>
                  </a:lnTo>
                  <a:lnTo>
                    <a:pt x="13876" y="17260"/>
                  </a:lnTo>
                  <a:lnTo>
                    <a:pt x="13888" y="17297"/>
                  </a:lnTo>
                  <a:lnTo>
                    <a:pt x="13888" y="17260"/>
                  </a:lnTo>
                  <a:lnTo>
                    <a:pt x="13900" y="17297"/>
                  </a:lnTo>
                  <a:lnTo>
                    <a:pt x="13900" y="17248"/>
                  </a:lnTo>
                  <a:lnTo>
                    <a:pt x="13912" y="17285"/>
                  </a:lnTo>
                  <a:lnTo>
                    <a:pt x="13912" y="17248"/>
                  </a:lnTo>
                  <a:lnTo>
                    <a:pt x="13924" y="17285"/>
                  </a:lnTo>
                  <a:lnTo>
                    <a:pt x="13924" y="17236"/>
                  </a:lnTo>
                  <a:lnTo>
                    <a:pt x="13936" y="17272"/>
                  </a:lnTo>
                  <a:lnTo>
                    <a:pt x="13936" y="17236"/>
                  </a:lnTo>
                  <a:lnTo>
                    <a:pt x="13948" y="17272"/>
                  </a:lnTo>
                  <a:lnTo>
                    <a:pt x="13948" y="17236"/>
                  </a:lnTo>
                  <a:lnTo>
                    <a:pt x="13960" y="17260"/>
                  </a:lnTo>
                  <a:lnTo>
                    <a:pt x="13960" y="17224"/>
                  </a:lnTo>
                  <a:lnTo>
                    <a:pt x="13972" y="17260"/>
                  </a:lnTo>
                  <a:lnTo>
                    <a:pt x="13972" y="17224"/>
                  </a:lnTo>
                  <a:lnTo>
                    <a:pt x="13985" y="17260"/>
                  </a:lnTo>
                  <a:lnTo>
                    <a:pt x="13985" y="17212"/>
                  </a:lnTo>
                  <a:lnTo>
                    <a:pt x="13997" y="17248"/>
                  </a:lnTo>
                  <a:lnTo>
                    <a:pt x="13997" y="17212"/>
                  </a:lnTo>
                  <a:lnTo>
                    <a:pt x="14009" y="17248"/>
                  </a:lnTo>
                  <a:lnTo>
                    <a:pt x="14009" y="17200"/>
                  </a:lnTo>
                  <a:lnTo>
                    <a:pt x="14021" y="17236"/>
                  </a:lnTo>
                  <a:lnTo>
                    <a:pt x="14021" y="17200"/>
                  </a:lnTo>
                  <a:lnTo>
                    <a:pt x="14033" y="17236"/>
                  </a:lnTo>
                  <a:lnTo>
                    <a:pt x="14033" y="17200"/>
                  </a:lnTo>
                  <a:lnTo>
                    <a:pt x="14045" y="17224"/>
                  </a:lnTo>
                  <a:lnTo>
                    <a:pt x="14045" y="17188"/>
                  </a:lnTo>
                  <a:lnTo>
                    <a:pt x="14057" y="17224"/>
                  </a:lnTo>
                  <a:lnTo>
                    <a:pt x="14057" y="17188"/>
                  </a:lnTo>
                  <a:lnTo>
                    <a:pt x="14069" y="17212"/>
                  </a:lnTo>
                  <a:lnTo>
                    <a:pt x="14069" y="17176"/>
                  </a:lnTo>
                  <a:lnTo>
                    <a:pt x="14081" y="17212"/>
                  </a:lnTo>
                  <a:lnTo>
                    <a:pt x="14081" y="17176"/>
                  </a:lnTo>
                  <a:lnTo>
                    <a:pt x="14093" y="17212"/>
                  </a:lnTo>
                  <a:lnTo>
                    <a:pt x="14093" y="17164"/>
                  </a:lnTo>
                  <a:lnTo>
                    <a:pt x="14105" y="17200"/>
                  </a:lnTo>
                  <a:lnTo>
                    <a:pt x="14105" y="17164"/>
                  </a:lnTo>
                  <a:lnTo>
                    <a:pt x="14117" y="17200"/>
                  </a:lnTo>
                  <a:lnTo>
                    <a:pt x="14117" y="17152"/>
                  </a:lnTo>
                  <a:lnTo>
                    <a:pt x="14130" y="17188"/>
                  </a:lnTo>
                  <a:lnTo>
                    <a:pt x="14130" y="17152"/>
                  </a:lnTo>
                  <a:lnTo>
                    <a:pt x="14142" y="17188"/>
                  </a:lnTo>
                  <a:lnTo>
                    <a:pt x="14142" y="17152"/>
                  </a:lnTo>
                  <a:lnTo>
                    <a:pt x="14154" y="17176"/>
                  </a:lnTo>
                  <a:lnTo>
                    <a:pt x="14154" y="17140"/>
                  </a:lnTo>
                  <a:lnTo>
                    <a:pt x="14166" y="17176"/>
                  </a:lnTo>
                  <a:lnTo>
                    <a:pt x="14166" y="17127"/>
                  </a:lnTo>
                  <a:lnTo>
                    <a:pt x="14178" y="17164"/>
                  </a:lnTo>
                  <a:lnTo>
                    <a:pt x="14178" y="17127"/>
                  </a:lnTo>
                  <a:lnTo>
                    <a:pt x="14190" y="17164"/>
                  </a:lnTo>
                  <a:lnTo>
                    <a:pt x="14190" y="17127"/>
                  </a:lnTo>
                  <a:lnTo>
                    <a:pt x="14202" y="17164"/>
                  </a:lnTo>
                  <a:lnTo>
                    <a:pt x="14202" y="17115"/>
                  </a:lnTo>
                  <a:lnTo>
                    <a:pt x="14214" y="17152"/>
                  </a:lnTo>
                  <a:lnTo>
                    <a:pt x="14214" y="17115"/>
                  </a:lnTo>
                  <a:lnTo>
                    <a:pt x="14226" y="17140"/>
                  </a:lnTo>
                  <a:lnTo>
                    <a:pt x="14226" y="17103"/>
                  </a:lnTo>
                  <a:lnTo>
                    <a:pt x="14238" y="17140"/>
                  </a:lnTo>
                  <a:lnTo>
                    <a:pt x="14238" y="17103"/>
                  </a:lnTo>
                  <a:lnTo>
                    <a:pt x="14250" y="17140"/>
                  </a:lnTo>
                  <a:lnTo>
                    <a:pt x="14250" y="17103"/>
                  </a:lnTo>
                  <a:lnTo>
                    <a:pt x="14263" y="17127"/>
                  </a:lnTo>
                  <a:lnTo>
                    <a:pt x="14263" y="17091"/>
                  </a:lnTo>
                  <a:lnTo>
                    <a:pt x="14275" y="17127"/>
                  </a:lnTo>
                  <a:lnTo>
                    <a:pt x="14275" y="17079"/>
                  </a:lnTo>
                  <a:lnTo>
                    <a:pt x="14287" y="17115"/>
                  </a:lnTo>
                  <a:lnTo>
                    <a:pt x="14287" y="17079"/>
                  </a:lnTo>
                  <a:lnTo>
                    <a:pt x="14299" y="17115"/>
                  </a:lnTo>
                  <a:lnTo>
                    <a:pt x="14299" y="17079"/>
                  </a:lnTo>
                  <a:lnTo>
                    <a:pt x="14311" y="17115"/>
                  </a:lnTo>
                  <a:lnTo>
                    <a:pt x="14311" y="17067"/>
                  </a:lnTo>
                  <a:lnTo>
                    <a:pt x="14323" y="17103"/>
                  </a:lnTo>
                  <a:lnTo>
                    <a:pt x="14323" y="17067"/>
                  </a:lnTo>
                  <a:lnTo>
                    <a:pt x="14335" y="17103"/>
                  </a:lnTo>
                  <a:lnTo>
                    <a:pt x="14335" y="17091"/>
                  </a:lnTo>
                  <a:lnTo>
                    <a:pt x="14335" y="17055"/>
                  </a:lnTo>
                  <a:lnTo>
                    <a:pt x="14347" y="17091"/>
                  </a:lnTo>
                  <a:lnTo>
                    <a:pt x="14347" y="17055"/>
                  </a:lnTo>
                  <a:lnTo>
                    <a:pt x="14359" y="17091"/>
                  </a:lnTo>
                  <a:lnTo>
                    <a:pt x="14359" y="17043"/>
                  </a:lnTo>
                  <a:lnTo>
                    <a:pt x="14371" y="17079"/>
                  </a:lnTo>
                  <a:lnTo>
                    <a:pt x="14371" y="17043"/>
                  </a:lnTo>
                  <a:lnTo>
                    <a:pt x="14383" y="17079"/>
                  </a:lnTo>
                  <a:lnTo>
                    <a:pt x="14383" y="17043"/>
                  </a:lnTo>
                  <a:lnTo>
                    <a:pt x="14395" y="17079"/>
                  </a:lnTo>
                  <a:lnTo>
                    <a:pt x="14395" y="17031"/>
                  </a:lnTo>
                  <a:lnTo>
                    <a:pt x="14408" y="17067"/>
                  </a:lnTo>
                  <a:lnTo>
                    <a:pt x="14408" y="17031"/>
                  </a:lnTo>
                  <a:lnTo>
                    <a:pt x="14420" y="17055"/>
                  </a:lnTo>
                  <a:lnTo>
                    <a:pt x="14420" y="17019"/>
                  </a:lnTo>
                  <a:lnTo>
                    <a:pt x="14432" y="17055"/>
                  </a:lnTo>
                  <a:lnTo>
                    <a:pt x="14432" y="17019"/>
                  </a:lnTo>
                  <a:lnTo>
                    <a:pt x="14444" y="17055"/>
                  </a:lnTo>
                  <a:lnTo>
                    <a:pt x="14444" y="17043"/>
                  </a:lnTo>
                  <a:lnTo>
                    <a:pt x="14444" y="17007"/>
                  </a:lnTo>
                  <a:lnTo>
                    <a:pt x="14456" y="17043"/>
                  </a:lnTo>
                  <a:lnTo>
                    <a:pt x="14456" y="17007"/>
                  </a:lnTo>
                  <a:lnTo>
                    <a:pt x="14468" y="17043"/>
                  </a:lnTo>
                  <a:lnTo>
                    <a:pt x="14468" y="16994"/>
                  </a:lnTo>
                  <a:lnTo>
                    <a:pt x="14480" y="17031"/>
                  </a:lnTo>
                  <a:lnTo>
                    <a:pt x="14480" y="16994"/>
                  </a:lnTo>
                  <a:lnTo>
                    <a:pt x="14492" y="17031"/>
                  </a:lnTo>
                  <a:lnTo>
                    <a:pt x="14492" y="16994"/>
                  </a:lnTo>
                  <a:lnTo>
                    <a:pt x="14504" y="17031"/>
                  </a:lnTo>
                  <a:lnTo>
                    <a:pt x="14504" y="16982"/>
                  </a:lnTo>
                  <a:lnTo>
                    <a:pt x="14516" y="17019"/>
                  </a:lnTo>
                  <a:lnTo>
                    <a:pt x="14516" y="16982"/>
                  </a:lnTo>
                  <a:lnTo>
                    <a:pt x="14528" y="17007"/>
                  </a:lnTo>
                  <a:lnTo>
                    <a:pt x="14528" y="16970"/>
                  </a:lnTo>
                  <a:lnTo>
                    <a:pt x="14541" y="17007"/>
                  </a:lnTo>
                  <a:lnTo>
                    <a:pt x="14541" y="16970"/>
                  </a:lnTo>
                  <a:lnTo>
                    <a:pt x="14553" y="17007"/>
                  </a:lnTo>
                  <a:lnTo>
                    <a:pt x="14553" y="16958"/>
                  </a:lnTo>
                  <a:lnTo>
                    <a:pt x="14565" y="16994"/>
                  </a:lnTo>
                  <a:lnTo>
                    <a:pt x="14565" y="16958"/>
                  </a:lnTo>
                  <a:lnTo>
                    <a:pt x="14577" y="16994"/>
                  </a:lnTo>
                  <a:lnTo>
                    <a:pt x="14577" y="16946"/>
                  </a:lnTo>
                  <a:lnTo>
                    <a:pt x="14589" y="16982"/>
                  </a:lnTo>
                  <a:lnTo>
                    <a:pt x="14589" y="16946"/>
                  </a:lnTo>
                  <a:lnTo>
                    <a:pt x="14601" y="16982"/>
                  </a:lnTo>
                  <a:lnTo>
                    <a:pt x="14601" y="16946"/>
                  </a:lnTo>
                  <a:lnTo>
                    <a:pt x="14613" y="16970"/>
                  </a:lnTo>
                  <a:lnTo>
                    <a:pt x="14613" y="16934"/>
                  </a:lnTo>
                  <a:lnTo>
                    <a:pt x="14625" y="16970"/>
                  </a:lnTo>
                  <a:lnTo>
                    <a:pt x="14625" y="16934"/>
                  </a:lnTo>
                  <a:lnTo>
                    <a:pt x="14637" y="16958"/>
                  </a:lnTo>
                  <a:lnTo>
                    <a:pt x="14637" y="16922"/>
                  </a:lnTo>
                  <a:lnTo>
                    <a:pt x="14649" y="16958"/>
                  </a:lnTo>
                  <a:lnTo>
                    <a:pt x="14649" y="16922"/>
                  </a:lnTo>
                  <a:lnTo>
                    <a:pt x="14661" y="16958"/>
                  </a:lnTo>
                  <a:lnTo>
                    <a:pt x="14661" y="16910"/>
                  </a:lnTo>
                  <a:lnTo>
                    <a:pt x="14673" y="16946"/>
                  </a:lnTo>
                  <a:lnTo>
                    <a:pt x="14673" y="16910"/>
                  </a:lnTo>
                  <a:lnTo>
                    <a:pt x="14686" y="16946"/>
                  </a:lnTo>
                  <a:lnTo>
                    <a:pt x="14686" y="16898"/>
                  </a:lnTo>
                  <a:lnTo>
                    <a:pt x="14698" y="16934"/>
                  </a:lnTo>
                  <a:lnTo>
                    <a:pt x="14698" y="16898"/>
                  </a:lnTo>
                  <a:lnTo>
                    <a:pt x="14710" y="16934"/>
                  </a:lnTo>
                  <a:lnTo>
                    <a:pt x="14710" y="16898"/>
                  </a:lnTo>
                  <a:lnTo>
                    <a:pt x="14722" y="16922"/>
                  </a:lnTo>
                  <a:lnTo>
                    <a:pt x="14722"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1858883" y="517228"/>
              <a:ext cx="1133755" cy="1722394"/>
            </a:xfrm>
            <a:custGeom>
              <a:avLst/>
              <a:gdLst/>
              <a:ahLst/>
              <a:cxnLst/>
              <a:rect l="l" t="t" r="r" b="b"/>
              <a:pathLst>
                <a:path w="17974" h="27306" extrusionOk="0">
                  <a:moveTo>
                    <a:pt x="1" y="1"/>
                  </a:moveTo>
                  <a:lnTo>
                    <a:pt x="1" y="14469"/>
                  </a:lnTo>
                  <a:lnTo>
                    <a:pt x="17103" y="24344"/>
                  </a:lnTo>
                  <a:lnTo>
                    <a:pt x="17974" y="27305"/>
                  </a:lnTo>
                  <a:lnTo>
                    <a:pt x="17974" y="1037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1885565" y="563779"/>
              <a:ext cx="1080391" cy="1474563"/>
            </a:xfrm>
            <a:custGeom>
              <a:avLst/>
              <a:gdLst/>
              <a:ahLst/>
              <a:cxnLst/>
              <a:rect l="l" t="t" r="r" b="b"/>
              <a:pathLst>
                <a:path w="17128" h="23377" extrusionOk="0">
                  <a:moveTo>
                    <a:pt x="1" y="0"/>
                  </a:moveTo>
                  <a:lnTo>
                    <a:pt x="1" y="13489"/>
                  </a:lnTo>
                  <a:lnTo>
                    <a:pt x="17043" y="23328"/>
                  </a:lnTo>
                  <a:lnTo>
                    <a:pt x="17116" y="23376"/>
                  </a:lnTo>
                  <a:lnTo>
                    <a:pt x="17128" y="987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0"/>
            <p:cNvSpPr/>
            <p:nvPr/>
          </p:nvSpPr>
          <p:spPr>
            <a:xfrm>
              <a:off x="1920636" y="695800"/>
              <a:ext cx="279118" cy="328003"/>
            </a:xfrm>
            <a:custGeom>
              <a:avLst/>
              <a:gdLst/>
              <a:ahLst/>
              <a:cxnLst/>
              <a:rect l="l" t="t" r="r" b="b"/>
              <a:pathLst>
                <a:path w="4425" h="5200" extrusionOk="0">
                  <a:moveTo>
                    <a:pt x="1315" y="0"/>
                  </a:moveTo>
                  <a:cubicBezTo>
                    <a:pt x="1129" y="0"/>
                    <a:pt x="954" y="43"/>
                    <a:pt x="798" y="131"/>
                  </a:cubicBezTo>
                  <a:cubicBezTo>
                    <a:pt x="1" y="590"/>
                    <a:pt x="1" y="2065"/>
                    <a:pt x="786" y="3419"/>
                  </a:cubicBezTo>
                  <a:cubicBezTo>
                    <a:pt x="1423" y="4509"/>
                    <a:pt x="2361" y="5199"/>
                    <a:pt x="3113" y="5199"/>
                  </a:cubicBezTo>
                  <a:cubicBezTo>
                    <a:pt x="3302" y="5199"/>
                    <a:pt x="3480" y="5155"/>
                    <a:pt x="3639" y="5063"/>
                  </a:cubicBezTo>
                  <a:cubicBezTo>
                    <a:pt x="4424" y="4615"/>
                    <a:pt x="4424" y="3141"/>
                    <a:pt x="3639" y="1775"/>
                  </a:cubicBezTo>
                  <a:cubicBezTo>
                    <a:pt x="3009" y="690"/>
                    <a:pt x="2068" y="0"/>
                    <a:pt x="13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0"/>
            <p:cNvSpPr/>
            <p:nvPr/>
          </p:nvSpPr>
          <p:spPr>
            <a:xfrm>
              <a:off x="1996138" y="768843"/>
              <a:ext cx="128867" cy="151764"/>
            </a:xfrm>
            <a:custGeom>
              <a:avLst/>
              <a:gdLst/>
              <a:ahLst/>
              <a:cxnLst/>
              <a:rect l="l" t="t" r="r" b="b"/>
              <a:pathLst>
                <a:path w="2043" h="2406" extrusionOk="0">
                  <a:moveTo>
                    <a:pt x="602" y="1"/>
                  </a:moveTo>
                  <a:cubicBezTo>
                    <a:pt x="515" y="1"/>
                    <a:pt x="435" y="20"/>
                    <a:pt x="363" y="61"/>
                  </a:cubicBezTo>
                  <a:cubicBezTo>
                    <a:pt x="0" y="279"/>
                    <a:pt x="0" y="955"/>
                    <a:pt x="363" y="1584"/>
                  </a:cubicBezTo>
                  <a:cubicBezTo>
                    <a:pt x="654" y="2088"/>
                    <a:pt x="1092" y="2405"/>
                    <a:pt x="1441" y="2405"/>
                  </a:cubicBezTo>
                  <a:cubicBezTo>
                    <a:pt x="1528" y="2405"/>
                    <a:pt x="1608" y="2386"/>
                    <a:pt x="1680" y="2345"/>
                  </a:cubicBezTo>
                  <a:cubicBezTo>
                    <a:pt x="2043" y="2128"/>
                    <a:pt x="2043" y="1451"/>
                    <a:pt x="1680" y="822"/>
                  </a:cubicBezTo>
                  <a:cubicBezTo>
                    <a:pt x="1389" y="318"/>
                    <a:pt x="951" y="1"/>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0"/>
            <p:cNvSpPr/>
            <p:nvPr/>
          </p:nvSpPr>
          <p:spPr>
            <a:xfrm>
              <a:off x="1986235" y="922625"/>
              <a:ext cx="147917" cy="100924"/>
            </a:xfrm>
            <a:custGeom>
              <a:avLst/>
              <a:gdLst/>
              <a:ahLst/>
              <a:cxnLst/>
              <a:rect l="l" t="t" r="r" b="b"/>
              <a:pathLst>
                <a:path w="2345" h="1600" extrusionOk="0">
                  <a:moveTo>
                    <a:pt x="531" y="1"/>
                  </a:moveTo>
                  <a:cubicBezTo>
                    <a:pt x="320" y="1"/>
                    <a:pt x="139" y="77"/>
                    <a:pt x="0" y="222"/>
                  </a:cubicBezTo>
                  <a:cubicBezTo>
                    <a:pt x="314" y="669"/>
                    <a:pt x="713" y="1044"/>
                    <a:pt x="1172" y="1334"/>
                  </a:cubicBezTo>
                  <a:cubicBezTo>
                    <a:pt x="1495" y="1517"/>
                    <a:pt x="1792" y="1599"/>
                    <a:pt x="2056" y="1599"/>
                  </a:cubicBezTo>
                  <a:cubicBezTo>
                    <a:pt x="2157" y="1599"/>
                    <a:pt x="2254" y="1587"/>
                    <a:pt x="2345" y="1563"/>
                  </a:cubicBezTo>
                  <a:cubicBezTo>
                    <a:pt x="2103" y="1007"/>
                    <a:pt x="1692" y="524"/>
                    <a:pt x="1172" y="198"/>
                  </a:cubicBezTo>
                  <a:cubicBezTo>
                    <a:pt x="941" y="65"/>
                    <a:pt x="724" y="1"/>
                    <a:pt x="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0"/>
            <p:cNvSpPr/>
            <p:nvPr/>
          </p:nvSpPr>
          <p:spPr>
            <a:xfrm>
              <a:off x="2093718" y="723238"/>
              <a:ext cx="108304" cy="139464"/>
            </a:xfrm>
            <a:custGeom>
              <a:avLst/>
              <a:gdLst/>
              <a:ahLst/>
              <a:cxnLst/>
              <a:rect l="l" t="t" r="r" b="b"/>
              <a:pathLst>
                <a:path w="1717" h="2211" extrusionOk="0">
                  <a:moveTo>
                    <a:pt x="477" y="1"/>
                  </a:moveTo>
                  <a:cubicBezTo>
                    <a:pt x="195" y="1"/>
                    <a:pt x="0" y="229"/>
                    <a:pt x="0" y="615"/>
                  </a:cubicBezTo>
                  <a:cubicBezTo>
                    <a:pt x="37" y="1219"/>
                    <a:pt x="351" y="1763"/>
                    <a:pt x="858" y="2089"/>
                  </a:cubicBezTo>
                  <a:cubicBezTo>
                    <a:pt x="1001" y="2171"/>
                    <a:pt x="1133" y="2210"/>
                    <a:pt x="1250" y="2210"/>
                  </a:cubicBezTo>
                  <a:cubicBezTo>
                    <a:pt x="1530" y="2210"/>
                    <a:pt x="1717" y="1986"/>
                    <a:pt x="1717" y="1594"/>
                  </a:cubicBezTo>
                  <a:cubicBezTo>
                    <a:pt x="1680" y="1002"/>
                    <a:pt x="1366" y="446"/>
                    <a:pt x="858" y="119"/>
                  </a:cubicBezTo>
                  <a:cubicBezTo>
                    <a:pt x="722" y="39"/>
                    <a:pt x="592"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0"/>
            <p:cNvSpPr/>
            <p:nvPr/>
          </p:nvSpPr>
          <p:spPr>
            <a:xfrm>
              <a:off x="2114281" y="753578"/>
              <a:ext cx="67934" cy="78595"/>
            </a:xfrm>
            <a:custGeom>
              <a:avLst/>
              <a:gdLst/>
              <a:ahLst/>
              <a:cxnLst/>
              <a:rect l="l" t="t" r="r" b="b"/>
              <a:pathLst>
                <a:path w="1077" h="1246" extrusionOk="0">
                  <a:moveTo>
                    <a:pt x="520" y="1"/>
                  </a:moveTo>
                  <a:lnTo>
                    <a:pt x="520" y="593"/>
                  </a:lnTo>
                  <a:lnTo>
                    <a:pt x="1" y="303"/>
                  </a:lnTo>
                  <a:lnTo>
                    <a:pt x="1" y="339"/>
                  </a:lnTo>
                  <a:lnTo>
                    <a:pt x="520" y="629"/>
                  </a:lnTo>
                  <a:lnTo>
                    <a:pt x="520" y="1234"/>
                  </a:lnTo>
                  <a:lnTo>
                    <a:pt x="557" y="1246"/>
                  </a:lnTo>
                  <a:lnTo>
                    <a:pt x="557" y="654"/>
                  </a:lnTo>
                  <a:lnTo>
                    <a:pt x="1076" y="956"/>
                  </a:lnTo>
                  <a:lnTo>
                    <a:pt x="1076" y="919"/>
                  </a:lnTo>
                  <a:lnTo>
                    <a:pt x="557" y="617"/>
                  </a:lnTo>
                  <a:lnTo>
                    <a:pt x="557" y="13"/>
                  </a:lnTo>
                  <a:lnTo>
                    <a:pt x="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0"/>
            <p:cNvSpPr/>
            <p:nvPr/>
          </p:nvSpPr>
          <p:spPr>
            <a:xfrm>
              <a:off x="2275127" y="881688"/>
              <a:ext cx="545999" cy="403381"/>
            </a:xfrm>
            <a:custGeom>
              <a:avLst/>
              <a:gdLst/>
              <a:ahLst/>
              <a:cxnLst/>
              <a:rect l="l" t="t" r="r" b="b"/>
              <a:pathLst>
                <a:path w="8656" h="6395" extrusionOk="0">
                  <a:moveTo>
                    <a:pt x="1" y="0"/>
                  </a:moveTo>
                  <a:lnTo>
                    <a:pt x="1" y="1390"/>
                  </a:lnTo>
                  <a:lnTo>
                    <a:pt x="8655" y="6394"/>
                  </a:lnTo>
                  <a:lnTo>
                    <a:pt x="8655" y="4992"/>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0"/>
            <p:cNvSpPr/>
            <p:nvPr/>
          </p:nvSpPr>
          <p:spPr>
            <a:xfrm>
              <a:off x="2275127" y="1020457"/>
              <a:ext cx="654240" cy="451383"/>
            </a:xfrm>
            <a:custGeom>
              <a:avLst/>
              <a:gdLst/>
              <a:ahLst/>
              <a:cxnLst/>
              <a:rect l="l" t="t" r="r" b="b"/>
              <a:pathLst>
                <a:path w="10372" h="7156" extrusionOk="0">
                  <a:moveTo>
                    <a:pt x="1" y="0"/>
                  </a:moveTo>
                  <a:lnTo>
                    <a:pt x="1" y="1173"/>
                  </a:lnTo>
                  <a:lnTo>
                    <a:pt x="10371" y="7156"/>
                  </a:lnTo>
                  <a:lnTo>
                    <a:pt x="10371" y="5995"/>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0"/>
            <p:cNvSpPr/>
            <p:nvPr/>
          </p:nvSpPr>
          <p:spPr>
            <a:xfrm>
              <a:off x="2116552" y="1243939"/>
              <a:ext cx="223484" cy="262844"/>
            </a:xfrm>
            <a:custGeom>
              <a:avLst/>
              <a:gdLst/>
              <a:ahLst/>
              <a:cxnLst/>
              <a:rect l="l" t="t" r="r" b="b"/>
              <a:pathLst>
                <a:path w="3543" h="4167" extrusionOk="0">
                  <a:moveTo>
                    <a:pt x="1047" y="1"/>
                  </a:moveTo>
                  <a:cubicBezTo>
                    <a:pt x="896" y="1"/>
                    <a:pt x="755" y="35"/>
                    <a:pt x="629" y="107"/>
                  </a:cubicBezTo>
                  <a:cubicBezTo>
                    <a:pt x="1" y="470"/>
                    <a:pt x="1" y="1655"/>
                    <a:pt x="629" y="2742"/>
                  </a:cubicBezTo>
                  <a:cubicBezTo>
                    <a:pt x="1133" y="3613"/>
                    <a:pt x="1891" y="4167"/>
                    <a:pt x="2496" y="4167"/>
                  </a:cubicBezTo>
                  <a:cubicBezTo>
                    <a:pt x="2647" y="4167"/>
                    <a:pt x="2788" y="4132"/>
                    <a:pt x="2914" y="4060"/>
                  </a:cubicBezTo>
                  <a:cubicBezTo>
                    <a:pt x="3542" y="3685"/>
                    <a:pt x="3542" y="2513"/>
                    <a:pt x="2914" y="1425"/>
                  </a:cubicBezTo>
                  <a:cubicBezTo>
                    <a:pt x="2411" y="554"/>
                    <a:pt x="1652" y="1"/>
                    <a:pt x="10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0"/>
            <p:cNvSpPr/>
            <p:nvPr/>
          </p:nvSpPr>
          <p:spPr>
            <a:xfrm>
              <a:off x="2169915" y="1329976"/>
              <a:ext cx="120541" cy="119027"/>
            </a:xfrm>
            <a:custGeom>
              <a:avLst/>
              <a:gdLst/>
              <a:ahLst/>
              <a:cxnLst/>
              <a:rect l="l" t="t" r="r" b="b"/>
              <a:pathLst>
                <a:path w="1911" h="1887" extrusionOk="0">
                  <a:moveTo>
                    <a:pt x="1657" y="1"/>
                  </a:moveTo>
                  <a:lnTo>
                    <a:pt x="762" y="1233"/>
                  </a:lnTo>
                  <a:lnTo>
                    <a:pt x="243" y="109"/>
                  </a:lnTo>
                  <a:lnTo>
                    <a:pt x="1" y="170"/>
                  </a:lnTo>
                  <a:lnTo>
                    <a:pt x="787" y="1886"/>
                  </a:lnTo>
                  <a:lnTo>
                    <a:pt x="1911" y="327"/>
                  </a:lnTo>
                  <a:lnTo>
                    <a:pt x="16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0"/>
            <p:cNvSpPr/>
            <p:nvPr/>
          </p:nvSpPr>
          <p:spPr>
            <a:xfrm>
              <a:off x="2520873" y="1470449"/>
              <a:ext cx="203425" cy="262718"/>
            </a:xfrm>
            <a:custGeom>
              <a:avLst/>
              <a:gdLst/>
              <a:ahLst/>
              <a:cxnLst/>
              <a:rect l="l" t="t" r="r" b="b"/>
              <a:pathLst>
                <a:path w="3225" h="4165" extrusionOk="0">
                  <a:moveTo>
                    <a:pt x="897" y="0"/>
                  </a:moveTo>
                  <a:cubicBezTo>
                    <a:pt x="366" y="0"/>
                    <a:pt x="0" y="425"/>
                    <a:pt x="9" y="1158"/>
                  </a:cubicBezTo>
                  <a:cubicBezTo>
                    <a:pt x="9" y="2185"/>
                    <a:pt x="734" y="3442"/>
                    <a:pt x="1629" y="3950"/>
                  </a:cubicBezTo>
                  <a:cubicBezTo>
                    <a:pt x="1882" y="4096"/>
                    <a:pt x="2121" y="4165"/>
                    <a:pt x="2334" y="4165"/>
                  </a:cubicBezTo>
                  <a:cubicBezTo>
                    <a:pt x="2862" y="4165"/>
                    <a:pt x="3224" y="3739"/>
                    <a:pt x="3224" y="3007"/>
                  </a:cubicBezTo>
                  <a:cubicBezTo>
                    <a:pt x="3224" y="1980"/>
                    <a:pt x="2499" y="723"/>
                    <a:pt x="1604" y="215"/>
                  </a:cubicBezTo>
                  <a:cubicBezTo>
                    <a:pt x="1351" y="69"/>
                    <a:pt x="1111" y="0"/>
                    <a:pt x="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0"/>
            <p:cNvSpPr/>
            <p:nvPr/>
          </p:nvSpPr>
          <p:spPr>
            <a:xfrm>
              <a:off x="2566415" y="1502302"/>
              <a:ext cx="112846" cy="198253"/>
            </a:xfrm>
            <a:custGeom>
              <a:avLst/>
              <a:gdLst/>
              <a:ahLst/>
              <a:cxnLst/>
              <a:rect l="l" t="t" r="r" b="b"/>
              <a:pathLst>
                <a:path w="1789" h="3143" extrusionOk="0">
                  <a:moveTo>
                    <a:pt x="230" y="0"/>
                  </a:moveTo>
                  <a:lnTo>
                    <a:pt x="0" y="97"/>
                  </a:lnTo>
                  <a:lnTo>
                    <a:pt x="701" y="1463"/>
                  </a:lnTo>
                  <a:lnTo>
                    <a:pt x="0" y="2031"/>
                  </a:lnTo>
                  <a:lnTo>
                    <a:pt x="230" y="2381"/>
                  </a:lnTo>
                  <a:lnTo>
                    <a:pt x="895" y="1849"/>
                  </a:lnTo>
                  <a:lnTo>
                    <a:pt x="1559" y="3143"/>
                  </a:lnTo>
                  <a:lnTo>
                    <a:pt x="1789" y="3058"/>
                  </a:lnTo>
                  <a:lnTo>
                    <a:pt x="1088" y="1692"/>
                  </a:lnTo>
                  <a:lnTo>
                    <a:pt x="1789" y="1124"/>
                  </a:lnTo>
                  <a:lnTo>
                    <a:pt x="1559" y="762"/>
                  </a:lnTo>
                  <a:lnTo>
                    <a:pt x="895" y="1306"/>
                  </a:lnTo>
                  <a:lnTo>
                    <a:pt x="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0"/>
            <p:cNvSpPr/>
            <p:nvPr/>
          </p:nvSpPr>
          <p:spPr>
            <a:xfrm>
              <a:off x="2631194" y="3404453"/>
              <a:ext cx="1810009" cy="1131484"/>
            </a:xfrm>
            <a:custGeom>
              <a:avLst/>
              <a:gdLst/>
              <a:ahLst/>
              <a:cxnLst/>
              <a:rect l="l" t="t" r="r" b="b"/>
              <a:pathLst>
                <a:path w="28695" h="17938" extrusionOk="0">
                  <a:moveTo>
                    <a:pt x="12619" y="1"/>
                  </a:moveTo>
                  <a:lnTo>
                    <a:pt x="8498" y="2334"/>
                  </a:lnTo>
                  <a:lnTo>
                    <a:pt x="10165" y="3458"/>
                  </a:lnTo>
                  <a:lnTo>
                    <a:pt x="0" y="9574"/>
                  </a:lnTo>
                  <a:lnTo>
                    <a:pt x="13949" y="17938"/>
                  </a:lnTo>
                  <a:lnTo>
                    <a:pt x="28695" y="8836"/>
                  </a:lnTo>
                  <a:lnTo>
                    <a:pt x="126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0"/>
            <p:cNvSpPr/>
            <p:nvPr/>
          </p:nvSpPr>
          <p:spPr>
            <a:xfrm>
              <a:off x="2569442" y="3048447"/>
              <a:ext cx="967546" cy="1220676"/>
            </a:xfrm>
            <a:custGeom>
              <a:avLst/>
              <a:gdLst/>
              <a:ahLst/>
              <a:cxnLst/>
              <a:rect l="l" t="t" r="r" b="b"/>
              <a:pathLst>
                <a:path w="15339" h="19352" extrusionOk="0">
                  <a:moveTo>
                    <a:pt x="15129" y="0"/>
                  </a:moveTo>
                  <a:cubicBezTo>
                    <a:pt x="15084" y="0"/>
                    <a:pt x="14996" y="69"/>
                    <a:pt x="14807" y="170"/>
                  </a:cubicBezTo>
                  <a:lnTo>
                    <a:pt x="9295" y="3300"/>
                  </a:lnTo>
                  <a:cubicBezTo>
                    <a:pt x="9235" y="3445"/>
                    <a:pt x="8691" y="3675"/>
                    <a:pt x="8497" y="3796"/>
                  </a:cubicBezTo>
                  <a:lnTo>
                    <a:pt x="6479" y="4956"/>
                  </a:lnTo>
                  <a:cubicBezTo>
                    <a:pt x="4823" y="5911"/>
                    <a:pt x="0" y="8667"/>
                    <a:pt x="0" y="8667"/>
                  </a:cubicBezTo>
                  <a:lnTo>
                    <a:pt x="25" y="10492"/>
                  </a:lnTo>
                  <a:cubicBezTo>
                    <a:pt x="25" y="10492"/>
                    <a:pt x="569" y="10806"/>
                    <a:pt x="798" y="10939"/>
                  </a:cubicBezTo>
                  <a:lnTo>
                    <a:pt x="2466" y="11906"/>
                  </a:lnTo>
                  <a:lnTo>
                    <a:pt x="7204" y="14638"/>
                  </a:lnTo>
                  <a:cubicBezTo>
                    <a:pt x="9875" y="16185"/>
                    <a:pt x="12667" y="17816"/>
                    <a:pt x="15339" y="19351"/>
                  </a:cubicBezTo>
                  <a:cubicBezTo>
                    <a:pt x="15339" y="15846"/>
                    <a:pt x="15194" y="12232"/>
                    <a:pt x="15194" y="8727"/>
                  </a:cubicBezTo>
                  <a:lnTo>
                    <a:pt x="15194" y="2079"/>
                  </a:lnTo>
                  <a:cubicBezTo>
                    <a:pt x="15194" y="1487"/>
                    <a:pt x="15266" y="846"/>
                    <a:pt x="15194" y="266"/>
                  </a:cubicBezTo>
                  <a:cubicBezTo>
                    <a:pt x="15175" y="75"/>
                    <a:pt x="15175" y="0"/>
                    <a:pt x="151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0"/>
            <p:cNvSpPr/>
            <p:nvPr/>
          </p:nvSpPr>
          <p:spPr>
            <a:xfrm>
              <a:off x="3198443" y="2786172"/>
              <a:ext cx="115180" cy="135743"/>
            </a:xfrm>
            <a:custGeom>
              <a:avLst/>
              <a:gdLst/>
              <a:ahLst/>
              <a:cxnLst/>
              <a:rect l="l" t="t" r="r" b="b"/>
              <a:pathLst>
                <a:path w="1826" h="2152" extrusionOk="0">
                  <a:moveTo>
                    <a:pt x="1825" y="0"/>
                  </a:moveTo>
                  <a:cubicBezTo>
                    <a:pt x="1825" y="0"/>
                    <a:pt x="617" y="726"/>
                    <a:pt x="0" y="1076"/>
                  </a:cubicBezTo>
                  <a:cubicBezTo>
                    <a:pt x="399" y="1306"/>
                    <a:pt x="1499" y="2152"/>
                    <a:pt x="1499" y="2152"/>
                  </a:cubicBezTo>
                  <a:lnTo>
                    <a:pt x="1825" y="1765"/>
                  </a:lnTo>
                  <a:lnTo>
                    <a:pt x="1825" y="0"/>
                  </a:lnTo>
                  <a:close/>
                </a:path>
              </a:pathLst>
            </a:custGeom>
            <a:solidFill>
              <a:srgbClr val="AA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0"/>
            <p:cNvSpPr/>
            <p:nvPr/>
          </p:nvSpPr>
          <p:spPr>
            <a:xfrm>
              <a:off x="2924690" y="2854800"/>
              <a:ext cx="601633" cy="401867"/>
            </a:xfrm>
            <a:custGeom>
              <a:avLst/>
              <a:gdLst/>
              <a:ahLst/>
              <a:cxnLst/>
              <a:rect l="l" t="t" r="r" b="b"/>
              <a:pathLst>
                <a:path w="9538" h="6371" extrusionOk="0">
                  <a:moveTo>
                    <a:pt x="4340" y="0"/>
                  </a:moveTo>
                  <a:cubicBezTo>
                    <a:pt x="4340" y="0"/>
                    <a:pt x="4292" y="24"/>
                    <a:pt x="3917" y="242"/>
                  </a:cubicBezTo>
                  <a:cubicBezTo>
                    <a:pt x="2769" y="895"/>
                    <a:pt x="13" y="2466"/>
                    <a:pt x="13" y="2466"/>
                  </a:cubicBezTo>
                  <a:lnTo>
                    <a:pt x="1" y="4206"/>
                  </a:lnTo>
                  <a:lnTo>
                    <a:pt x="3663" y="6370"/>
                  </a:lnTo>
                  <a:lnTo>
                    <a:pt x="4558" y="5862"/>
                  </a:lnTo>
                  <a:lnTo>
                    <a:pt x="6540" y="4726"/>
                  </a:lnTo>
                  <a:lnTo>
                    <a:pt x="9537" y="3022"/>
                  </a:lnTo>
                  <a:lnTo>
                    <a:pt x="5984" y="979"/>
                  </a:lnTo>
                  <a:lnTo>
                    <a:pt x="4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0"/>
            <p:cNvSpPr/>
            <p:nvPr/>
          </p:nvSpPr>
          <p:spPr>
            <a:xfrm>
              <a:off x="3527767" y="3046176"/>
              <a:ext cx="965275" cy="1221433"/>
            </a:xfrm>
            <a:custGeom>
              <a:avLst/>
              <a:gdLst/>
              <a:ahLst/>
              <a:cxnLst/>
              <a:rect l="l" t="t" r="r" b="b"/>
              <a:pathLst>
                <a:path w="15303" h="19364" extrusionOk="0">
                  <a:moveTo>
                    <a:pt x="1" y="0"/>
                  </a:moveTo>
                  <a:lnTo>
                    <a:pt x="1" y="9875"/>
                  </a:lnTo>
                  <a:cubicBezTo>
                    <a:pt x="1" y="12075"/>
                    <a:pt x="134" y="17562"/>
                    <a:pt x="134" y="17562"/>
                  </a:cubicBezTo>
                  <a:lnTo>
                    <a:pt x="134" y="19363"/>
                  </a:lnTo>
                  <a:lnTo>
                    <a:pt x="15290" y="10612"/>
                  </a:lnTo>
                  <a:lnTo>
                    <a:pt x="15303" y="881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0"/>
            <p:cNvSpPr/>
            <p:nvPr/>
          </p:nvSpPr>
          <p:spPr>
            <a:xfrm>
              <a:off x="2600728" y="3518812"/>
              <a:ext cx="1069668" cy="617655"/>
            </a:xfrm>
            <a:custGeom>
              <a:avLst/>
              <a:gdLst/>
              <a:ahLst/>
              <a:cxnLst/>
              <a:rect l="l" t="t" r="r" b="b"/>
              <a:pathLst>
                <a:path w="16958" h="9792" extrusionOk="0">
                  <a:moveTo>
                    <a:pt x="2115" y="1"/>
                  </a:moveTo>
                  <a:lnTo>
                    <a:pt x="0" y="1222"/>
                  </a:lnTo>
                  <a:lnTo>
                    <a:pt x="14831" y="9791"/>
                  </a:lnTo>
                  <a:lnTo>
                    <a:pt x="16958" y="8558"/>
                  </a:lnTo>
                  <a:lnTo>
                    <a:pt x="2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0"/>
            <p:cNvSpPr/>
            <p:nvPr/>
          </p:nvSpPr>
          <p:spPr>
            <a:xfrm>
              <a:off x="2568685" y="2785415"/>
              <a:ext cx="1924368" cy="1369349"/>
            </a:xfrm>
            <a:custGeom>
              <a:avLst/>
              <a:gdLst/>
              <a:ahLst/>
              <a:cxnLst/>
              <a:rect l="l" t="t" r="r" b="b"/>
              <a:pathLst>
                <a:path w="30508" h="21709" extrusionOk="0">
                  <a:moveTo>
                    <a:pt x="10915" y="6842"/>
                  </a:moveTo>
                  <a:lnTo>
                    <a:pt x="25757" y="15411"/>
                  </a:lnTo>
                  <a:lnTo>
                    <a:pt x="17720" y="20040"/>
                  </a:lnTo>
                  <a:lnTo>
                    <a:pt x="2877" y="11483"/>
                  </a:lnTo>
                  <a:lnTo>
                    <a:pt x="10915" y="6842"/>
                  </a:lnTo>
                  <a:close/>
                  <a:moveTo>
                    <a:pt x="2623" y="11628"/>
                  </a:moveTo>
                  <a:lnTo>
                    <a:pt x="17454" y="20185"/>
                  </a:lnTo>
                  <a:lnTo>
                    <a:pt x="15339" y="21418"/>
                  </a:lnTo>
                  <a:lnTo>
                    <a:pt x="508" y="12849"/>
                  </a:lnTo>
                  <a:lnTo>
                    <a:pt x="2623" y="11628"/>
                  </a:lnTo>
                  <a:close/>
                  <a:moveTo>
                    <a:pt x="11833" y="0"/>
                  </a:moveTo>
                  <a:lnTo>
                    <a:pt x="5657" y="3566"/>
                  </a:lnTo>
                  <a:lnTo>
                    <a:pt x="10866" y="6576"/>
                  </a:lnTo>
                  <a:lnTo>
                    <a:pt x="0" y="12849"/>
                  </a:lnTo>
                  <a:lnTo>
                    <a:pt x="15339" y="21708"/>
                  </a:lnTo>
                  <a:lnTo>
                    <a:pt x="30508" y="12945"/>
                  </a:lnTo>
                  <a:lnTo>
                    <a:pt x="10758" y="1535"/>
                  </a:lnTo>
                  <a:lnTo>
                    <a:pt x="118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0"/>
            <p:cNvSpPr/>
            <p:nvPr/>
          </p:nvSpPr>
          <p:spPr>
            <a:xfrm>
              <a:off x="3078724" y="2959508"/>
              <a:ext cx="221150" cy="124452"/>
            </a:xfrm>
            <a:custGeom>
              <a:avLst/>
              <a:gdLst/>
              <a:ahLst/>
              <a:cxnLst/>
              <a:rect l="l" t="t" r="r" b="b"/>
              <a:pathLst>
                <a:path w="3506" h="1973" extrusionOk="0">
                  <a:moveTo>
                    <a:pt x="2805" y="57"/>
                  </a:moveTo>
                  <a:cubicBezTo>
                    <a:pt x="2850" y="57"/>
                    <a:pt x="2895" y="69"/>
                    <a:pt x="2938" y="93"/>
                  </a:cubicBezTo>
                  <a:cubicBezTo>
                    <a:pt x="3034" y="129"/>
                    <a:pt x="3083" y="190"/>
                    <a:pt x="3034" y="226"/>
                  </a:cubicBezTo>
                  <a:lnTo>
                    <a:pt x="3010" y="238"/>
                  </a:lnTo>
                  <a:cubicBezTo>
                    <a:pt x="2986" y="226"/>
                    <a:pt x="2962" y="214"/>
                    <a:pt x="2925" y="190"/>
                  </a:cubicBezTo>
                  <a:cubicBezTo>
                    <a:pt x="2841" y="153"/>
                    <a:pt x="2756" y="129"/>
                    <a:pt x="2672" y="105"/>
                  </a:cubicBezTo>
                  <a:cubicBezTo>
                    <a:pt x="2672" y="105"/>
                    <a:pt x="2672" y="93"/>
                    <a:pt x="2672" y="93"/>
                  </a:cubicBezTo>
                  <a:cubicBezTo>
                    <a:pt x="2714" y="69"/>
                    <a:pt x="2759" y="57"/>
                    <a:pt x="2805" y="57"/>
                  </a:cubicBezTo>
                  <a:close/>
                  <a:moveTo>
                    <a:pt x="254" y="1181"/>
                  </a:moveTo>
                  <a:cubicBezTo>
                    <a:pt x="315" y="1205"/>
                    <a:pt x="375" y="1229"/>
                    <a:pt x="423" y="1253"/>
                  </a:cubicBezTo>
                  <a:lnTo>
                    <a:pt x="907" y="1447"/>
                  </a:lnTo>
                  <a:cubicBezTo>
                    <a:pt x="844" y="1462"/>
                    <a:pt x="778" y="1471"/>
                    <a:pt x="712" y="1471"/>
                  </a:cubicBezTo>
                  <a:cubicBezTo>
                    <a:pt x="627" y="1471"/>
                    <a:pt x="541" y="1456"/>
                    <a:pt x="460" y="1422"/>
                  </a:cubicBezTo>
                  <a:cubicBezTo>
                    <a:pt x="303" y="1362"/>
                    <a:pt x="218" y="1265"/>
                    <a:pt x="254" y="1181"/>
                  </a:cubicBezTo>
                  <a:close/>
                  <a:moveTo>
                    <a:pt x="2179" y="96"/>
                  </a:moveTo>
                  <a:cubicBezTo>
                    <a:pt x="2391" y="96"/>
                    <a:pt x="2601" y="128"/>
                    <a:pt x="2805" y="202"/>
                  </a:cubicBezTo>
                  <a:lnTo>
                    <a:pt x="2865" y="226"/>
                  </a:lnTo>
                  <a:cubicBezTo>
                    <a:pt x="3336" y="443"/>
                    <a:pt x="3433" y="830"/>
                    <a:pt x="3095" y="1132"/>
                  </a:cubicBezTo>
                  <a:lnTo>
                    <a:pt x="2925" y="1277"/>
                  </a:lnTo>
                  <a:cubicBezTo>
                    <a:pt x="2817" y="1362"/>
                    <a:pt x="2768" y="1507"/>
                    <a:pt x="2805" y="1640"/>
                  </a:cubicBezTo>
                  <a:cubicBezTo>
                    <a:pt x="2817" y="1737"/>
                    <a:pt x="2805" y="1773"/>
                    <a:pt x="2720" y="1858"/>
                  </a:cubicBezTo>
                  <a:cubicBezTo>
                    <a:pt x="2663" y="1903"/>
                    <a:pt x="2590" y="1927"/>
                    <a:pt x="2496" y="1927"/>
                  </a:cubicBezTo>
                  <a:cubicBezTo>
                    <a:pt x="2392" y="1927"/>
                    <a:pt x="2263" y="1897"/>
                    <a:pt x="2104" y="1833"/>
                  </a:cubicBezTo>
                  <a:lnTo>
                    <a:pt x="2091" y="1833"/>
                  </a:lnTo>
                  <a:lnTo>
                    <a:pt x="1064" y="1434"/>
                  </a:lnTo>
                  <a:lnTo>
                    <a:pt x="484" y="1205"/>
                  </a:lnTo>
                  <a:cubicBezTo>
                    <a:pt x="411" y="1181"/>
                    <a:pt x="339" y="1144"/>
                    <a:pt x="278" y="1108"/>
                  </a:cubicBezTo>
                  <a:lnTo>
                    <a:pt x="242" y="1096"/>
                  </a:lnTo>
                  <a:cubicBezTo>
                    <a:pt x="145" y="1024"/>
                    <a:pt x="121" y="963"/>
                    <a:pt x="206" y="891"/>
                  </a:cubicBezTo>
                  <a:cubicBezTo>
                    <a:pt x="303" y="806"/>
                    <a:pt x="423" y="758"/>
                    <a:pt x="544" y="746"/>
                  </a:cubicBezTo>
                  <a:cubicBezTo>
                    <a:pt x="726" y="709"/>
                    <a:pt x="895" y="649"/>
                    <a:pt x="1040" y="552"/>
                  </a:cubicBezTo>
                  <a:lnTo>
                    <a:pt x="1233" y="383"/>
                  </a:lnTo>
                  <a:cubicBezTo>
                    <a:pt x="1451" y="214"/>
                    <a:pt x="1717" y="117"/>
                    <a:pt x="1983" y="105"/>
                  </a:cubicBezTo>
                  <a:cubicBezTo>
                    <a:pt x="2048" y="99"/>
                    <a:pt x="2114" y="96"/>
                    <a:pt x="2179" y="96"/>
                  </a:cubicBezTo>
                  <a:close/>
                  <a:moveTo>
                    <a:pt x="2802" y="1"/>
                  </a:moveTo>
                  <a:cubicBezTo>
                    <a:pt x="2732" y="1"/>
                    <a:pt x="2662" y="19"/>
                    <a:pt x="2599" y="57"/>
                  </a:cubicBezTo>
                  <a:cubicBezTo>
                    <a:pt x="2587" y="69"/>
                    <a:pt x="2575" y="69"/>
                    <a:pt x="2575" y="81"/>
                  </a:cubicBezTo>
                  <a:cubicBezTo>
                    <a:pt x="2450" y="57"/>
                    <a:pt x="2320" y="44"/>
                    <a:pt x="2188" y="44"/>
                  </a:cubicBezTo>
                  <a:cubicBezTo>
                    <a:pt x="2116" y="44"/>
                    <a:pt x="2043" y="48"/>
                    <a:pt x="1971" y="57"/>
                  </a:cubicBezTo>
                  <a:cubicBezTo>
                    <a:pt x="1668" y="69"/>
                    <a:pt x="1390" y="177"/>
                    <a:pt x="1149" y="359"/>
                  </a:cubicBezTo>
                  <a:lnTo>
                    <a:pt x="967" y="516"/>
                  </a:lnTo>
                  <a:cubicBezTo>
                    <a:pt x="822" y="600"/>
                    <a:pt x="665" y="661"/>
                    <a:pt x="496" y="697"/>
                  </a:cubicBezTo>
                  <a:cubicBezTo>
                    <a:pt x="363" y="709"/>
                    <a:pt x="230" y="770"/>
                    <a:pt x="133" y="854"/>
                  </a:cubicBezTo>
                  <a:cubicBezTo>
                    <a:pt x="0" y="963"/>
                    <a:pt x="73" y="1060"/>
                    <a:pt x="182" y="1132"/>
                  </a:cubicBezTo>
                  <a:cubicBezTo>
                    <a:pt x="109" y="1253"/>
                    <a:pt x="194" y="1386"/>
                    <a:pt x="399" y="1471"/>
                  </a:cubicBezTo>
                  <a:cubicBezTo>
                    <a:pt x="496" y="1507"/>
                    <a:pt x="596" y="1525"/>
                    <a:pt x="695" y="1525"/>
                  </a:cubicBezTo>
                  <a:cubicBezTo>
                    <a:pt x="795" y="1525"/>
                    <a:pt x="895" y="1507"/>
                    <a:pt x="992" y="1471"/>
                  </a:cubicBezTo>
                  <a:lnTo>
                    <a:pt x="2043" y="1870"/>
                  </a:lnTo>
                  <a:cubicBezTo>
                    <a:pt x="2126" y="1900"/>
                    <a:pt x="2313" y="1973"/>
                    <a:pt x="2498" y="1973"/>
                  </a:cubicBezTo>
                  <a:cubicBezTo>
                    <a:pt x="2609" y="1973"/>
                    <a:pt x="2719" y="1947"/>
                    <a:pt x="2805" y="1870"/>
                  </a:cubicBezTo>
                  <a:cubicBezTo>
                    <a:pt x="2889" y="1821"/>
                    <a:pt x="2925" y="1725"/>
                    <a:pt x="2901" y="1628"/>
                  </a:cubicBezTo>
                  <a:cubicBezTo>
                    <a:pt x="2877" y="1507"/>
                    <a:pt x="2913" y="1386"/>
                    <a:pt x="3010" y="1302"/>
                  </a:cubicBezTo>
                  <a:lnTo>
                    <a:pt x="3179" y="1169"/>
                  </a:lnTo>
                  <a:cubicBezTo>
                    <a:pt x="3506" y="878"/>
                    <a:pt x="3457" y="516"/>
                    <a:pt x="3083" y="274"/>
                  </a:cubicBezTo>
                  <a:lnTo>
                    <a:pt x="3107" y="262"/>
                  </a:lnTo>
                  <a:cubicBezTo>
                    <a:pt x="3191" y="190"/>
                    <a:pt x="3131" y="93"/>
                    <a:pt x="2986" y="44"/>
                  </a:cubicBezTo>
                  <a:cubicBezTo>
                    <a:pt x="2928" y="16"/>
                    <a:pt x="2865" y="1"/>
                    <a:pt x="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3247958" y="2982090"/>
              <a:ext cx="115936" cy="67178"/>
            </a:xfrm>
            <a:custGeom>
              <a:avLst/>
              <a:gdLst/>
              <a:ahLst/>
              <a:cxnLst/>
              <a:rect l="l" t="t" r="r" b="b"/>
              <a:pathLst>
                <a:path w="1838" h="1065" extrusionOk="0">
                  <a:moveTo>
                    <a:pt x="919" y="1"/>
                  </a:moveTo>
                  <a:cubicBezTo>
                    <a:pt x="412" y="1"/>
                    <a:pt x="1" y="230"/>
                    <a:pt x="1" y="533"/>
                  </a:cubicBezTo>
                  <a:cubicBezTo>
                    <a:pt x="1" y="823"/>
                    <a:pt x="412" y="1064"/>
                    <a:pt x="919" y="1064"/>
                  </a:cubicBezTo>
                  <a:cubicBezTo>
                    <a:pt x="1427" y="1064"/>
                    <a:pt x="1838" y="823"/>
                    <a:pt x="1838" y="533"/>
                  </a:cubicBezTo>
                  <a:cubicBezTo>
                    <a:pt x="1838" y="230"/>
                    <a:pt x="1427" y="1"/>
                    <a:pt x="919"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0"/>
            <p:cNvSpPr/>
            <p:nvPr/>
          </p:nvSpPr>
          <p:spPr>
            <a:xfrm>
              <a:off x="3263980" y="2992750"/>
              <a:ext cx="54184" cy="35954"/>
            </a:xfrm>
            <a:custGeom>
              <a:avLst/>
              <a:gdLst/>
              <a:ahLst/>
              <a:cxnLst/>
              <a:rect l="l" t="t" r="r" b="b"/>
              <a:pathLst>
                <a:path w="859" h="570" extrusionOk="0">
                  <a:moveTo>
                    <a:pt x="593" y="1"/>
                  </a:moveTo>
                  <a:lnTo>
                    <a:pt x="508" y="49"/>
                  </a:lnTo>
                  <a:lnTo>
                    <a:pt x="689" y="110"/>
                  </a:lnTo>
                  <a:lnTo>
                    <a:pt x="206" y="400"/>
                  </a:lnTo>
                  <a:lnTo>
                    <a:pt x="73" y="315"/>
                  </a:lnTo>
                  <a:lnTo>
                    <a:pt x="1" y="351"/>
                  </a:lnTo>
                  <a:lnTo>
                    <a:pt x="363" y="569"/>
                  </a:lnTo>
                  <a:lnTo>
                    <a:pt x="436" y="521"/>
                  </a:lnTo>
                  <a:lnTo>
                    <a:pt x="291" y="448"/>
                  </a:lnTo>
                  <a:lnTo>
                    <a:pt x="859" y="122"/>
                  </a:lnTo>
                  <a:lnTo>
                    <a:pt x="774" y="73"/>
                  </a:lnTo>
                  <a:lnTo>
                    <a:pt x="59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3296023" y="3011862"/>
              <a:ext cx="59482" cy="36648"/>
            </a:xfrm>
            <a:custGeom>
              <a:avLst/>
              <a:gdLst/>
              <a:ahLst/>
              <a:cxnLst/>
              <a:rect l="l" t="t" r="r" b="b"/>
              <a:pathLst>
                <a:path w="943" h="581" extrusionOk="0">
                  <a:moveTo>
                    <a:pt x="605" y="0"/>
                  </a:moveTo>
                  <a:lnTo>
                    <a:pt x="520" y="48"/>
                  </a:lnTo>
                  <a:cubicBezTo>
                    <a:pt x="568" y="61"/>
                    <a:pt x="617" y="73"/>
                    <a:pt x="653" y="85"/>
                  </a:cubicBezTo>
                  <a:cubicBezTo>
                    <a:pt x="701" y="97"/>
                    <a:pt x="725" y="109"/>
                    <a:pt x="762" y="121"/>
                  </a:cubicBezTo>
                  <a:cubicBezTo>
                    <a:pt x="798" y="145"/>
                    <a:pt x="810" y="169"/>
                    <a:pt x="822" y="194"/>
                  </a:cubicBezTo>
                  <a:cubicBezTo>
                    <a:pt x="822" y="218"/>
                    <a:pt x="810" y="242"/>
                    <a:pt x="774" y="266"/>
                  </a:cubicBezTo>
                  <a:cubicBezTo>
                    <a:pt x="750" y="278"/>
                    <a:pt x="725" y="278"/>
                    <a:pt x="689" y="290"/>
                  </a:cubicBezTo>
                  <a:cubicBezTo>
                    <a:pt x="665" y="290"/>
                    <a:pt x="617" y="302"/>
                    <a:pt x="556" y="302"/>
                  </a:cubicBezTo>
                  <a:lnTo>
                    <a:pt x="73" y="302"/>
                  </a:lnTo>
                  <a:lnTo>
                    <a:pt x="0" y="351"/>
                  </a:lnTo>
                  <a:lnTo>
                    <a:pt x="399" y="580"/>
                  </a:lnTo>
                  <a:lnTo>
                    <a:pt x="472" y="532"/>
                  </a:lnTo>
                  <a:lnTo>
                    <a:pt x="169" y="363"/>
                  </a:lnTo>
                  <a:lnTo>
                    <a:pt x="641" y="363"/>
                  </a:lnTo>
                  <a:cubicBezTo>
                    <a:pt x="701" y="351"/>
                    <a:pt x="737" y="351"/>
                    <a:pt x="774" y="339"/>
                  </a:cubicBezTo>
                  <a:cubicBezTo>
                    <a:pt x="810" y="339"/>
                    <a:pt x="834" y="326"/>
                    <a:pt x="858" y="302"/>
                  </a:cubicBezTo>
                  <a:cubicBezTo>
                    <a:pt x="919" y="278"/>
                    <a:pt x="943" y="242"/>
                    <a:pt x="931" y="194"/>
                  </a:cubicBezTo>
                  <a:cubicBezTo>
                    <a:pt x="931" y="157"/>
                    <a:pt x="895" y="121"/>
                    <a:pt x="834" y="85"/>
                  </a:cubicBezTo>
                  <a:cubicBezTo>
                    <a:pt x="798" y="61"/>
                    <a:pt x="774" y="48"/>
                    <a:pt x="737" y="36"/>
                  </a:cubicBezTo>
                  <a:cubicBezTo>
                    <a:pt x="701" y="24"/>
                    <a:pt x="653" y="12"/>
                    <a:pt x="60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0"/>
            <p:cNvSpPr/>
            <p:nvPr/>
          </p:nvSpPr>
          <p:spPr>
            <a:xfrm>
              <a:off x="3428673" y="3086545"/>
              <a:ext cx="618349" cy="356892"/>
            </a:xfrm>
            <a:custGeom>
              <a:avLst/>
              <a:gdLst/>
              <a:ahLst/>
              <a:cxnLst/>
              <a:rect l="l" t="t" r="r" b="b"/>
              <a:pathLst>
                <a:path w="9803" h="5658" extrusionOk="0">
                  <a:moveTo>
                    <a:pt x="1028" y="1"/>
                  </a:moveTo>
                  <a:lnTo>
                    <a:pt x="0" y="593"/>
                  </a:lnTo>
                  <a:lnTo>
                    <a:pt x="8775" y="5657"/>
                  </a:lnTo>
                  <a:lnTo>
                    <a:pt x="9803" y="5065"/>
                  </a:lnTo>
                  <a:lnTo>
                    <a:pt x="10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0"/>
            <p:cNvSpPr/>
            <p:nvPr/>
          </p:nvSpPr>
          <p:spPr>
            <a:xfrm>
              <a:off x="3332607" y="3146027"/>
              <a:ext cx="846311" cy="488788"/>
            </a:xfrm>
            <a:custGeom>
              <a:avLst/>
              <a:gdLst/>
              <a:ahLst/>
              <a:cxnLst/>
              <a:rect l="l" t="t" r="r" b="b"/>
              <a:pathLst>
                <a:path w="13417" h="7749" extrusionOk="0">
                  <a:moveTo>
                    <a:pt x="907" y="0"/>
                  </a:moveTo>
                  <a:lnTo>
                    <a:pt x="0" y="532"/>
                  </a:lnTo>
                  <a:lnTo>
                    <a:pt x="12510" y="7748"/>
                  </a:lnTo>
                  <a:lnTo>
                    <a:pt x="13417" y="7228"/>
                  </a:lnTo>
                  <a:lnTo>
                    <a:pt x="9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0"/>
            <p:cNvSpPr/>
            <p:nvPr/>
          </p:nvSpPr>
          <p:spPr>
            <a:xfrm>
              <a:off x="2750157" y="3216168"/>
              <a:ext cx="1443276" cy="833380"/>
            </a:xfrm>
            <a:custGeom>
              <a:avLst/>
              <a:gdLst/>
              <a:ahLst/>
              <a:cxnLst/>
              <a:rect l="l" t="t" r="r" b="b"/>
              <a:pathLst>
                <a:path w="22881" h="13212" extrusionOk="0">
                  <a:moveTo>
                    <a:pt x="8038" y="0"/>
                  </a:moveTo>
                  <a:lnTo>
                    <a:pt x="0" y="4642"/>
                  </a:lnTo>
                  <a:lnTo>
                    <a:pt x="14843" y="13211"/>
                  </a:lnTo>
                  <a:lnTo>
                    <a:pt x="22880" y="8570"/>
                  </a:lnTo>
                  <a:lnTo>
                    <a:pt x="80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0"/>
            <p:cNvSpPr/>
            <p:nvPr/>
          </p:nvSpPr>
          <p:spPr>
            <a:xfrm>
              <a:off x="2771477" y="3491374"/>
              <a:ext cx="1176458" cy="417888"/>
            </a:xfrm>
            <a:custGeom>
              <a:avLst/>
              <a:gdLst/>
              <a:ahLst/>
              <a:cxnLst/>
              <a:rect l="l" t="t" r="r" b="b"/>
              <a:pathLst>
                <a:path w="18651" h="6625" extrusionOk="0">
                  <a:moveTo>
                    <a:pt x="25" y="1"/>
                  </a:moveTo>
                  <a:lnTo>
                    <a:pt x="0" y="73"/>
                  </a:lnTo>
                  <a:lnTo>
                    <a:pt x="10456" y="1403"/>
                  </a:lnTo>
                  <a:lnTo>
                    <a:pt x="10456" y="4920"/>
                  </a:lnTo>
                  <a:lnTo>
                    <a:pt x="10576" y="4920"/>
                  </a:lnTo>
                  <a:lnTo>
                    <a:pt x="10576" y="3711"/>
                  </a:lnTo>
                  <a:lnTo>
                    <a:pt x="18167" y="4437"/>
                  </a:lnTo>
                  <a:lnTo>
                    <a:pt x="18530" y="6624"/>
                  </a:lnTo>
                  <a:lnTo>
                    <a:pt x="18650" y="6612"/>
                  </a:lnTo>
                  <a:lnTo>
                    <a:pt x="18276" y="4376"/>
                  </a:lnTo>
                  <a:lnTo>
                    <a:pt x="10576" y="3651"/>
                  </a:lnTo>
                  <a:lnTo>
                    <a:pt x="10576" y="1342"/>
                  </a:lnTo>
                  <a:lnTo>
                    <a:pt x="25"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0"/>
            <p:cNvSpPr/>
            <p:nvPr/>
          </p:nvSpPr>
          <p:spPr>
            <a:xfrm>
              <a:off x="3206012" y="3352226"/>
              <a:ext cx="133535" cy="69638"/>
            </a:xfrm>
            <a:custGeom>
              <a:avLst/>
              <a:gdLst/>
              <a:ahLst/>
              <a:cxnLst/>
              <a:rect l="l" t="t" r="r" b="b"/>
              <a:pathLst>
                <a:path w="2117" h="1104" extrusionOk="0">
                  <a:moveTo>
                    <a:pt x="1059" y="67"/>
                  </a:moveTo>
                  <a:cubicBezTo>
                    <a:pt x="1264" y="67"/>
                    <a:pt x="1469" y="116"/>
                    <a:pt x="1657" y="212"/>
                  </a:cubicBezTo>
                  <a:cubicBezTo>
                    <a:pt x="1983" y="394"/>
                    <a:pt x="1983" y="708"/>
                    <a:pt x="1657" y="901"/>
                  </a:cubicBezTo>
                  <a:cubicBezTo>
                    <a:pt x="1469" y="992"/>
                    <a:pt x="1264" y="1037"/>
                    <a:pt x="1059" y="1037"/>
                  </a:cubicBezTo>
                  <a:cubicBezTo>
                    <a:pt x="853" y="1037"/>
                    <a:pt x="648" y="992"/>
                    <a:pt x="460" y="901"/>
                  </a:cubicBezTo>
                  <a:cubicBezTo>
                    <a:pt x="134" y="708"/>
                    <a:pt x="134" y="394"/>
                    <a:pt x="460" y="212"/>
                  </a:cubicBezTo>
                  <a:cubicBezTo>
                    <a:pt x="648" y="116"/>
                    <a:pt x="853" y="67"/>
                    <a:pt x="1059" y="67"/>
                  </a:cubicBezTo>
                  <a:close/>
                  <a:moveTo>
                    <a:pt x="1059" y="1"/>
                  </a:moveTo>
                  <a:cubicBezTo>
                    <a:pt x="826" y="1"/>
                    <a:pt x="593" y="55"/>
                    <a:pt x="376" y="164"/>
                  </a:cubicBezTo>
                  <a:cubicBezTo>
                    <a:pt x="1" y="382"/>
                    <a:pt x="1" y="732"/>
                    <a:pt x="376" y="950"/>
                  </a:cubicBezTo>
                  <a:cubicBezTo>
                    <a:pt x="593" y="1052"/>
                    <a:pt x="826" y="1104"/>
                    <a:pt x="1059" y="1104"/>
                  </a:cubicBezTo>
                  <a:cubicBezTo>
                    <a:pt x="1291" y="1104"/>
                    <a:pt x="1524" y="1052"/>
                    <a:pt x="1741" y="950"/>
                  </a:cubicBezTo>
                  <a:cubicBezTo>
                    <a:pt x="2116" y="732"/>
                    <a:pt x="2116" y="382"/>
                    <a:pt x="1741" y="164"/>
                  </a:cubicBezTo>
                  <a:cubicBezTo>
                    <a:pt x="1524" y="55"/>
                    <a:pt x="1291" y="1"/>
                    <a:pt x="1059" y="1"/>
                  </a:cubicBez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0"/>
            <p:cNvSpPr/>
            <p:nvPr/>
          </p:nvSpPr>
          <p:spPr>
            <a:xfrm>
              <a:off x="3070334" y="3764308"/>
              <a:ext cx="541394" cy="311918"/>
            </a:xfrm>
            <a:custGeom>
              <a:avLst/>
              <a:gdLst/>
              <a:ahLst/>
              <a:cxnLst/>
              <a:rect l="l" t="t" r="r" b="b"/>
              <a:pathLst>
                <a:path w="8583" h="4945" extrusionOk="0">
                  <a:moveTo>
                    <a:pt x="883" y="1"/>
                  </a:moveTo>
                  <a:lnTo>
                    <a:pt x="0" y="509"/>
                  </a:lnTo>
                  <a:lnTo>
                    <a:pt x="7700" y="4944"/>
                  </a:lnTo>
                  <a:lnTo>
                    <a:pt x="8582" y="4449"/>
                  </a:lnTo>
                  <a:lnTo>
                    <a:pt x="8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0"/>
            <p:cNvSpPr/>
            <p:nvPr/>
          </p:nvSpPr>
          <p:spPr>
            <a:xfrm>
              <a:off x="2649487" y="3589711"/>
              <a:ext cx="889014" cy="513955"/>
            </a:xfrm>
            <a:custGeom>
              <a:avLst/>
              <a:gdLst/>
              <a:ahLst/>
              <a:cxnLst/>
              <a:rect l="l" t="t" r="r" b="b"/>
              <a:pathLst>
                <a:path w="14094" h="8148" extrusionOk="0">
                  <a:moveTo>
                    <a:pt x="279" y="1"/>
                  </a:moveTo>
                  <a:lnTo>
                    <a:pt x="1" y="170"/>
                  </a:lnTo>
                  <a:lnTo>
                    <a:pt x="13804" y="8148"/>
                  </a:lnTo>
                  <a:lnTo>
                    <a:pt x="14094" y="7978"/>
                  </a:lnTo>
                  <a:lnTo>
                    <a:pt x="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0"/>
            <p:cNvSpPr/>
            <p:nvPr/>
          </p:nvSpPr>
          <p:spPr>
            <a:xfrm>
              <a:off x="2833986" y="3630963"/>
              <a:ext cx="107547" cy="56328"/>
            </a:xfrm>
            <a:custGeom>
              <a:avLst/>
              <a:gdLst/>
              <a:ahLst/>
              <a:cxnLst/>
              <a:rect l="l" t="t" r="r" b="b"/>
              <a:pathLst>
                <a:path w="1705" h="893" extrusionOk="0">
                  <a:moveTo>
                    <a:pt x="859" y="1"/>
                  </a:moveTo>
                  <a:cubicBezTo>
                    <a:pt x="663" y="1"/>
                    <a:pt x="469" y="49"/>
                    <a:pt x="291" y="145"/>
                  </a:cubicBezTo>
                  <a:cubicBezTo>
                    <a:pt x="1" y="326"/>
                    <a:pt x="13" y="604"/>
                    <a:pt x="327" y="773"/>
                  </a:cubicBezTo>
                  <a:cubicBezTo>
                    <a:pt x="487" y="853"/>
                    <a:pt x="664" y="893"/>
                    <a:pt x="842" y="893"/>
                  </a:cubicBezTo>
                  <a:cubicBezTo>
                    <a:pt x="1039" y="893"/>
                    <a:pt x="1237" y="844"/>
                    <a:pt x="1415" y="749"/>
                  </a:cubicBezTo>
                  <a:cubicBezTo>
                    <a:pt x="1705" y="568"/>
                    <a:pt x="1681" y="290"/>
                    <a:pt x="1378" y="121"/>
                  </a:cubicBezTo>
                  <a:cubicBezTo>
                    <a:pt x="1212" y="40"/>
                    <a:pt x="1035" y="1"/>
                    <a:pt x="859"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0"/>
            <p:cNvSpPr/>
            <p:nvPr/>
          </p:nvSpPr>
          <p:spPr>
            <a:xfrm>
              <a:off x="2850008" y="3640803"/>
              <a:ext cx="70962" cy="37720"/>
            </a:xfrm>
            <a:custGeom>
              <a:avLst/>
              <a:gdLst/>
              <a:ahLst/>
              <a:cxnLst/>
              <a:rect l="l" t="t" r="r" b="b"/>
              <a:pathLst>
                <a:path w="1125" h="598" extrusionOk="0">
                  <a:moveTo>
                    <a:pt x="278" y="1"/>
                  </a:moveTo>
                  <a:cubicBezTo>
                    <a:pt x="254" y="13"/>
                    <a:pt x="242" y="25"/>
                    <a:pt x="218" y="37"/>
                  </a:cubicBezTo>
                  <a:cubicBezTo>
                    <a:pt x="0" y="170"/>
                    <a:pt x="25" y="375"/>
                    <a:pt x="254" y="508"/>
                  </a:cubicBezTo>
                  <a:cubicBezTo>
                    <a:pt x="378" y="567"/>
                    <a:pt x="514" y="598"/>
                    <a:pt x="649" y="598"/>
                  </a:cubicBezTo>
                  <a:cubicBezTo>
                    <a:pt x="791" y="598"/>
                    <a:pt x="934" y="564"/>
                    <a:pt x="1064" y="496"/>
                  </a:cubicBezTo>
                  <a:cubicBezTo>
                    <a:pt x="1088" y="484"/>
                    <a:pt x="1100" y="472"/>
                    <a:pt x="1124" y="448"/>
                  </a:cubicBezTo>
                  <a:cubicBezTo>
                    <a:pt x="1016" y="351"/>
                    <a:pt x="895" y="267"/>
                    <a:pt x="762" y="206"/>
                  </a:cubicBezTo>
                  <a:cubicBezTo>
                    <a:pt x="617" y="122"/>
                    <a:pt x="448" y="49"/>
                    <a:pt x="27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0"/>
            <p:cNvSpPr/>
            <p:nvPr/>
          </p:nvSpPr>
          <p:spPr>
            <a:xfrm>
              <a:off x="2853792" y="3655311"/>
              <a:ext cx="44280" cy="23402"/>
            </a:xfrm>
            <a:custGeom>
              <a:avLst/>
              <a:gdLst/>
              <a:ahLst/>
              <a:cxnLst/>
              <a:rect l="l" t="t" r="r" b="b"/>
              <a:pathLst>
                <a:path w="702" h="371" extrusionOk="0">
                  <a:moveTo>
                    <a:pt x="13" y="0"/>
                  </a:moveTo>
                  <a:lnTo>
                    <a:pt x="13" y="0"/>
                  </a:lnTo>
                  <a:cubicBezTo>
                    <a:pt x="1" y="121"/>
                    <a:pt x="85" y="230"/>
                    <a:pt x="194" y="278"/>
                  </a:cubicBezTo>
                  <a:cubicBezTo>
                    <a:pt x="319" y="336"/>
                    <a:pt x="458" y="371"/>
                    <a:pt x="595" y="371"/>
                  </a:cubicBezTo>
                  <a:cubicBezTo>
                    <a:pt x="631" y="371"/>
                    <a:pt x="667" y="368"/>
                    <a:pt x="702" y="363"/>
                  </a:cubicBezTo>
                  <a:cubicBezTo>
                    <a:pt x="666" y="254"/>
                    <a:pt x="581" y="170"/>
                    <a:pt x="472" y="121"/>
                  </a:cubicBezTo>
                  <a:cubicBezTo>
                    <a:pt x="327" y="49"/>
                    <a:pt x="170" y="13"/>
                    <a:pt x="1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0"/>
            <p:cNvSpPr/>
            <p:nvPr/>
          </p:nvSpPr>
          <p:spPr>
            <a:xfrm>
              <a:off x="2914030" y="3653229"/>
              <a:ext cx="16842" cy="11291"/>
            </a:xfrm>
            <a:custGeom>
              <a:avLst/>
              <a:gdLst/>
              <a:ahLst/>
              <a:cxnLst/>
              <a:rect l="l" t="t" r="r" b="b"/>
              <a:pathLst>
                <a:path w="267" h="179" extrusionOk="0">
                  <a:moveTo>
                    <a:pt x="13" y="0"/>
                  </a:moveTo>
                  <a:cubicBezTo>
                    <a:pt x="10" y="0"/>
                    <a:pt x="7" y="3"/>
                    <a:pt x="1" y="9"/>
                  </a:cubicBezTo>
                  <a:lnTo>
                    <a:pt x="1" y="21"/>
                  </a:lnTo>
                  <a:lnTo>
                    <a:pt x="158" y="166"/>
                  </a:lnTo>
                  <a:cubicBezTo>
                    <a:pt x="170" y="178"/>
                    <a:pt x="182" y="178"/>
                    <a:pt x="194" y="178"/>
                  </a:cubicBezTo>
                  <a:cubicBezTo>
                    <a:pt x="194" y="166"/>
                    <a:pt x="206" y="166"/>
                    <a:pt x="194" y="154"/>
                  </a:cubicBezTo>
                  <a:lnTo>
                    <a:pt x="73" y="46"/>
                  </a:lnTo>
                  <a:lnTo>
                    <a:pt x="73" y="46"/>
                  </a:lnTo>
                  <a:lnTo>
                    <a:pt x="230" y="82"/>
                  </a:lnTo>
                  <a:cubicBezTo>
                    <a:pt x="242" y="82"/>
                    <a:pt x="255" y="82"/>
                    <a:pt x="255" y="70"/>
                  </a:cubicBezTo>
                  <a:cubicBezTo>
                    <a:pt x="267" y="70"/>
                    <a:pt x="255" y="58"/>
                    <a:pt x="242" y="58"/>
                  </a:cubicBezTo>
                  <a:lnTo>
                    <a:pt x="25" y="9"/>
                  </a:lnTo>
                  <a:cubicBezTo>
                    <a:pt x="19" y="3"/>
                    <a:pt x="16" y="0"/>
                    <a:pt x="13"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0"/>
            <p:cNvSpPr/>
            <p:nvPr/>
          </p:nvSpPr>
          <p:spPr>
            <a:xfrm>
              <a:off x="2876689" y="3634748"/>
              <a:ext cx="19869" cy="9209"/>
            </a:xfrm>
            <a:custGeom>
              <a:avLst/>
              <a:gdLst/>
              <a:ahLst/>
              <a:cxnLst/>
              <a:rect l="l" t="t" r="r" b="b"/>
              <a:pathLst>
                <a:path w="315" h="146" extrusionOk="0">
                  <a:moveTo>
                    <a:pt x="182" y="0"/>
                  </a:moveTo>
                  <a:cubicBezTo>
                    <a:pt x="170" y="12"/>
                    <a:pt x="170" y="24"/>
                    <a:pt x="170" y="24"/>
                  </a:cubicBezTo>
                  <a:lnTo>
                    <a:pt x="242" y="109"/>
                  </a:lnTo>
                  <a:lnTo>
                    <a:pt x="242" y="109"/>
                  </a:lnTo>
                  <a:lnTo>
                    <a:pt x="37" y="48"/>
                  </a:lnTo>
                  <a:cubicBezTo>
                    <a:pt x="31" y="42"/>
                    <a:pt x="25" y="39"/>
                    <a:pt x="19" y="39"/>
                  </a:cubicBezTo>
                  <a:cubicBezTo>
                    <a:pt x="13" y="39"/>
                    <a:pt x="6" y="42"/>
                    <a:pt x="0" y="48"/>
                  </a:cubicBezTo>
                  <a:cubicBezTo>
                    <a:pt x="0" y="48"/>
                    <a:pt x="0" y="61"/>
                    <a:pt x="0" y="61"/>
                  </a:cubicBezTo>
                  <a:lnTo>
                    <a:pt x="25" y="61"/>
                  </a:lnTo>
                  <a:lnTo>
                    <a:pt x="291" y="145"/>
                  </a:lnTo>
                  <a:lnTo>
                    <a:pt x="315" y="145"/>
                  </a:lnTo>
                  <a:lnTo>
                    <a:pt x="315" y="133"/>
                  </a:lnTo>
                  <a:lnTo>
                    <a:pt x="206"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0"/>
            <p:cNvSpPr/>
            <p:nvPr/>
          </p:nvSpPr>
          <p:spPr>
            <a:xfrm>
              <a:off x="2761574" y="3589332"/>
              <a:ext cx="103762" cy="54247"/>
            </a:xfrm>
            <a:custGeom>
              <a:avLst/>
              <a:gdLst/>
              <a:ahLst/>
              <a:cxnLst/>
              <a:rect l="l" t="t" r="r" b="b"/>
              <a:pathLst>
                <a:path w="1645" h="860" extrusionOk="0">
                  <a:moveTo>
                    <a:pt x="822" y="1"/>
                  </a:moveTo>
                  <a:cubicBezTo>
                    <a:pt x="641" y="1"/>
                    <a:pt x="460" y="43"/>
                    <a:pt x="290" y="128"/>
                  </a:cubicBezTo>
                  <a:cubicBezTo>
                    <a:pt x="0" y="297"/>
                    <a:pt x="0" y="563"/>
                    <a:pt x="290" y="732"/>
                  </a:cubicBezTo>
                  <a:cubicBezTo>
                    <a:pt x="460" y="817"/>
                    <a:pt x="641" y="859"/>
                    <a:pt x="822" y="859"/>
                  </a:cubicBezTo>
                  <a:cubicBezTo>
                    <a:pt x="1004" y="859"/>
                    <a:pt x="1185" y="817"/>
                    <a:pt x="1354" y="732"/>
                  </a:cubicBezTo>
                  <a:cubicBezTo>
                    <a:pt x="1644" y="563"/>
                    <a:pt x="1644" y="297"/>
                    <a:pt x="1354" y="128"/>
                  </a:cubicBezTo>
                  <a:cubicBezTo>
                    <a:pt x="1185" y="43"/>
                    <a:pt x="1004" y="1"/>
                    <a:pt x="82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0"/>
            <p:cNvSpPr/>
            <p:nvPr/>
          </p:nvSpPr>
          <p:spPr>
            <a:xfrm>
              <a:off x="2790526" y="3598226"/>
              <a:ext cx="61059" cy="31980"/>
            </a:xfrm>
            <a:custGeom>
              <a:avLst/>
              <a:gdLst/>
              <a:ahLst/>
              <a:cxnLst/>
              <a:rect l="l" t="t" r="r" b="b"/>
              <a:pathLst>
                <a:path w="968" h="507" extrusionOk="0">
                  <a:moveTo>
                    <a:pt x="302" y="0"/>
                  </a:moveTo>
                  <a:cubicBezTo>
                    <a:pt x="142" y="0"/>
                    <a:pt x="1" y="96"/>
                    <a:pt x="1" y="229"/>
                  </a:cubicBezTo>
                  <a:cubicBezTo>
                    <a:pt x="1" y="313"/>
                    <a:pt x="13" y="398"/>
                    <a:pt x="61" y="470"/>
                  </a:cubicBezTo>
                  <a:cubicBezTo>
                    <a:pt x="194" y="494"/>
                    <a:pt x="327" y="507"/>
                    <a:pt x="472" y="507"/>
                  </a:cubicBezTo>
                  <a:cubicBezTo>
                    <a:pt x="774" y="494"/>
                    <a:pt x="968" y="362"/>
                    <a:pt x="823" y="253"/>
                  </a:cubicBezTo>
                  <a:cubicBezTo>
                    <a:pt x="765" y="211"/>
                    <a:pt x="690" y="193"/>
                    <a:pt x="618" y="193"/>
                  </a:cubicBezTo>
                  <a:cubicBezTo>
                    <a:pt x="584" y="193"/>
                    <a:pt x="551" y="197"/>
                    <a:pt x="520" y="204"/>
                  </a:cubicBezTo>
                  <a:cubicBezTo>
                    <a:pt x="532" y="168"/>
                    <a:pt x="569" y="84"/>
                    <a:pt x="436" y="23"/>
                  </a:cubicBezTo>
                  <a:cubicBezTo>
                    <a:pt x="391" y="7"/>
                    <a:pt x="346" y="0"/>
                    <a:pt x="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0"/>
            <p:cNvSpPr/>
            <p:nvPr/>
          </p:nvSpPr>
          <p:spPr>
            <a:xfrm>
              <a:off x="2684557" y="3544737"/>
              <a:ext cx="107547" cy="55761"/>
            </a:xfrm>
            <a:custGeom>
              <a:avLst/>
              <a:gdLst/>
              <a:ahLst/>
              <a:cxnLst/>
              <a:rect l="l" t="t" r="r" b="b"/>
              <a:pathLst>
                <a:path w="1705" h="884" extrusionOk="0">
                  <a:moveTo>
                    <a:pt x="843" y="0"/>
                  </a:moveTo>
                  <a:cubicBezTo>
                    <a:pt x="669" y="0"/>
                    <a:pt x="496" y="37"/>
                    <a:pt x="339" y="110"/>
                  </a:cubicBezTo>
                  <a:cubicBezTo>
                    <a:pt x="25" y="279"/>
                    <a:pt x="1" y="557"/>
                    <a:pt x="279" y="738"/>
                  </a:cubicBezTo>
                  <a:cubicBezTo>
                    <a:pt x="460" y="835"/>
                    <a:pt x="658" y="884"/>
                    <a:pt x="858" y="884"/>
                  </a:cubicBezTo>
                  <a:cubicBezTo>
                    <a:pt x="1030" y="884"/>
                    <a:pt x="1204" y="847"/>
                    <a:pt x="1366" y="774"/>
                  </a:cubicBezTo>
                  <a:cubicBezTo>
                    <a:pt x="1669" y="605"/>
                    <a:pt x="1705" y="327"/>
                    <a:pt x="1427" y="146"/>
                  </a:cubicBezTo>
                  <a:cubicBezTo>
                    <a:pt x="1245" y="49"/>
                    <a:pt x="1043" y="0"/>
                    <a:pt x="84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0"/>
            <p:cNvSpPr/>
            <p:nvPr/>
          </p:nvSpPr>
          <p:spPr>
            <a:xfrm>
              <a:off x="2705877" y="3560380"/>
              <a:ext cx="27565" cy="14256"/>
            </a:xfrm>
            <a:custGeom>
              <a:avLst/>
              <a:gdLst/>
              <a:ahLst/>
              <a:cxnLst/>
              <a:rect l="l" t="t" r="r" b="b"/>
              <a:pathLst>
                <a:path w="437" h="226" extrusionOk="0">
                  <a:moveTo>
                    <a:pt x="315" y="1"/>
                  </a:moveTo>
                  <a:cubicBezTo>
                    <a:pt x="291" y="1"/>
                    <a:pt x="267" y="7"/>
                    <a:pt x="243" y="19"/>
                  </a:cubicBezTo>
                  <a:lnTo>
                    <a:pt x="49" y="115"/>
                  </a:lnTo>
                  <a:cubicBezTo>
                    <a:pt x="1" y="140"/>
                    <a:pt x="1" y="176"/>
                    <a:pt x="37" y="212"/>
                  </a:cubicBezTo>
                  <a:cubicBezTo>
                    <a:pt x="60" y="221"/>
                    <a:pt x="82" y="225"/>
                    <a:pt x="103" y="225"/>
                  </a:cubicBezTo>
                  <a:cubicBezTo>
                    <a:pt x="136" y="225"/>
                    <a:pt x="169" y="215"/>
                    <a:pt x="206" y="200"/>
                  </a:cubicBezTo>
                  <a:lnTo>
                    <a:pt x="388" y="103"/>
                  </a:lnTo>
                  <a:cubicBezTo>
                    <a:pt x="424" y="79"/>
                    <a:pt x="436" y="43"/>
                    <a:pt x="388" y="19"/>
                  </a:cubicBezTo>
                  <a:cubicBezTo>
                    <a:pt x="364" y="7"/>
                    <a:pt x="33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0"/>
            <p:cNvSpPr/>
            <p:nvPr/>
          </p:nvSpPr>
          <p:spPr>
            <a:xfrm>
              <a:off x="2718871" y="3562524"/>
              <a:ext cx="48065" cy="25357"/>
            </a:xfrm>
            <a:custGeom>
              <a:avLst/>
              <a:gdLst/>
              <a:ahLst/>
              <a:cxnLst/>
              <a:rect l="l" t="t" r="r" b="b"/>
              <a:pathLst>
                <a:path w="762" h="402" extrusionOk="0">
                  <a:moveTo>
                    <a:pt x="681" y="1"/>
                  </a:moveTo>
                  <a:cubicBezTo>
                    <a:pt x="661" y="1"/>
                    <a:pt x="643" y="7"/>
                    <a:pt x="629" y="21"/>
                  </a:cubicBezTo>
                  <a:cubicBezTo>
                    <a:pt x="617" y="21"/>
                    <a:pt x="617" y="33"/>
                    <a:pt x="605" y="33"/>
                  </a:cubicBezTo>
                  <a:lnTo>
                    <a:pt x="532" y="33"/>
                  </a:lnTo>
                  <a:lnTo>
                    <a:pt x="351" y="45"/>
                  </a:lnTo>
                  <a:cubicBezTo>
                    <a:pt x="315" y="45"/>
                    <a:pt x="291" y="57"/>
                    <a:pt x="266" y="69"/>
                  </a:cubicBezTo>
                  <a:lnTo>
                    <a:pt x="254" y="69"/>
                  </a:lnTo>
                  <a:lnTo>
                    <a:pt x="25" y="190"/>
                  </a:lnTo>
                  <a:cubicBezTo>
                    <a:pt x="0" y="202"/>
                    <a:pt x="0" y="214"/>
                    <a:pt x="25" y="227"/>
                  </a:cubicBezTo>
                  <a:lnTo>
                    <a:pt x="266" y="384"/>
                  </a:lnTo>
                  <a:cubicBezTo>
                    <a:pt x="284" y="396"/>
                    <a:pt x="300" y="402"/>
                    <a:pt x="315" y="402"/>
                  </a:cubicBezTo>
                  <a:cubicBezTo>
                    <a:pt x="330" y="402"/>
                    <a:pt x="345" y="396"/>
                    <a:pt x="363" y="384"/>
                  </a:cubicBezTo>
                  <a:cubicBezTo>
                    <a:pt x="375" y="384"/>
                    <a:pt x="375" y="372"/>
                    <a:pt x="387" y="372"/>
                  </a:cubicBezTo>
                  <a:lnTo>
                    <a:pt x="460" y="372"/>
                  </a:lnTo>
                  <a:cubicBezTo>
                    <a:pt x="472" y="359"/>
                    <a:pt x="484" y="359"/>
                    <a:pt x="484" y="347"/>
                  </a:cubicBezTo>
                  <a:cubicBezTo>
                    <a:pt x="508" y="347"/>
                    <a:pt x="532" y="347"/>
                    <a:pt x="556" y="335"/>
                  </a:cubicBezTo>
                  <a:cubicBezTo>
                    <a:pt x="581" y="335"/>
                    <a:pt x="593" y="311"/>
                    <a:pt x="581" y="299"/>
                  </a:cubicBezTo>
                  <a:cubicBezTo>
                    <a:pt x="605" y="299"/>
                    <a:pt x="641" y="299"/>
                    <a:pt x="665" y="287"/>
                  </a:cubicBezTo>
                  <a:cubicBezTo>
                    <a:pt x="689" y="275"/>
                    <a:pt x="701" y="251"/>
                    <a:pt x="665" y="227"/>
                  </a:cubicBezTo>
                  <a:lnTo>
                    <a:pt x="520" y="142"/>
                  </a:lnTo>
                  <a:lnTo>
                    <a:pt x="629" y="130"/>
                  </a:lnTo>
                  <a:cubicBezTo>
                    <a:pt x="653" y="118"/>
                    <a:pt x="665" y="118"/>
                    <a:pt x="689" y="106"/>
                  </a:cubicBezTo>
                  <a:cubicBezTo>
                    <a:pt x="701" y="94"/>
                    <a:pt x="726" y="81"/>
                    <a:pt x="738" y="69"/>
                  </a:cubicBezTo>
                  <a:cubicBezTo>
                    <a:pt x="750" y="45"/>
                    <a:pt x="762" y="21"/>
                    <a:pt x="726" y="9"/>
                  </a:cubicBezTo>
                  <a:cubicBezTo>
                    <a:pt x="711" y="4"/>
                    <a:pt x="696" y="1"/>
                    <a:pt x="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0"/>
            <p:cNvSpPr/>
            <p:nvPr/>
          </p:nvSpPr>
          <p:spPr>
            <a:xfrm>
              <a:off x="2987262" y="3719334"/>
              <a:ext cx="106790" cy="56013"/>
            </a:xfrm>
            <a:custGeom>
              <a:avLst/>
              <a:gdLst/>
              <a:ahLst/>
              <a:cxnLst/>
              <a:rect l="l" t="t" r="r" b="b"/>
              <a:pathLst>
                <a:path w="1693" h="888" extrusionOk="0">
                  <a:moveTo>
                    <a:pt x="860" y="1"/>
                  </a:moveTo>
                  <a:cubicBezTo>
                    <a:pt x="669" y="1"/>
                    <a:pt x="477" y="46"/>
                    <a:pt x="302" y="134"/>
                  </a:cubicBezTo>
                  <a:cubicBezTo>
                    <a:pt x="0" y="315"/>
                    <a:pt x="12" y="593"/>
                    <a:pt x="314" y="762"/>
                  </a:cubicBezTo>
                  <a:cubicBezTo>
                    <a:pt x="487" y="845"/>
                    <a:pt x="670" y="888"/>
                    <a:pt x="853" y="888"/>
                  </a:cubicBezTo>
                  <a:cubicBezTo>
                    <a:pt x="1042" y="888"/>
                    <a:pt x="1230" y="842"/>
                    <a:pt x="1402" y="750"/>
                  </a:cubicBezTo>
                  <a:cubicBezTo>
                    <a:pt x="1692" y="581"/>
                    <a:pt x="1680" y="303"/>
                    <a:pt x="1378" y="122"/>
                  </a:cubicBezTo>
                  <a:cubicBezTo>
                    <a:pt x="1215" y="40"/>
                    <a:pt x="1038" y="1"/>
                    <a:pt x="860"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0"/>
            <p:cNvSpPr/>
            <p:nvPr/>
          </p:nvSpPr>
          <p:spPr>
            <a:xfrm>
              <a:off x="3007825" y="3753837"/>
              <a:ext cx="23717" cy="12868"/>
            </a:xfrm>
            <a:custGeom>
              <a:avLst/>
              <a:gdLst/>
              <a:ahLst/>
              <a:cxnLst/>
              <a:rect l="l" t="t" r="r" b="b"/>
              <a:pathLst>
                <a:path w="376" h="204" extrusionOk="0">
                  <a:moveTo>
                    <a:pt x="37" y="1"/>
                  </a:moveTo>
                  <a:cubicBezTo>
                    <a:pt x="28" y="1"/>
                    <a:pt x="18" y="4"/>
                    <a:pt x="12" y="10"/>
                  </a:cubicBezTo>
                  <a:cubicBezTo>
                    <a:pt x="0" y="10"/>
                    <a:pt x="12" y="34"/>
                    <a:pt x="12" y="34"/>
                  </a:cubicBezTo>
                  <a:lnTo>
                    <a:pt x="25" y="46"/>
                  </a:lnTo>
                  <a:cubicBezTo>
                    <a:pt x="133" y="82"/>
                    <a:pt x="230" y="131"/>
                    <a:pt x="315" y="203"/>
                  </a:cubicBezTo>
                  <a:lnTo>
                    <a:pt x="363" y="203"/>
                  </a:lnTo>
                  <a:cubicBezTo>
                    <a:pt x="375" y="191"/>
                    <a:pt x="375" y="179"/>
                    <a:pt x="375" y="179"/>
                  </a:cubicBezTo>
                  <a:cubicBezTo>
                    <a:pt x="278" y="94"/>
                    <a:pt x="170" y="46"/>
                    <a:pt x="61" y="10"/>
                  </a:cubicBezTo>
                  <a:cubicBezTo>
                    <a:pt x="55" y="4"/>
                    <a:pt x="46" y="1"/>
                    <a:pt x="3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0"/>
            <p:cNvSpPr/>
            <p:nvPr/>
          </p:nvSpPr>
          <p:spPr>
            <a:xfrm>
              <a:off x="3010096" y="3734599"/>
              <a:ext cx="16842" cy="16085"/>
            </a:xfrm>
            <a:custGeom>
              <a:avLst/>
              <a:gdLst/>
              <a:ahLst/>
              <a:cxnLst/>
              <a:rect l="l" t="t" r="r" b="b"/>
              <a:pathLst>
                <a:path w="267" h="255" extrusionOk="0">
                  <a:moveTo>
                    <a:pt x="97" y="0"/>
                  </a:moveTo>
                  <a:cubicBezTo>
                    <a:pt x="85" y="0"/>
                    <a:pt x="73" y="0"/>
                    <a:pt x="73" y="13"/>
                  </a:cubicBezTo>
                  <a:cubicBezTo>
                    <a:pt x="85" y="37"/>
                    <a:pt x="85" y="61"/>
                    <a:pt x="109" y="97"/>
                  </a:cubicBezTo>
                  <a:lnTo>
                    <a:pt x="61" y="97"/>
                  </a:lnTo>
                  <a:cubicBezTo>
                    <a:pt x="13" y="121"/>
                    <a:pt x="1" y="146"/>
                    <a:pt x="25" y="182"/>
                  </a:cubicBezTo>
                  <a:cubicBezTo>
                    <a:pt x="46" y="196"/>
                    <a:pt x="71" y="202"/>
                    <a:pt x="99" y="202"/>
                  </a:cubicBezTo>
                  <a:cubicBezTo>
                    <a:pt x="118" y="202"/>
                    <a:pt x="138" y="199"/>
                    <a:pt x="158" y="194"/>
                  </a:cubicBezTo>
                  <a:lnTo>
                    <a:pt x="170" y="194"/>
                  </a:lnTo>
                  <a:cubicBezTo>
                    <a:pt x="182" y="206"/>
                    <a:pt x="194" y="218"/>
                    <a:pt x="206" y="242"/>
                  </a:cubicBezTo>
                  <a:lnTo>
                    <a:pt x="218" y="254"/>
                  </a:lnTo>
                  <a:lnTo>
                    <a:pt x="254" y="254"/>
                  </a:lnTo>
                  <a:cubicBezTo>
                    <a:pt x="267" y="254"/>
                    <a:pt x="267" y="242"/>
                    <a:pt x="267" y="230"/>
                  </a:cubicBezTo>
                  <a:cubicBezTo>
                    <a:pt x="194" y="182"/>
                    <a:pt x="146" y="97"/>
                    <a:pt x="121" y="13"/>
                  </a:cubicBezTo>
                  <a:cubicBezTo>
                    <a:pt x="121" y="0"/>
                    <a:pt x="109" y="0"/>
                    <a:pt x="9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0"/>
            <p:cNvSpPr/>
            <p:nvPr/>
          </p:nvSpPr>
          <p:spPr>
            <a:xfrm>
              <a:off x="3034507" y="3755162"/>
              <a:ext cx="29773" cy="9525"/>
            </a:xfrm>
            <a:custGeom>
              <a:avLst/>
              <a:gdLst/>
              <a:ahLst/>
              <a:cxnLst/>
              <a:rect l="l" t="t" r="r" b="b"/>
              <a:pathLst>
                <a:path w="472" h="151" extrusionOk="0">
                  <a:moveTo>
                    <a:pt x="49" y="1"/>
                  </a:moveTo>
                  <a:cubicBezTo>
                    <a:pt x="37" y="1"/>
                    <a:pt x="25" y="1"/>
                    <a:pt x="12" y="13"/>
                  </a:cubicBezTo>
                  <a:cubicBezTo>
                    <a:pt x="0" y="13"/>
                    <a:pt x="12" y="25"/>
                    <a:pt x="25" y="25"/>
                  </a:cubicBezTo>
                  <a:lnTo>
                    <a:pt x="49" y="37"/>
                  </a:lnTo>
                  <a:cubicBezTo>
                    <a:pt x="73" y="49"/>
                    <a:pt x="97" y="49"/>
                    <a:pt x="121" y="61"/>
                  </a:cubicBezTo>
                  <a:cubicBezTo>
                    <a:pt x="97" y="98"/>
                    <a:pt x="109" y="122"/>
                    <a:pt x="158" y="146"/>
                  </a:cubicBezTo>
                  <a:cubicBezTo>
                    <a:pt x="167" y="149"/>
                    <a:pt x="179" y="151"/>
                    <a:pt x="191" y="151"/>
                  </a:cubicBezTo>
                  <a:cubicBezTo>
                    <a:pt x="224" y="151"/>
                    <a:pt x="264" y="139"/>
                    <a:pt x="290" y="122"/>
                  </a:cubicBezTo>
                  <a:cubicBezTo>
                    <a:pt x="290" y="110"/>
                    <a:pt x="290" y="98"/>
                    <a:pt x="290" y="98"/>
                  </a:cubicBezTo>
                  <a:cubicBezTo>
                    <a:pt x="339" y="98"/>
                    <a:pt x="387" y="110"/>
                    <a:pt x="436" y="110"/>
                  </a:cubicBezTo>
                  <a:cubicBezTo>
                    <a:pt x="448" y="110"/>
                    <a:pt x="460" y="98"/>
                    <a:pt x="472" y="98"/>
                  </a:cubicBezTo>
                  <a:cubicBezTo>
                    <a:pt x="472" y="85"/>
                    <a:pt x="460" y="73"/>
                    <a:pt x="448" y="73"/>
                  </a:cubicBezTo>
                  <a:cubicBezTo>
                    <a:pt x="315" y="73"/>
                    <a:pt x="170" y="49"/>
                    <a:pt x="4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0"/>
            <p:cNvSpPr/>
            <p:nvPr/>
          </p:nvSpPr>
          <p:spPr>
            <a:xfrm>
              <a:off x="2908732" y="3674297"/>
              <a:ext cx="107547" cy="55824"/>
            </a:xfrm>
            <a:custGeom>
              <a:avLst/>
              <a:gdLst/>
              <a:ahLst/>
              <a:cxnLst/>
              <a:rect l="l" t="t" r="r" b="b"/>
              <a:pathLst>
                <a:path w="1705" h="885" extrusionOk="0">
                  <a:moveTo>
                    <a:pt x="857" y="1"/>
                  </a:moveTo>
                  <a:cubicBezTo>
                    <a:pt x="658" y="1"/>
                    <a:pt x="459" y="50"/>
                    <a:pt x="278" y="147"/>
                  </a:cubicBezTo>
                  <a:cubicBezTo>
                    <a:pt x="0" y="328"/>
                    <a:pt x="24" y="606"/>
                    <a:pt x="339" y="775"/>
                  </a:cubicBezTo>
                  <a:cubicBezTo>
                    <a:pt x="496" y="848"/>
                    <a:pt x="668" y="885"/>
                    <a:pt x="842" y="885"/>
                  </a:cubicBezTo>
                  <a:cubicBezTo>
                    <a:pt x="1043" y="885"/>
                    <a:pt x="1245" y="836"/>
                    <a:pt x="1426" y="739"/>
                  </a:cubicBezTo>
                  <a:cubicBezTo>
                    <a:pt x="1704" y="558"/>
                    <a:pt x="1680" y="280"/>
                    <a:pt x="1366" y="110"/>
                  </a:cubicBezTo>
                  <a:cubicBezTo>
                    <a:pt x="1203" y="37"/>
                    <a:pt x="1030" y="1"/>
                    <a:pt x="857"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0"/>
            <p:cNvSpPr/>
            <p:nvPr/>
          </p:nvSpPr>
          <p:spPr>
            <a:xfrm>
              <a:off x="2944559" y="3720848"/>
              <a:ext cx="24411" cy="14192"/>
            </a:xfrm>
            <a:custGeom>
              <a:avLst/>
              <a:gdLst/>
              <a:ahLst/>
              <a:cxnLst/>
              <a:rect l="l" t="t" r="r" b="b"/>
              <a:pathLst>
                <a:path w="387" h="225" extrusionOk="0">
                  <a:moveTo>
                    <a:pt x="387" y="1"/>
                  </a:moveTo>
                  <a:cubicBezTo>
                    <a:pt x="266" y="13"/>
                    <a:pt x="157" y="49"/>
                    <a:pt x="49" y="86"/>
                  </a:cubicBezTo>
                  <a:cubicBezTo>
                    <a:pt x="24" y="110"/>
                    <a:pt x="0" y="170"/>
                    <a:pt x="73" y="206"/>
                  </a:cubicBezTo>
                  <a:cubicBezTo>
                    <a:pt x="103" y="218"/>
                    <a:pt x="136" y="225"/>
                    <a:pt x="169" y="225"/>
                  </a:cubicBezTo>
                  <a:cubicBezTo>
                    <a:pt x="203" y="225"/>
                    <a:pt x="236" y="218"/>
                    <a:pt x="266" y="206"/>
                  </a:cubicBezTo>
                  <a:cubicBezTo>
                    <a:pt x="327" y="146"/>
                    <a:pt x="363" y="73"/>
                    <a:pt x="3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0"/>
            <p:cNvSpPr/>
            <p:nvPr/>
          </p:nvSpPr>
          <p:spPr>
            <a:xfrm>
              <a:off x="2935413" y="3707160"/>
              <a:ext cx="19869" cy="11480"/>
            </a:xfrm>
            <a:custGeom>
              <a:avLst/>
              <a:gdLst/>
              <a:ahLst/>
              <a:cxnLst/>
              <a:rect l="l" t="t" r="r" b="b"/>
              <a:pathLst>
                <a:path w="315" h="182" extrusionOk="0">
                  <a:moveTo>
                    <a:pt x="36" y="0"/>
                  </a:moveTo>
                  <a:cubicBezTo>
                    <a:pt x="24" y="0"/>
                    <a:pt x="12" y="0"/>
                    <a:pt x="0" y="25"/>
                  </a:cubicBezTo>
                  <a:cubicBezTo>
                    <a:pt x="0" y="25"/>
                    <a:pt x="12" y="37"/>
                    <a:pt x="24" y="37"/>
                  </a:cubicBezTo>
                  <a:cubicBezTo>
                    <a:pt x="73" y="49"/>
                    <a:pt x="121" y="61"/>
                    <a:pt x="157" y="85"/>
                  </a:cubicBezTo>
                  <a:cubicBezTo>
                    <a:pt x="206" y="97"/>
                    <a:pt x="230" y="133"/>
                    <a:pt x="254" y="170"/>
                  </a:cubicBezTo>
                  <a:lnTo>
                    <a:pt x="266" y="182"/>
                  </a:lnTo>
                  <a:lnTo>
                    <a:pt x="302" y="182"/>
                  </a:lnTo>
                  <a:cubicBezTo>
                    <a:pt x="314" y="182"/>
                    <a:pt x="314" y="170"/>
                    <a:pt x="314" y="157"/>
                  </a:cubicBezTo>
                  <a:cubicBezTo>
                    <a:pt x="290" y="109"/>
                    <a:pt x="254" y="73"/>
                    <a:pt x="206" y="61"/>
                  </a:cubicBezTo>
                  <a:cubicBezTo>
                    <a:pt x="157" y="25"/>
                    <a:pt x="97" y="12"/>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0"/>
            <p:cNvSpPr/>
            <p:nvPr/>
          </p:nvSpPr>
          <p:spPr>
            <a:xfrm>
              <a:off x="2971998" y="3707097"/>
              <a:ext cx="14508" cy="7822"/>
            </a:xfrm>
            <a:custGeom>
              <a:avLst/>
              <a:gdLst/>
              <a:ahLst/>
              <a:cxnLst/>
              <a:rect l="l" t="t" r="r" b="b"/>
              <a:pathLst>
                <a:path w="230" h="124" extrusionOk="0">
                  <a:moveTo>
                    <a:pt x="135" y="0"/>
                  </a:moveTo>
                  <a:cubicBezTo>
                    <a:pt x="103" y="0"/>
                    <a:pt x="71" y="11"/>
                    <a:pt x="49" y="26"/>
                  </a:cubicBezTo>
                  <a:cubicBezTo>
                    <a:pt x="0" y="50"/>
                    <a:pt x="0" y="98"/>
                    <a:pt x="37" y="110"/>
                  </a:cubicBezTo>
                  <a:cubicBezTo>
                    <a:pt x="55" y="119"/>
                    <a:pt x="75" y="123"/>
                    <a:pt x="95" y="123"/>
                  </a:cubicBezTo>
                  <a:cubicBezTo>
                    <a:pt x="128" y="123"/>
                    <a:pt x="159" y="113"/>
                    <a:pt x="182" y="98"/>
                  </a:cubicBezTo>
                  <a:cubicBezTo>
                    <a:pt x="230" y="74"/>
                    <a:pt x="230" y="38"/>
                    <a:pt x="194" y="13"/>
                  </a:cubicBezTo>
                  <a:cubicBezTo>
                    <a:pt x="175" y="4"/>
                    <a:pt x="155" y="0"/>
                    <a:pt x="135"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0"/>
            <p:cNvSpPr/>
            <p:nvPr/>
          </p:nvSpPr>
          <p:spPr>
            <a:xfrm>
              <a:off x="2984929" y="3703312"/>
              <a:ext cx="8452" cy="8452"/>
            </a:xfrm>
            <a:custGeom>
              <a:avLst/>
              <a:gdLst/>
              <a:ahLst/>
              <a:cxnLst/>
              <a:rect l="l" t="t" r="r" b="b"/>
              <a:pathLst>
                <a:path w="134" h="134" extrusionOk="0">
                  <a:moveTo>
                    <a:pt x="1" y="1"/>
                  </a:moveTo>
                  <a:cubicBezTo>
                    <a:pt x="1" y="13"/>
                    <a:pt x="1" y="25"/>
                    <a:pt x="13" y="25"/>
                  </a:cubicBezTo>
                  <a:cubicBezTo>
                    <a:pt x="13" y="25"/>
                    <a:pt x="25" y="25"/>
                    <a:pt x="37" y="37"/>
                  </a:cubicBezTo>
                  <a:cubicBezTo>
                    <a:pt x="73" y="49"/>
                    <a:pt x="85" y="73"/>
                    <a:pt x="85" y="122"/>
                  </a:cubicBezTo>
                  <a:lnTo>
                    <a:pt x="97" y="122"/>
                  </a:lnTo>
                  <a:cubicBezTo>
                    <a:pt x="97" y="134"/>
                    <a:pt x="110" y="134"/>
                    <a:pt x="110" y="134"/>
                  </a:cubicBezTo>
                  <a:cubicBezTo>
                    <a:pt x="122" y="134"/>
                    <a:pt x="134" y="134"/>
                    <a:pt x="134" y="122"/>
                  </a:cubicBezTo>
                  <a:cubicBezTo>
                    <a:pt x="134" y="73"/>
                    <a:pt x="110" y="37"/>
                    <a:pt x="61" y="13"/>
                  </a:cubicBezTo>
                  <a:lnTo>
                    <a:pt x="37"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0"/>
            <p:cNvSpPr/>
            <p:nvPr/>
          </p:nvSpPr>
          <p:spPr>
            <a:xfrm>
              <a:off x="2937684" y="3689309"/>
              <a:ext cx="15328" cy="8074"/>
            </a:xfrm>
            <a:custGeom>
              <a:avLst/>
              <a:gdLst/>
              <a:ahLst/>
              <a:cxnLst/>
              <a:rect l="l" t="t" r="r" b="b"/>
              <a:pathLst>
                <a:path w="243" h="128" extrusionOk="0">
                  <a:moveTo>
                    <a:pt x="136" y="1"/>
                  </a:moveTo>
                  <a:cubicBezTo>
                    <a:pt x="106" y="1"/>
                    <a:pt x="75" y="10"/>
                    <a:pt x="49" y="30"/>
                  </a:cubicBezTo>
                  <a:cubicBezTo>
                    <a:pt x="12" y="54"/>
                    <a:pt x="0" y="90"/>
                    <a:pt x="49" y="114"/>
                  </a:cubicBezTo>
                  <a:cubicBezTo>
                    <a:pt x="67" y="123"/>
                    <a:pt x="86" y="127"/>
                    <a:pt x="104" y="127"/>
                  </a:cubicBezTo>
                  <a:cubicBezTo>
                    <a:pt x="134" y="127"/>
                    <a:pt x="164" y="117"/>
                    <a:pt x="194" y="102"/>
                  </a:cubicBezTo>
                  <a:cubicBezTo>
                    <a:pt x="242" y="66"/>
                    <a:pt x="242" y="30"/>
                    <a:pt x="206" y="17"/>
                  </a:cubicBezTo>
                  <a:cubicBezTo>
                    <a:pt x="184" y="7"/>
                    <a:pt x="160" y="1"/>
                    <a:pt x="13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0"/>
            <p:cNvSpPr/>
            <p:nvPr/>
          </p:nvSpPr>
          <p:spPr>
            <a:xfrm>
              <a:off x="2942983" y="3685020"/>
              <a:ext cx="15328" cy="4479"/>
            </a:xfrm>
            <a:custGeom>
              <a:avLst/>
              <a:gdLst/>
              <a:ahLst/>
              <a:cxnLst/>
              <a:rect l="l" t="t" r="r" b="b"/>
              <a:pathLst>
                <a:path w="243" h="71" extrusionOk="0">
                  <a:moveTo>
                    <a:pt x="25" y="1"/>
                  </a:moveTo>
                  <a:cubicBezTo>
                    <a:pt x="13" y="1"/>
                    <a:pt x="1" y="13"/>
                    <a:pt x="1" y="25"/>
                  </a:cubicBezTo>
                  <a:lnTo>
                    <a:pt x="13" y="25"/>
                  </a:lnTo>
                  <a:cubicBezTo>
                    <a:pt x="13" y="37"/>
                    <a:pt x="25" y="37"/>
                    <a:pt x="37" y="37"/>
                  </a:cubicBezTo>
                  <a:cubicBezTo>
                    <a:pt x="50" y="34"/>
                    <a:pt x="63" y="32"/>
                    <a:pt x="76" y="32"/>
                  </a:cubicBezTo>
                  <a:cubicBezTo>
                    <a:pt x="112" y="32"/>
                    <a:pt x="147" y="44"/>
                    <a:pt x="182" y="61"/>
                  </a:cubicBezTo>
                  <a:lnTo>
                    <a:pt x="194" y="61"/>
                  </a:lnTo>
                  <a:cubicBezTo>
                    <a:pt x="200" y="67"/>
                    <a:pt x="206" y="70"/>
                    <a:pt x="213" y="70"/>
                  </a:cubicBezTo>
                  <a:cubicBezTo>
                    <a:pt x="219" y="70"/>
                    <a:pt x="225" y="67"/>
                    <a:pt x="231" y="61"/>
                  </a:cubicBezTo>
                  <a:cubicBezTo>
                    <a:pt x="231" y="61"/>
                    <a:pt x="243" y="49"/>
                    <a:pt x="231" y="49"/>
                  </a:cubicBezTo>
                  <a:lnTo>
                    <a:pt x="206" y="37"/>
                  </a:lnTo>
                  <a:cubicBezTo>
                    <a:pt x="146" y="1"/>
                    <a:pt x="86" y="1"/>
                    <a:pt x="25"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7"/>
        <p:cNvGrpSpPr/>
        <p:nvPr/>
      </p:nvGrpSpPr>
      <p:grpSpPr>
        <a:xfrm>
          <a:off x="0" y="0"/>
          <a:ext cx="0" cy="0"/>
          <a:chOff x="0" y="0"/>
          <a:chExt cx="0" cy="0"/>
        </a:xfrm>
      </p:grpSpPr>
      <p:sp>
        <p:nvSpPr>
          <p:cNvPr id="2538" name="Google Shape;2538;p63"/>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04 </a:t>
            </a:r>
            <a:r>
              <a:rPr lang="en-AU" dirty="0"/>
              <a:t>CODE</a:t>
            </a:r>
            <a:endParaRPr dirty="0"/>
          </a:p>
          <a:p>
            <a:pPr marL="0" lvl="0" indent="0" algn="r" rtl="0">
              <a:spcBef>
                <a:spcPts val="0"/>
              </a:spcBef>
              <a:spcAft>
                <a:spcPts val="0"/>
              </a:spcAft>
              <a:buNone/>
            </a:pPr>
            <a:endParaRPr dirty="0"/>
          </a:p>
        </p:txBody>
      </p:sp>
      <p:sp>
        <p:nvSpPr>
          <p:cNvPr id="2539" name="Google Shape;2539;p63"/>
          <p:cNvSpPr txBox="1">
            <a:spLocks noGrp="1"/>
          </p:cNvSpPr>
          <p:nvPr>
            <p:ph type="subTitle" idx="1"/>
          </p:nvPr>
        </p:nvSpPr>
        <p:spPr>
          <a:xfrm>
            <a:off x="4815300" y="3065475"/>
            <a:ext cx="3871500" cy="6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Here you could describe the topic </a:t>
            </a:r>
            <a:endParaRPr/>
          </a:p>
        </p:txBody>
      </p:sp>
      <p:sp>
        <p:nvSpPr>
          <p:cNvPr id="2540" name="Google Shape;2540;p63"/>
          <p:cNvSpPr/>
          <p:nvPr/>
        </p:nvSpPr>
        <p:spPr>
          <a:xfrm>
            <a:off x="696136" y="3909893"/>
            <a:ext cx="4079314" cy="53"/>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1485520" y="1337440"/>
            <a:ext cx="2500062" cy="1543223"/>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1512558" y="1364478"/>
            <a:ext cx="2445986" cy="1489198"/>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1507657" y="1364478"/>
            <a:ext cx="2450888" cy="182684"/>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1621660" y="1432575"/>
            <a:ext cx="47066" cy="46488"/>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1761069" y="1432575"/>
            <a:ext cx="46539" cy="46488"/>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1892361" y="1432575"/>
            <a:ext cx="54655" cy="4685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1639001" y="2608303"/>
            <a:ext cx="1394574" cy="53"/>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1639001" y="2688786"/>
            <a:ext cx="1089834" cy="53"/>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1639001" y="2769321"/>
            <a:ext cx="678630" cy="53"/>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229680" y="2608303"/>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229680" y="2688786"/>
            <a:ext cx="129180" cy="53"/>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229680" y="2769321"/>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466332"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3466332"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3466332" y="2769321"/>
            <a:ext cx="129180" cy="53"/>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3702983"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3702983"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702983" y="2769321"/>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822943" y="1592487"/>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3822943" y="1688677"/>
            <a:ext cx="53" cy="140518"/>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3753792" y="1644878"/>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753792" y="1789189"/>
            <a:ext cx="53" cy="92449"/>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685169" y="1671916"/>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3685169" y="1829667"/>
            <a:ext cx="53" cy="145420"/>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616545" y="1656790"/>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3616545" y="1702170"/>
            <a:ext cx="53" cy="191328"/>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3547394" y="1762677"/>
            <a:ext cx="53" cy="232387"/>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547394" y="1822657"/>
            <a:ext cx="53" cy="102200"/>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478770" y="1796199"/>
            <a:ext cx="53" cy="276135"/>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478770" y="1868618"/>
            <a:ext cx="53" cy="164289"/>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410147" y="1747023"/>
            <a:ext cx="53" cy="240504"/>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410147" y="1803736"/>
            <a:ext cx="53" cy="136249"/>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341523" y="1650834"/>
            <a:ext cx="53" cy="288046"/>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341523" y="1706492"/>
            <a:ext cx="53" cy="181050"/>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272372" y="1787028"/>
            <a:ext cx="53" cy="228592"/>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3272372" y="1841579"/>
            <a:ext cx="53" cy="110791"/>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203748" y="1880477"/>
            <a:ext cx="53" cy="230226"/>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3203748" y="1953422"/>
            <a:ext cx="53" cy="84332"/>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135125" y="1821023"/>
            <a:ext cx="53" cy="234548"/>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135125" y="1893442"/>
            <a:ext cx="53" cy="88654"/>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3066501" y="1880477"/>
            <a:ext cx="53" cy="284831"/>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066501" y="1953422"/>
            <a:ext cx="53" cy="164289"/>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2997350" y="1880477"/>
            <a:ext cx="53" cy="197284"/>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2997350" y="1953422"/>
            <a:ext cx="53" cy="80010"/>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2928726" y="1849696"/>
            <a:ext cx="53" cy="205875"/>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2928726" y="1922062"/>
            <a:ext cx="53" cy="60034"/>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2859576" y="1880477"/>
            <a:ext cx="53" cy="394516"/>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2859576" y="1953422"/>
            <a:ext cx="53" cy="278296"/>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2790952" y="199126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2790952" y="2064212"/>
            <a:ext cx="53" cy="164289"/>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2722328" y="2004232"/>
            <a:ext cx="53" cy="35287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2722328" y="2071222"/>
            <a:ext cx="53" cy="212938"/>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2653704" y="2206836"/>
            <a:ext cx="53" cy="285885"/>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2653704" y="2256011"/>
            <a:ext cx="53" cy="164289"/>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2584554" y="193128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2584554" y="2004232"/>
            <a:ext cx="53" cy="202660"/>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2515930" y="1956638"/>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2515930" y="2073383"/>
            <a:ext cx="53" cy="120542"/>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2447306"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2447306" y="2205729"/>
            <a:ext cx="53" cy="104888"/>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2378155" y="214632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2378155" y="2300865"/>
            <a:ext cx="53" cy="82171"/>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2309532" y="210310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2309532" y="2240305"/>
            <a:ext cx="53" cy="100039"/>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2240908"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2240908" y="2185226"/>
            <a:ext cx="53" cy="125391"/>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2172284" y="2149544"/>
            <a:ext cx="53" cy="310236"/>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2172284" y="2193870"/>
            <a:ext cx="53" cy="192962"/>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2103133" y="2020940"/>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2103133" y="2093886"/>
            <a:ext cx="53" cy="187006"/>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2034510" y="1893442"/>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2034510" y="1966388"/>
            <a:ext cx="53" cy="189167"/>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1965886" y="1945833"/>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1965886" y="1998276"/>
            <a:ext cx="53" cy="184845"/>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1897262" y="18815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1897262" y="1954477"/>
            <a:ext cx="53" cy="51390"/>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1828111" y="1811325"/>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1828111" y="1884271"/>
            <a:ext cx="53" cy="82171"/>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1759488" y="1960960"/>
            <a:ext cx="53" cy="367477"/>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1759488" y="1999330"/>
            <a:ext cx="53" cy="256738"/>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1690284" y="217115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1690284" y="2092832"/>
            <a:ext cx="53" cy="138884"/>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1621660" y="214954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1621660" y="2205729"/>
            <a:ext cx="53" cy="181103"/>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918663" y="1440067"/>
            <a:ext cx="258887" cy="163499"/>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1105613" y="1474379"/>
            <a:ext cx="160012" cy="229120"/>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918663" y="1624013"/>
            <a:ext cx="310169" cy="163604"/>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456210" y="3117818"/>
            <a:ext cx="268585" cy="62252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4571268" y="3195613"/>
            <a:ext cx="85962" cy="570084"/>
          </a:xfrm>
          <a:custGeom>
            <a:avLst/>
            <a:gdLst/>
            <a:ahLst/>
            <a:cxnLst/>
            <a:rect l="l" t="t" r="r" b="b"/>
            <a:pathLst>
              <a:path w="1631" h="10816" extrusionOk="0">
                <a:moveTo>
                  <a:pt x="1631" y="1"/>
                </a:moveTo>
                <a:cubicBezTo>
                  <a:pt x="1211" y="821"/>
                  <a:pt x="882" y="1682"/>
                  <a:pt x="647" y="2574"/>
                </a:cubicBezTo>
                <a:cubicBezTo>
                  <a:pt x="411" y="3466"/>
                  <a:pt x="247" y="4378"/>
                  <a:pt x="144" y="5290"/>
                </a:cubicBezTo>
                <a:cubicBezTo>
                  <a:pt x="42" y="6203"/>
                  <a:pt x="1" y="7125"/>
                  <a:pt x="11" y="8048"/>
                </a:cubicBezTo>
                <a:cubicBezTo>
                  <a:pt x="11" y="8981"/>
                  <a:pt x="73" y="9903"/>
                  <a:pt x="196" y="10816"/>
                </a:cubicBezTo>
                <a:lnTo>
                  <a:pt x="483" y="10775"/>
                </a:lnTo>
                <a:cubicBezTo>
                  <a:pt x="349" y="9873"/>
                  <a:pt x="257" y="8960"/>
                  <a:pt x="226" y="8048"/>
                </a:cubicBezTo>
                <a:cubicBezTo>
                  <a:pt x="196" y="7136"/>
                  <a:pt x="216" y="6213"/>
                  <a:pt x="288" y="5301"/>
                </a:cubicBezTo>
                <a:cubicBezTo>
                  <a:pt x="360" y="4388"/>
                  <a:pt x="503" y="3486"/>
                  <a:pt x="718" y="2594"/>
                </a:cubicBezTo>
                <a:cubicBezTo>
                  <a:pt x="934" y="1702"/>
                  <a:pt x="1241" y="831"/>
                  <a:pt x="163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4481035" y="3403593"/>
            <a:ext cx="457163" cy="449648"/>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561571" y="3457670"/>
            <a:ext cx="266424" cy="384238"/>
          </a:xfrm>
          <a:custGeom>
            <a:avLst/>
            <a:gdLst/>
            <a:ahLst/>
            <a:cxnLst/>
            <a:rect l="l" t="t" r="r" b="b"/>
            <a:pathLst>
              <a:path w="5055" h="7290" extrusionOk="0">
                <a:moveTo>
                  <a:pt x="5054" y="1"/>
                </a:moveTo>
                <a:lnTo>
                  <a:pt x="5054" y="1"/>
                </a:lnTo>
                <a:cubicBezTo>
                  <a:pt x="3588" y="554"/>
                  <a:pt x="2327" y="1559"/>
                  <a:pt x="1456" y="2861"/>
                </a:cubicBezTo>
                <a:cubicBezTo>
                  <a:pt x="574" y="4173"/>
                  <a:pt x="72" y="5700"/>
                  <a:pt x="0" y="7279"/>
                </a:cubicBezTo>
                <a:lnTo>
                  <a:pt x="257" y="7289"/>
                </a:lnTo>
                <a:cubicBezTo>
                  <a:pt x="298" y="5752"/>
                  <a:pt x="749" y="4245"/>
                  <a:pt x="1569" y="2932"/>
                </a:cubicBezTo>
                <a:cubicBezTo>
                  <a:pt x="2399" y="1620"/>
                  <a:pt x="3619" y="595"/>
                  <a:pt x="5054"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172703" y="3349832"/>
            <a:ext cx="442933" cy="415968"/>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4246544" y="3394475"/>
            <a:ext cx="277755" cy="3571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4436762" y="3733800"/>
            <a:ext cx="243181" cy="176148"/>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39977" y="3733800"/>
            <a:ext cx="236698" cy="37317"/>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82675" y="3346828"/>
            <a:ext cx="469602" cy="430778"/>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592937" y="3397690"/>
            <a:ext cx="296097" cy="369111"/>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755589" y="3126831"/>
            <a:ext cx="342003" cy="636707"/>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821472" y="3209106"/>
            <a:ext cx="154057" cy="580942"/>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881452" y="3340240"/>
            <a:ext cx="466228" cy="461138"/>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993295" y="3388519"/>
            <a:ext cx="276121" cy="401526"/>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833384" y="3733800"/>
            <a:ext cx="243181" cy="17614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36599" y="3733800"/>
            <a:ext cx="236698" cy="37317"/>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3749470" y="2063632"/>
            <a:ext cx="437715" cy="314558"/>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3781358" y="2141427"/>
            <a:ext cx="374469" cy="197284"/>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4093116" y="1658423"/>
            <a:ext cx="293988" cy="293950"/>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4387060" y="1824291"/>
            <a:ext cx="184257" cy="184318"/>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293031" y="1556805"/>
            <a:ext cx="114054" cy="114059"/>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2645588" y="3261865"/>
            <a:ext cx="229161" cy="223269"/>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2868219" y="3218118"/>
            <a:ext cx="147521" cy="234074"/>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2911439" y="3527875"/>
            <a:ext cx="168076" cy="87653"/>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2882239" y="3554914"/>
            <a:ext cx="107571" cy="187586"/>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2868747" y="3307456"/>
            <a:ext cx="73523" cy="476107"/>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2727177" y="3322056"/>
            <a:ext cx="161594" cy="296691"/>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2762280" y="3735961"/>
            <a:ext cx="239966" cy="173987"/>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2765547" y="3735961"/>
            <a:ext cx="234010" cy="36790"/>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280489" y="1078650"/>
            <a:ext cx="126439" cy="195123"/>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228046" y="955475"/>
            <a:ext cx="231322" cy="143733"/>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2274376" y="1615204"/>
            <a:ext cx="127019" cy="195070"/>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2222513" y="1789716"/>
            <a:ext cx="230742" cy="143786"/>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1253" y="1112699"/>
            <a:ext cx="261522" cy="261008"/>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4049897" y="1242884"/>
            <a:ext cx="60558" cy="105415"/>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4049897" y="1121343"/>
            <a:ext cx="121590" cy="121596"/>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1449311" y="1148908"/>
            <a:ext cx="109732" cy="109737"/>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1477983" y="1184011"/>
            <a:ext cx="52441" cy="39478"/>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4351904" y="2799575"/>
            <a:ext cx="109732" cy="109737"/>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4380577" y="2834678"/>
            <a:ext cx="52441" cy="39478"/>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913866" y="2153866"/>
            <a:ext cx="163227" cy="163762"/>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956558" y="2206309"/>
            <a:ext cx="77845" cy="58400"/>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2106876" y="1247786"/>
            <a:ext cx="43851" cy="46488"/>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2169016" y="1220220"/>
            <a:ext cx="43851" cy="74054"/>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2231684" y="1184538"/>
            <a:ext cx="43851" cy="109737"/>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2294405" y="1139685"/>
            <a:ext cx="43271" cy="154591"/>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1591987" y="3733800"/>
            <a:ext cx="74578" cy="11347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1240224" y="3746766"/>
            <a:ext cx="72996" cy="9835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1233214" y="2706600"/>
            <a:ext cx="435501" cy="1097476"/>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1848087" y="2200880"/>
            <a:ext cx="114581" cy="113532"/>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1302892" y="2184699"/>
            <a:ext cx="357762" cy="521962"/>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1430389" y="2087403"/>
            <a:ext cx="83801" cy="14542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1406091" y="1967495"/>
            <a:ext cx="76791" cy="106575"/>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1438506" y="1977193"/>
            <a:ext cx="132448" cy="178837"/>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1414735" y="2049032"/>
            <a:ext cx="31939" cy="40585"/>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1429335" y="1931707"/>
            <a:ext cx="188631" cy="85597"/>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1422852" y="2174421"/>
            <a:ext cx="60031" cy="77269"/>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1482832" y="2174949"/>
            <a:ext cx="47593" cy="74528"/>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1307741" y="2710975"/>
            <a:ext cx="101088" cy="133508"/>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1202381" y="2218695"/>
            <a:ext cx="166495" cy="559332"/>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1566213" y="2248211"/>
            <a:ext cx="326771" cy="360203"/>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1575226" y="3839688"/>
            <a:ext cx="217250" cy="65937"/>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1209971" y="3827038"/>
            <a:ext cx="107044" cy="7858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1357443" y="2768215"/>
            <a:ext cx="69254" cy="91395"/>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1365560" y="2706600"/>
            <a:ext cx="283711" cy="20609"/>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1506602" y="2857921"/>
            <a:ext cx="39476" cy="278875"/>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1654655" y="2329484"/>
            <a:ext cx="26511" cy="144840"/>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339629" y="2366221"/>
            <a:ext cx="18447" cy="13029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3929937"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3598730"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3256666" y="3322583"/>
            <a:ext cx="150262" cy="581996"/>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3665720" y="2867619"/>
            <a:ext cx="493319" cy="44042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3306420" y="3307983"/>
            <a:ext cx="714311" cy="28726"/>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3715422" y="3307983"/>
            <a:ext cx="305320" cy="28726"/>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3566316" y="3322583"/>
            <a:ext cx="150209" cy="581996"/>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3714315" y="2467049"/>
            <a:ext cx="301051" cy="312766"/>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3518195" y="2719514"/>
            <a:ext cx="276701" cy="310816"/>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3708939" y="2705441"/>
            <a:ext cx="304793" cy="389719"/>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3708939" y="2874102"/>
            <a:ext cx="239386" cy="9519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3954235" y="2754195"/>
            <a:ext cx="59504" cy="340965"/>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3673837" y="2980991"/>
            <a:ext cx="229109" cy="49334"/>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3895889" y="2734640"/>
            <a:ext cx="203230" cy="301118"/>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3411201" y="3793728"/>
            <a:ext cx="42744" cy="55712"/>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3311269"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3288026" y="3095101"/>
            <a:ext cx="615436" cy="740857"/>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3510078" y="3793728"/>
            <a:ext cx="42744" cy="55712"/>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3410147"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3379366" y="3095101"/>
            <a:ext cx="615436" cy="740857"/>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797539" y="2705388"/>
            <a:ext cx="115160" cy="71524"/>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3811031" y="2634761"/>
            <a:ext cx="89230" cy="86493"/>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3826211" y="2639610"/>
            <a:ext cx="59978" cy="41481"/>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3741354" y="2497935"/>
            <a:ext cx="181516" cy="179574"/>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3799700" y="2482228"/>
            <a:ext cx="125438" cy="103939"/>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3292348" y="2769321"/>
            <a:ext cx="427965" cy="244826"/>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3572799" y="3014091"/>
            <a:ext cx="361504" cy="21663"/>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3368561" y="3014091"/>
            <a:ext cx="361504" cy="21663"/>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336251"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2406775"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1814039" y="3055677"/>
            <a:ext cx="219411" cy="849434"/>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3650066" y="3055677"/>
            <a:ext cx="219411" cy="849434"/>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1814039" y="3035701"/>
            <a:ext cx="2760477" cy="40005"/>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3928303" y="3035701"/>
            <a:ext cx="646796" cy="40005"/>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2411097" y="2769321"/>
            <a:ext cx="427965" cy="244826"/>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2197109" y="3014091"/>
            <a:ext cx="361556" cy="21663"/>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2401346" y="3014091"/>
            <a:ext cx="361556" cy="21663"/>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4"/>
        <p:cNvGrpSpPr/>
        <p:nvPr/>
      </p:nvGrpSpPr>
      <p:grpSpPr>
        <a:xfrm>
          <a:off x="0" y="0"/>
          <a:ext cx="0" cy="0"/>
          <a:chOff x="0" y="0"/>
          <a:chExt cx="0" cy="0"/>
        </a:xfrm>
      </p:grpSpPr>
      <p:sp>
        <p:nvSpPr>
          <p:cNvPr id="3165" name="Google Shape;3165;p71"/>
          <p:cNvSpPr/>
          <p:nvPr/>
        </p:nvSpPr>
        <p:spPr>
          <a:xfrm>
            <a:off x="3110373" y="903607"/>
            <a:ext cx="914916" cy="1113652"/>
          </a:xfrm>
          <a:custGeom>
            <a:avLst/>
            <a:gdLst/>
            <a:ahLst/>
            <a:cxnLst/>
            <a:rect l="l" t="t" r="r" b="b"/>
            <a:pathLst>
              <a:path w="9792" h="11919" extrusionOk="0">
                <a:moveTo>
                  <a:pt x="7760" y="1"/>
                </a:moveTo>
                <a:cubicBezTo>
                  <a:pt x="7760" y="1"/>
                  <a:pt x="1" y="2841"/>
                  <a:pt x="1608" y="11918"/>
                </a:cubicBezTo>
                <a:cubicBezTo>
                  <a:pt x="1608" y="11918"/>
                  <a:pt x="9791" y="8462"/>
                  <a:pt x="7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3315929" y="1299959"/>
            <a:ext cx="753366" cy="640497"/>
          </a:xfrm>
          <a:custGeom>
            <a:avLst/>
            <a:gdLst/>
            <a:ahLst/>
            <a:cxnLst/>
            <a:rect l="l" t="t" r="r" b="b"/>
            <a:pathLst>
              <a:path w="8063" h="6855" extrusionOk="0">
                <a:moveTo>
                  <a:pt x="7979" y="0"/>
                </a:moveTo>
                <a:cubicBezTo>
                  <a:pt x="7216" y="0"/>
                  <a:pt x="1445" y="221"/>
                  <a:pt x="1" y="6855"/>
                </a:cubicBezTo>
                <a:cubicBezTo>
                  <a:pt x="1" y="6855"/>
                  <a:pt x="6999" y="6782"/>
                  <a:pt x="8062" y="1"/>
                </a:cubicBezTo>
                <a:cubicBezTo>
                  <a:pt x="8062" y="1"/>
                  <a:pt x="8033" y="0"/>
                  <a:pt x="7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1384823" y="2965813"/>
            <a:ext cx="699081" cy="818864"/>
          </a:xfrm>
          <a:custGeom>
            <a:avLst/>
            <a:gdLst/>
            <a:ahLst/>
            <a:cxnLst/>
            <a:rect l="l" t="t" r="r" b="b"/>
            <a:pathLst>
              <a:path w="7482" h="8764" extrusionOk="0">
                <a:moveTo>
                  <a:pt x="1402" y="0"/>
                </a:moveTo>
                <a:lnTo>
                  <a:pt x="1402" y="0"/>
                </a:lnTo>
                <a:cubicBezTo>
                  <a:pt x="0" y="6128"/>
                  <a:pt x="6418" y="8763"/>
                  <a:pt x="6418" y="8763"/>
                </a:cubicBezTo>
                <a:cubicBezTo>
                  <a:pt x="7482" y="2188"/>
                  <a:pt x="1403" y="1"/>
                  <a:pt x="14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1342964" y="3250417"/>
            <a:ext cx="596396" cy="476612"/>
          </a:xfrm>
          <a:custGeom>
            <a:avLst/>
            <a:gdLst/>
            <a:ahLst/>
            <a:cxnLst/>
            <a:rect l="l" t="t" r="r" b="b"/>
            <a:pathLst>
              <a:path w="6383" h="5101" extrusionOk="0">
                <a:moveTo>
                  <a:pt x="16" y="0"/>
                </a:moveTo>
                <a:cubicBezTo>
                  <a:pt x="6" y="0"/>
                  <a:pt x="1" y="0"/>
                  <a:pt x="1" y="0"/>
                </a:cubicBezTo>
                <a:cubicBezTo>
                  <a:pt x="954" y="4933"/>
                  <a:pt x="6371" y="5100"/>
                  <a:pt x="6383" y="5101"/>
                </a:cubicBezTo>
                <a:lnTo>
                  <a:pt x="6383" y="5101"/>
                </a:lnTo>
                <a:cubicBezTo>
                  <a:pt x="5083" y="80"/>
                  <a:pt x="316" y="0"/>
                  <a:pt x="16" y="0"/>
                </a:cubicBezTo>
                <a:close/>
                <a:moveTo>
                  <a:pt x="6383" y="5101"/>
                </a:moveTo>
                <a:cubicBezTo>
                  <a:pt x="6383" y="5101"/>
                  <a:pt x="6383" y="5101"/>
                  <a:pt x="6383" y="5101"/>
                </a:cubicBezTo>
                <a:cubicBezTo>
                  <a:pt x="6383" y="5101"/>
                  <a:pt x="6383" y="5101"/>
                  <a:pt x="6383" y="5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2458760" y="903607"/>
            <a:ext cx="546688" cy="640497"/>
          </a:xfrm>
          <a:custGeom>
            <a:avLst/>
            <a:gdLst/>
            <a:ahLst/>
            <a:cxnLst/>
            <a:rect l="l" t="t" r="r" b="b"/>
            <a:pathLst>
              <a:path w="5851" h="6855" extrusionOk="0">
                <a:moveTo>
                  <a:pt x="1910" y="1"/>
                </a:moveTo>
                <a:lnTo>
                  <a:pt x="1910" y="1"/>
                </a:lnTo>
                <a:cubicBezTo>
                  <a:pt x="1910" y="1"/>
                  <a:pt x="1" y="3990"/>
                  <a:pt x="4026" y="6854"/>
                </a:cubicBezTo>
                <a:cubicBezTo>
                  <a:pt x="4026" y="6854"/>
                  <a:pt x="5851" y="2466"/>
                  <a:pt x="19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106948" y="4161783"/>
            <a:ext cx="3225470" cy="216956"/>
          </a:xfrm>
          <a:custGeom>
            <a:avLst/>
            <a:gdLst/>
            <a:ahLst/>
            <a:cxnLst/>
            <a:rect l="l" t="t" r="r" b="b"/>
            <a:pathLst>
              <a:path w="34521" h="2322" extrusionOk="0">
                <a:moveTo>
                  <a:pt x="17261" y="0"/>
                </a:moveTo>
                <a:cubicBezTo>
                  <a:pt x="7724" y="0"/>
                  <a:pt x="1" y="520"/>
                  <a:pt x="1" y="1161"/>
                </a:cubicBezTo>
                <a:cubicBezTo>
                  <a:pt x="1" y="1801"/>
                  <a:pt x="7724" y="2321"/>
                  <a:pt x="17261" y="2321"/>
                </a:cubicBezTo>
                <a:cubicBezTo>
                  <a:pt x="26797" y="2321"/>
                  <a:pt x="34521" y="1801"/>
                  <a:pt x="34521" y="1161"/>
                </a:cubicBezTo>
                <a:cubicBezTo>
                  <a:pt x="34521" y="520"/>
                  <a:pt x="26797" y="0"/>
                  <a:pt x="17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2759153" y="4238586"/>
            <a:ext cx="93" cy="93"/>
          </a:xfrm>
          <a:custGeom>
            <a:avLst/>
            <a:gdLst/>
            <a:ahLst/>
            <a:cxnLst/>
            <a:rect l="l" t="t" r="r" b="b"/>
            <a:pathLst>
              <a:path w="1" h="1" extrusionOk="0">
                <a:moveTo>
                  <a:pt x="1" y="0"/>
                </a:moveTo>
                <a:close/>
              </a:path>
            </a:pathLst>
          </a:custGeom>
          <a:solidFill>
            <a:srgbClr val="FF9D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882829" y="1235676"/>
            <a:ext cx="1862346" cy="3003001"/>
          </a:xfrm>
          <a:custGeom>
            <a:avLst/>
            <a:gdLst/>
            <a:ahLst/>
            <a:cxnLst/>
            <a:rect l="l" t="t" r="r" b="b"/>
            <a:pathLst>
              <a:path w="19932" h="32140" extrusionOk="0">
                <a:moveTo>
                  <a:pt x="7132" y="0"/>
                </a:moveTo>
                <a:lnTo>
                  <a:pt x="6974" y="290"/>
                </a:lnTo>
                <a:lnTo>
                  <a:pt x="6769" y="677"/>
                </a:lnTo>
                <a:cubicBezTo>
                  <a:pt x="6745" y="689"/>
                  <a:pt x="6709" y="701"/>
                  <a:pt x="6684" y="713"/>
                </a:cubicBezTo>
                <a:cubicBezTo>
                  <a:pt x="6334" y="907"/>
                  <a:pt x="6008" y="1112"/>
                  <a:pt x="5693" y="1354"/>
                </a:cubicBezTo>
                <a:cubicBezTo>
                  <a:pt x="5464" y="1535"/>
                  <a:pt x="5234" y="1729"/>
                  <a:pt x="5028" y="1934"/>
                </a:cubicBezTo>
                <a:cubicBezTo>
                  <a:pt x="4569" y="2357"/>
                  <a:pt x="4146" y="2841"/>
                  <a:pt x="3771" y="3348"/>
                </a:cubicBezTo>
                <a:cubicBezTo>
                  <a:pt x="3638" y="3530"/>
                  <a:pt x="3506" y="3723"/>
                  <a:pt x="3373" y="3916"/>
                </a:cubicBezTo>
                <a:cubicBezTo>
                  <a:pt x="3228" y="4170"/>
                  <a:pt x="3070" y="4412"/>
                  <a:pt x="2925" y="4678"/>
                </a:cubicBezTo>
                <a:cubicBezTo>
                  <a:pt x="2732" y="4992"/>
                  <a:pt x="2563" y="5331"/>
                  <a:pt x="2406" y="5669"/>
                </a:cubicBezTo>
                <a:cubicBezTo>
                  <a:pt x="2309" y="5862"/>
                  <a:pt x="2212" y="6056"/>
                  <a:pt x="2128" y="6249"/>
                </a:cubicBezTo>
                <a:cubicBezTo>
                  <a:pt x="1874" y="6817"/>
                  <a:pt x="1656" y="7397"/>
                  <a:pt x="1463" y="8002"/>
                </a:cubicBezTo>
                <a:cubicBezTo>
                  <a:pt x="1390" y="8183"/>
                  <a:pt x="1330" y="8377"/>
                  <a:pt x="1269" y="8570"/>
                </a:cubicBezTo>
                <a:cubicBezTo>
                  <a:pt x="1088" y="9198"/>
                  <a:pt x="919" y="9839"/>
                  <a:pt x="786" y="10504"/>
                </a:cubicBezTo>
                <a:cubicBezTo>
                  <a:pt x="750" y="10685"/>
                  <a:pt x="701" y="10878"/>
                  <a:pt x="677" y="11072"/>
                </a:cubicBezTo>
                <a:cubicBezTo>
                  <a:pt x="593" y="11471"/>
                  <a:pt x="532" y="11882"/>
                  <a:pt x="484" y="12281"/>
                </a:cubicBezTo>
                <a:lnTo>
                  <a:pt x="25" y="13127"/>
                </a:lnTo>
                <a:lnTo>
                  <a:pt x="0" y="13187"/>
                </a:lnTo>
                <a:lnTo>
                  <a:pt x="0" y="18989"/>
                </a:lnTo>
                <a:lnTo>
                  <a:pt x="49" y="19085"/>
                </a:lnTo>
                <a:lnTo>
                  <a:pt x="496" y="19919"/>
                </a:lnTo>
                <a:cubicBezTo>
                  <a:pt x="544" y="20330"/>
                  <a:pt x="617" y="20729"/>
                  <a:pt x="701" y="21128"/>
                </a:cubicBezTo>
                <a:cubicBezTo>
                  <a:pt x="738" y="21322"/>
                  <a:pt x="774" y="21515"/>
                  <a:pt x="810" y="21708"/>
                </a:cubicBezTo>
                <a:cubicBezTo>
                  <a:pt x="955" y="22361"/>
                  <a:pt x="1124" y="23002"/>
                  <a:pt x="1318" y="23630"/>
                </a:cubicBezTo>
                <a:cubicBezTo>
                  <a:pt x="1378" y="23824"/>
                  <a:pt x="1439" y="24017"/>
                  <a:pt x="1499" y="24210"/>
                </a:cubicBezTo>
                <a:cubicBezTo>
                  <a:pt x="1705" y="24803"/>
                  <a:pt x="1922" y="25383"/>
                  <a:pt x="2188" y="25951"/>
                </a:cubicBezTo>
                <a:cubicBezTo>
                  <a:pt x="2273" y="26144"/>
                  <a:pt x="2357" y="26338"/>
                  <a:pt x="2454" y="26519"/>
                </a:cubicBezTo>
                <a:cubicBezTo>
                  <a:pt x="2599" y="26821"/>
                  <a:pt x="2756" y="27123"/>
                  <a:pt x="2925" y="27413"/>
                </a:cubicBezTo>
                <a:cubicBezTo>
                  <a:pt x="3095" y="27703"/>
                  <a:pt x="3264" y="27981"/>
                  <a:pt x="3445" y="28247"/>
                </a:cubicBezTo>
                <a:cubicBezTo>
                  <a:pt x="3578" y="28453"/>
                  <a:pt x="3711" y="28634"/>
                  <a:pt x="3844" y="28827"/>
                </a:cubicBezTo>
                <a:cubicBezTo>
                  <a:pt x="4219" y="29335"/>
                  <a:pt x="4642" y="29807"/>
                  <a:pt x="5101" y="30242"/>
                </a:cubicBezTo>
                <a:cubicBezTo>
                  <a:pt x="5319" y="30447"/>
                  <a:pt x="5548" y="30641"/>
                  <a:pt x="5778" y="30810"/>
                </a:cubicBezTo>
                <a:cubicBezTo>
                  <a:pt x="6092" y="31051"/>
                  <a:pt x="6406" y="31257"/>
                  <a:pt x="6757" y="31438"/>
                </a:cubicBezTo>
                <a:lnTo>
                  <a:pt x="6974" y="31861"/>
                </a:lnTo>
                <a:lnTo>
                  <a:pt x="7059" y="32006"/>
                </a:lnTo>
                <a:lnTo>
                  <a:pt x="7132" y="32139"/>
                </a:lnTo>
                <a:lnTo>
                  <a:pt x="10806" y="32139"/>
                </a:lnTo>
                <a:cubicBezTo>
                  <a:pt x="11181" y="32139"/>
                  <a:pt x="11555" y="32091"/>
                  <a:pt x="11918" y="32006"/>
                </a:cubicBezTo>
                <a:cubicBezTo>
                  <a:pt x="12111" y="31970"/>
                  <a:pt x="12293" y="31922"/>
                  <a:pt x="12474" y="31861"/>
                </a:cubicBezTo>
                <a:cubicBezTo>
                  <a:pt x="12812" y="31753"/>
                  <a:pt x="13139" y="31607"/>
                  <a:pt x="13441" y="31438"/>
                </a:cubicBezTo>
                <a:cubicBezTo>
                  <a:pt x="13791" y="31257"/>
                  <a:pt x="14118" y="31051"/>
                  <a:pt x="14432" y="30810"/>
                </a:cubicBezTo>
                <a:cubicBezTo>
                  <a:pt x="14662" y="30628"/>
                  <a:pt x="14891" y="30435"/>
                  <a:pt x="15097" y="30242"/>
                </a:cubicBezTo>
                <a:cubicBezTo>
                  <a:pt x="15568" y="29807"/>
                  <a:pt x="15991" y="29323"/>
                  <a:pt x="16354" y="28815"/>
                </a:cubicBezTo>
                <a:cubicBezTo>
                  <a:pt x="16499" y="28634"/>
                  <a:pt x="16632" y="28441"/>
                  <a:pt x="16765" y="28247"/>
                </a:cubicBezTo>
                <a:cubicBezTo>
                  <a:pt x="16922" y="28006"/>
                  <a:pt x="17079" y="27740"/>
                  <a:pt x="17224" y="27486"/>
                </a:cubicBezTo>
                <a:cubicBezTo>
                  <a:pt x="17405" y="27172"/>
                  <a:pt x="17587" y="26845"/>
                  <a:pt x="17744" y="26507"/>
                </a:cubicBezTo>
                <a:cubicBezTo>
                  <a:pt x="17828" y="26326"/>
                  <a:pt x="17925" y="26132"/>
                  <a:pt x="18010" y="25939"/>
                </a:cubicBezTo>
                <a:cubicBezTo>
                  <a:pt x="18264" y="25383"/>
                  <a:pt x="18481" y="24803"/>
                  <a:pt x="18687" y="24198"/>
                </a:cubicBezTo>
                <a:cubicBezTo>
                  <a:pt x="18747" y="24005"/>
                  <a:pt x="18807" y="23824"/>
                  <a:pt x="18868" y="23630"/>
                </a:cubicBezTo>
                <a:cubicBezTo>
                  <a:pt x="19061" y="22990"/>
                  <a:pt x="19218" y="22349"/>
                  <a:pt x="19363" y="21696"/>
                </a:cubicBezTo>
                <a:cubicBezTo>
                  <a:pt x="19400" y="21503"/>
                  <a:pt x="19436" y="21322"/>
                  <a:pt x="19472" y="21128"/>
                </a:cubicBezTo>
                <a:cubicBezTo>
                  <a:pt x="19605" y="20451"/>
                  <a:pt x="19702" y="19762"/>
                  <a:pt x="19774" y="19073"/>
                </a:cubicBezTo>
                <a:cubicBezTo>
                  <a:pt x="19799" y="18880"/>
                  <a:pt x="19823" y="18699"/>
                  <a:pt x="19835" y="18505"/>
                </a:cubicBezTo>
                <a:cubicBezTo>
                  <a:pt x="19895" y="17792"/>
                  <a:pt x="19932" y="17091"/>
                  <a:pt x="19932" y="16390"/>
                </a:cubicBezTo>
                <a:cubicBezTo>
                  <a:pt x="19932" y="16197"/>
                  <a:pt x="19932" y="16003"/>
                  <a:pt x="19919" y="15810"/>
                </a:cubicBezTo>
                <a:cubicBezTo>
                  <a:pt x="19907" y="15097"/>
                  <a:pt x="19871" y="14396"/>
                  <a:pt x="19811" y="13695"/>
                </a:cubicBezTo>
                <a:cubicBezTo>
                  <a:pt x="19799" y="13501"/>
                  <a:pt x="19774" y="13308"/>
                  <a:pt x="19750" y="13115"/>
                </a:cubicBezTo>
                <a:cubicBezTo>
                  <a:pt x="19690" y="12426"/>
                  <a:pt x="19581" y="11737"/>
                  <a:pt x="19448" y="11060"/>
                </a:cubicBezTo>
                <a:cubicBezTo>
                  <a:pt x="19424" y="10866"/>
                  <a:pt x="19376" y="10685"/>
                  <a:pt x="19339" y="10492"/>
                </a:cubicBezTo>
                <a:cubicBezTo>
                  <a:pt x="19194" y="9839"/>
                  <a:pt x="19037" y="9186"/>
                  <a:pt x="18844" y="8558"/>
                </a:cubicBezTo>
                <a:cubicBezTo>
                  <a:pt x="18783" y="8364"/>
                  <a:pt x="18723" y="8183"/>
                  <a:pt x="18662" y="7990"/>
                </a:cubicBezTo>
                <a:cubicBezTo>
                  <a:pt x="18457" y="7385"/>
                  <a:pt x="18227" y="6805"/>
                  <a:pt x="17973" y="6237"/>
                </a:cubicBezTo>
                <a:cubicBezTo>
                  <a:pt x="17889" y="6044"/>
                  <a:pt x="17804" y="5850"/>
                  <a:pt x="17708" y="5669"/>
                </a:cubicBezTo>
                <a:cubicBezTo>
                  <a:pt x="17550" y="5343"/>
                  <a:pt x="17381" y="5028"/>
                  <a:pt x="17224" y="4738"/>
                </a:cubicBezTo>
                <a:cubicBezTo>
                  <a:pt x="17055" y="4448"/>
                  <a:pt x="16886" y="4182"/>
                  <a:pt x="16716" y="3916"/>
                </a:cubicBezTo>
                <a:cubicBezTo>
                  <a:pt x="16583" y="3723"/>
                  <a:pt x="16451" y="3530"/>
                  <a:pt x="16318" y="3348"/>
                </a:cubicBezTo>
                <a:cubicBezTo>
                  <a:pt x="15943" y="2841"/>
                  <a:pt x="15520" y="2357"/>
                  <a:pt x="15061" y="1934"/>
                </a:cubicBezTo>
                <a:cubicBezTo>
                  <a:pt x="14843" y="1729"/>
                  <a:pt x="14625" y="1535"/>
                  <a:pt x="14396" y="1354"/>
                </a:cubicBezTo>
                <a:cubicBezTo>
                  <a:pt x="14082" y="1112"/>
                  <a:pt x="13743" y="907"/>
                  <a:pt x="13405" y="713"/>
                </a:cubicBezTo>
                <a:cubicBezTo>
                  <a:pt x="13090" y="544"/>
                  <a:pt x="12752" y="399"/>
                  <a:pt x="12414" y="290"/>
                </a:cubicBezTo>
                <a:cubicBezTo>
                  <a:pt x="12244" y="230"/>
                  <a:pt x="12075" y="182"/>
                  <a:pt x="11906" y="145"/>
                </a:cubicBezTo>
                <a:cubicBezTo>
                  <a:pt x="11531" y="61"/>
                  <a:pt x="11156" y="12"/>
                  <a:pt x="107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2508468" y="1236797"/>
            <a:ext cx="627977" cy="66713"/>
          </a:xfrm>
          <a:custGeom>
            <a:avLst/>
            <a:gdLst/>
            <a:ahLst/>
            <a:cxnLst/>
            <a:rect l="l" t="t" r="r" b="b"/>
            <a:pathLst>
              <a:path w="6721" h="714" extrusionOk="0">
                <a:moveTo>
                  <a:pt x="448" y="0"/>
                </a:moveTo>
                <a:lnTo>
                  <a:pt x="363" y="145"/>
                </a:lnTo>
                <a:lnTo>
                  <a:pt x="291" y="290"/>
                </a:lnTo>
                <a:lnTo>
                  <a:pt x="85" y="677"/>
                </a:lnTo>
                <a:cubicBezTo>
                  <a:pt x="49" y="689"/>
                  <a:pt x="25" y="701"/>
                  <a:pt x="0" y="714"/>
                </a:cubicBezTo>
                <a:lnTo>
                  <a:pt x="6721" y="714"/>
                </a:lnTo>
                <a:cubicBezTo>
                  <a:pt x="6406" y="544"/>
                  <a:pt x="6068" y="399"/>
                  <a:pt x="5730" y="290"/>
                </a:cubicBezTo>
                <a:cubicBezTo>
                  <a:pt x="5560" y="230"/>
                  <a:pt x="5391" y="182"/>
                  <a:pt x="5222" y="145"/>
                </a:cubicBezTo>
                <a:cubicBezTo>
                  <a:pt x="4847" y="61"/>
                  <a:pt x="4473" y="12"/>
                  <a:pt x="408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2353740" y="1363308"/>
            <a:ext cx="937433" cy="54286"/>
          </a:xfrm>
          <a:custGeom>
            <a:avLst/>
            <a:gdLst/>
            <a:ahLst/>
            <a:cxnLst/>
            <a:rect l="l" t="t" r="r" b="b"/>
            <a:pathLst>
              <a:path w="10033" h="581" extrusionOk="0">
                <a:moveTo>
                  <a:pt x="665" y="0"/>
                </a:moveTo>
                <a:cubicBezTo>
                  <a:pt x="436" y="181"/>
                  <a:pt x="206" y="375"/>
                  <a:pt x="1" y="580"/>
                </a:cubicBezTo>
                <a:lnTo>
                  <a:pt x="10033" y="580"/>
                </a:lnTo>
                <a:cubicBezTo>
                  <a:pt x="9815" y="375"/>
                  <a:pt x="9597" y="181"/>
                  <a:pt x="9368"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2199012" y="1549617"/>
            <a:ext cx="1246890" cy="53165"/>
          </a:xfrm>
          <a:custGeom>
            <a:avLst/>
            <a:gdLst/>
            <a:ahLst/>
            <a:cxnLst/>
            <a:rect l="l" t="t" r="r" b="b"/>
            <a:pathLst>
              <a:path w="13345" h="569" extrusionOk="0">
                <a:moveTo>
                  <a:pt x="400" y="0"/>
                </a:moveTo>
                <a:cubicBezTo>
                  <a:pt x="267" y="182"/>
                  <a:pt x="134" y="375"/>
                  <a:pt x="1" y="569"/>
                </a:cubicBezTo>
                <a:lnTo>
                  <a:pt x="13345" y="569"/>
                </a:lnTo>
                <a:cubicBezTo>
                  <a:pt x="13212" y="375"/>
                  <a:pt x="13079" y="182"/>
                  <a:pt x="1294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2082686" y="1766480"/>
            <a:ext cx="1481786" cy="53165"/>
          </a:xfrm>
          <a:custGeom>
            <a:avLst/>
            <a:gdLst/>
            <a:ahLst/>
            <a:cxnLst/>
            <a:rect l="l" t="t" r="r" b="b"/>
            <a:pathLst>
              <a:path w="15859" h="569" extrusionOk="0">
                <a:moveTo>
                  <a:pt x="267" y="0"/>
                </a:moveTo>
                <a:cubicBezTo>
                  <a:pt x="170" y="181"/>
                  <a:pt x="73" y="375"/>
                  <a:pt x="1" y="568"/>
                </a:cubicBezTo>
                <a:lnTo>
                  <a:pt x="15859" y="568"/>
                </a:lnTo>
                <a:cubicBezTo>
                  <a:pt x="15762" y="375"/>
                  <a:pt x="15677" y="181"/>
                  <a:pt x="1558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2002519" y="1983250"/>
            <a:ext cx="1642120" cy="53165"/>
          </a:xfrm>
          <a:custGeom>
            <a:avLst/>
            <a:gdLst/>
            <a:ahLst/>
            <a:cxnLst/>
            <a:rect l="l" t="t" r="r" b="b"/>
            <a:pathLst>
              <a:path w="17575" h="569" extrusionOk="0">
                <a:moveTo>
                  <a:pt x="182" y="1"/>
                </a:moveTo>
                <a:cubicBezTo>
                  <a:pt x="109" y="194"/>
                  <a:pt x="49" y="376"/>
                  <a:pt x="1" y="569"/>
                </a:cubicBezTo>
                <a:lnTo>
                  <a:pt x="17575" y="569"/>
                </a:lnTo>
                <a:cubicBezTo>
                  <a:pt x="17514" y="376"/>
                  <a:pt x="17454" y="194"/>
                  <a:pt x="17393"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946085" y="2217024"/>
            <a:ext cx="1756204" cy="53165"/>
          </a:xfrm>
          <a:custGeom>
            <a:avLst/>
            <a:gdLst/>
            <a:ahLst/>
            <a:cxnLst/>
            <a:rect l="l" t="t" r="r" b="b"/>
            <a:pathLst>
              <a:path w="18796" h="569" extrusionOk="0">
                <a:moveTo>
                  <a:pt x="109" y="1"/>
                </a:moveTo>
                <a:cubicBezTo>
                  <a:pt x="73" y="194"/>
                  <a:pt x="36" y="375"/>
                  <a:pt x="0" y="569"/>
                </a:cubicBezTo>
                <a:lnTo>
                  <a:pt x="18795" y="569"/>
                </a:lnTo>
                <a:cubicBezTo>
                  <a:pt x="18759" y="388"/>
                  <a:pt x="18723" y="194"/>
                  <a:pt x="18674"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881708" y="2462105"/>
            <a:ext cx="1853283" cy="54286"/>
          </a:xfrm>
          <a:custGeom>
            <a:avLst/>
            <a:gdLst/>
            <a:ahLst/>
            <a:cxnLst/>
            <a:rect l="l" t="t" r="r" b="b"/>
            <a:pathLst>
              <a:path w="19835" h="581" extrusionOk="0">
                <a:moveTo>
                  <a:pt x="37" y="1"/>
                </a:moveTo>
                <a:lnTo>
                  <a:pt x="0" y="61"/>
                </a:lnTo>
                <a:lnTo>
                  <a:pt x="0" y="581"/>
                </a:lnTo>
                <a:lnTo>
                  <a:pt x="19835" y="581"/>
                </a:lnTo>
                <a:cubicBezTo>
                  <a:pt x="19823" y="387"/>
                  <a:pt x="19811" y="194"/>
                  <a:pt x="19786"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881708" y="2714006"/>
            <a:ext cx="1863468" cy="53165"/>
          </a:xfrm>
          <a:custGeom>
            <a:avLst/>
            <a:gdLst/>
            <a:ahLst/>
            <a:cxnLst/>
            <a:rect l="l" t="t" r="r" b="b"/>
            <a:pathLst>
              <a:path w="19944" h="569" extrusionOk="0">
                <a:moveTo>
                  <a:pt x="0" y="0"/>
                </a:moveTo>
                <a:lnTo>
                  <a:pt x="0" y="568"/>
                </a:lnTo>
                <a:lnTo>
                  <a:pt x="19944" y="568"/>
                </a:lnTo>
                <a:cubicBezTo>
                  <a:pt x="19944" y="375"/>
                  <a:pt x="19944" y="181"/>
                  <a:pt x="19944"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881708" y="2964692"/>
            <a:ext cx="1854404" cy="53165"/>
          </a:xfrm>
          <a:custGeom>
            <a:avLst/>
            <a:gdLst/>
            <a:ahLst/>
            <a:cxnLst/>
            <a:rect l="l" t="t" r="r" b="b"/>
            <a:pathLst>
              <a:path w="19847" h="569" extrusionOk="0">
                <a:moveTo>
                  <a:pt x="0" y="0"/>
                </a:moveTo>
                <a:lnTo>
                  <a:pt x="0" y="472"/>
                </a:lnTo>
                <a:lnTo>
                  <a:pt x="49" y="568"/>
                </a:lnTo>
                <a:lnTo>
                  <a:pt x="19786" y="568"/>
                </a:lnTo>
                <a:cubicBezTo>
                  <a:pt x="19811" y="375"/>
                  <a:pt x="19823" y="182"/>
                  <a:pt x="1984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948327" y="3209772"/>
            <a:ext cx="1755083" cy="53165"/>
          </a:xfrm>
          <a:custGeom>
            <a:avLst/>
            <a:gdLst/>
            <a:ahLst/>
            <a:cxnLst/>
            <a:rect l="l" t="t" r="r" b="b"/>
            <a:pathLst>
              <a:path w="18784" h="569" extrusionOk="0">
                <a:moveTo>
                  <a:pt x="0" y="0"/>
                </a:moveTo>
                <a:cubicBezTo>
                  <a:pt x="37" y="194"/>
                  <a:pt x="73" y="375"/>
                  <a:pt x="121" y="568"/>
                </a:cubicBezTo>
                <a:lnTo>
                  <a:pt x="18662" y="568"/>
                </a:lnTo>
                <a:cubicBezTo>
                  <a:pt x="18699" y="375"/>
                  <a:pt x="18735" y="194"/>
                  <a:pt x="18783"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2005883" y="3442426"/>
            <a:ext cx="1639878" cy="54286"/>
          </a:xfrm>
          <a:custGeom>
            <a:avLst/>
            <a:gdLst/>
            <a:ahLst/>
            <a:cxnLst/>
            <a:rect l="l" t="t" r="r" b="b"/>
            <a:pathLst>
              <a:path w="17551" h="581" extrusionOk="0">
                <a:moveTo>
                  <a:pt x="1" y="0"/>
                </a:moveTo>
                <a:cubicBezTo>
                  <a:pt x="49" y="193"/>
                  <a:pt x="122" y="387"/>
                  <a:pt x="182" y="580"/>
                </a:cubicBezTo>
                <a:lnTo>
                  <a:pt x="17370" y="580"/>
                </a:lnTo>
                <a:cubicBezTo>
                  <a:pt x="17442" y="387"/>
                  <a:pt x="17503" y="193"/>
                  <a:pt x="1755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2087264" y="3659195"/>
            <a:ext cx="1478329" cy="53165"/>
          </a:xfrm>
          <a:custGeom>
            <a:avLst/>
            <a:gdLst/>
            <a:ahLst/>
            <a:cxnLst/>
            <a:rect l="l" t="t" r="r" b="b"/>
            <a:pathLst>
              <a:path w="15822" h="569" extrusionOk="0">
                <a:moveTo>
                  <a:pt x="0" y="1"/>
                </a:moveTo>
                <a:cubicBezTo>
                  <a:pt x="85" y="194"/>
                  <a:pt x="169" y="388"/>
                  <a:pt x="266" y="569"/>
                </a:cubicBezTo>
                <a:lnTo>
                  <a:pt x="15556" y="569"/>
                </a:lnTo>
                <a:cubicBezTo>
                  <a:pt x="15653" y="388"/>
                  <a:pt x="15737" y="194"/>
                  <a:pt x="15822"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2204712" y="3874937"/>
            <a:ext cx="1244554" cy="53165"/>
          </a:xfrm>
          <a:custGeom>
            <a:avLst/>
            <a:gdLst/>
            <a:ahLst/>
            <a:cxnLst/>
            <a:rect l="l" t="t" r="r" b="b"/>
            <a:pathLst>
              <a:path w="13320" h="569" extrusionOk="0">
                <a:moveTo>
                  <a:pt x="0" y="0"/>
                </a:moveTo>
                <a:cubicBezTo>
                  <a:pt x="133" y="194"/>
                  <a:pt x="266" y="387"/>
                  <a:pt x="399" y="568"/>
                </a:cubicBezTo>
                <a:lnTo>
                  <a:pt x="12921" y="568"/>
                </a:lnTo>
                <a:cubicBezTo>
                  <a:pt x="13054" y="387"/>
                  <a:pt x="13187" y="194"/>
                  <a:pt x="13320"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2359346" y="4061246"/>
            <a:ext cx="935191" cy="53165"/>
          </a:xfrm>
          <a:custGeom>
            <a:avLst/>
            <a:gdLst/>
            <a:ahLst/>
            <a:cxnLst/>
            <a:rect l="l" t="t" r="r" b="b"/>
            <a:pathLst>
              <a:path w="10009" h="569" extrusionOk="0">
                <a:moveTo>
                  <a:pt x="1" y="1"/>
                </a:moveTo>
                <a:cubicBezTo>
                  <a:pt x="219" y="194"/>
                  <a:pt x="448" y="387"/>
                  <a:pt x="678" y="569"/>
                </a:cubicBezTo>
                <a:lnTo>
                  <a:pt x="9332" y="569"/>
                </a:lnTo>
                <a:cubicBezTo>
                  <a:pt x="9574" y="387"/>
                  <a:pt x="9791" y="194"/>
                  <a:pt x="10009"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2514074" y="4173088"/>
            <a:ext cx="625734" cy="65591"/>
          </a:xfrm>
          <a:custGeom>
            <a:avLst/>
            <a:gdLst/>
            <a:ahLst/>
            <a:cxnLst/>
            <a:rect l="l" t="t" r="r" b="b"/>
            <a:pathLst>
              <a:path w="6697" h="702" extrusionOk="0">
                <a:moveTo>
                  <a:pt x="1" y="0"/>
                </a:moveTo>
                <a:lnTo>
                  <a:pt x="231" y="423"/>
                </a:lnTo>
                <a:lnTo>
                  <a:pt x="315" y="568"/>
                </a:lnTo>
                <a:lnTo>
                  <a:pt x="388" y="701"/>
                </a:lnTo>
                <a:lnTo>
                  <a:pt x="4050" y="701"/>
                </a:lnTo>
                <a:cubicBezTo>
                  <a:pt x="4425" y="701"/>
                  <a:pt x="4799" y="653"/>
                  <a:pt x="5162" y="568"/>
                </a:cubicBezTo>
                <a:cubicBezTo>
                  <a:pt x="5355" y="532"/>
                  <a:pt x="5537" y="484"/>
                  <a:pt x="5718" y="423"/>
                </a:cubicBezTo>
                <a:cubicBezTo>
                  <a:pt x="6056" y="315"/>
                  <a:pt x="6383" y="169"/>
                  <a:pt x="669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595985" y="1236516"/>
            <a:ext cx="1890564" cy="3003001"/>
          </a:xfrm>
          <a:custGeom>
            <a:avLst/>
            <a:gdLst/>
            <a:ahLst/>
            <a:cxnLst/>
            <a:rect l="l" t="t" r="r" b="b"/>
            <a:pathLst>
              <a:path w="20234" h="32140" extrusionOk="0">
                <a:moveTo>
                  <a:pt x="10096" y="0"/>
                </a:moveTo>
                <a:cubicBezTo>
                  <a:pt x="7745" y="0"/>
                  <a:pt x="5396" y="1557"/>
                  <a:pt x="3602" y="4669"/>
                </a:cubicBezTo>
                <a:cubicBezTo>
                  <a:pt x="0" y="10930"/>
                  <a:pt x="0" y="21095"/>
                  <a:pt x="3602" y="27392"/>
                </a:cubicBezTo>
                <a:cubicBezTo>
                  <a:pt x="5412" y="30556"/>
                  <a:pt x="7786" y="32139"/>
                  <a:pt x="10157" y="32139"/>
                </a:cubicBezTo>
                <a:cubicBezTo>
                  <a:pt x="12506" y="32139"/>
                  <a:pt x="14852" y="30586"/>
                  <a:pt x="16644" y="27477"/>
                </a:cubicBezTo>
                <a:cubicBezTo>
                  <a:pt x="20234" y="21216"/>
                  <a:pt x="20234" y="11039"/>
                  <a:pt x="16644" y="4741"/>
                </a:cubicBezTo>
                <a:cubicBezTo>
                  <a:pt x="14836" y="1581"/>
                  <a:pt x="12465" y="0"/>
                  <a:pt x="10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781173" y="1338454"/>
            <a:ext cx="1521309" cy="2799686"/>
          </a:xfrm>
          <a:custGeom>
            <a:avLst/>
            <a:gdLst/>
            <a:ahLst/>
            <a:cxnLst/>
            <a:rect l="l" t="t" r="r" b="b"/>
            <a:pathLst>
              <a:path w="16282" h="29964" extrusionOk="0">
                <a:moveTo>
                  <a:pt x="8111" y="0"/>
                </a:moveTo>
                <a:cubicBezTo>
                  <a:pt x="6056" y="0"/>
                  <a:pt x="4086" y="1463"/>
                  <a:pt x="2551" y="4134"/>
                </a:cubicBezTo>
                <a:cubicBezTo>
                  <a:pt x="907" y="6986"/>
                  <a:pt x="1" y="10830"/>
                  <a:pt x="1" y="14928"/>
                </a:cubicBezTo>
                <a:cubicBezTo>
                  <a:pt x="1" y="19037"/>
                  <a:pt x="907" y="22881"/>
                  <a:pt x="2551" y="25757"/>
                </a:cubicBezTo>
                <a:cubicBezTo>
                  <a:pt x="4098" y="28465"/>
                  <a:pt x="6104" y="29951"/>
                  <a:pt x="8159" y="29964"/>
                </a:cubicBezTo>
                <a:cubicBezTo>
                  <a:pt x="10214" y="29964"/>
                  <a:pt x="12196" y="28501"/>
                  <a:pt x="13731" y="25830"/>
                </a:cubicBezTo>
                <a:cubicBezTo>
                  <a:pt x="15375" y="22965"/>
                  <a:pt x="16281" y="19134"/>
                  <a:pt x="16281" y="15036"/>
                </a:cubicBezTo>
                <a:cubicBezTo>
                  <a:pt x="16281" y="10927"/>
                  <a:pt x="15375" y="7083"/>
                  <a:pt x="13719" y="4194"/>
                </a:cubicBezTo>
                <a:cubicBezTo>
                  <a:pt x="12172" y="1487"/>
                  <a:pt x="10166" y="0"/>
                  <a:pt x="8111" y="0"/>
                </a:cubicBezTo>
                <a:close/>
              </a:path>
            </a:pathLst>
          </a:custGeom>
          <a:solidFill>
            <a:srgbClr val="EF9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878345" y="1394889"/>
            <a:ext cx="1456839" cy="2799686"/>
          </a:xfrm>
          <a:custGeom>
            <a:avLst/>
            <a:gdLst/>
            <a:ahLst/>
            <a:cxnLst/>
            <a:rect l="l" t="t" r="r" b="b"/>
            <a:pathLst>
              <a:path w="15592" h="29964" extrusionOk="0">
                <a:moveTo>
                  <a:pt x="7772" y="1"/>
                </a:moveTo>
                <a:cubicBezTo>
                  <a:pt x="5802" y="1"/>
                  <a:pt x="3916" y="1463"/>
                  <a:pt x="2442" y="4122"/>
                </a:cubicBezTo>
                <a:cubicBezTo>
                  <a:pt x="870" y="6987"/>
                  <a:pt x="0" y="10830"/>
                  <a:pt x="0" y="14928"/>
                </a:cubicBezTo>
                <a:cubicBezTo>
                  <a:pt x="0" y="19037"/>
                  <a:pt x="870" y="22881"/>
                  <a:pt x="2454" y="25758"/>
                </a:cubicBezTo>
                <a:cubicBezTo>
                  <a:pt x="3928" y="28465"/>
                  <a:pt x="5850" y="29952"/>
                  <a:pt x="7820" y="29964"/>
                </a:cubicBezTo>
                <a:cubicBezTo>
                  <a:pt x="9790" y="29964"/>
                  <a:pt x="11676" y="28501"/>
                  <a:pt x="13150" y="25830"/>
                </a:cubicBezTo>
                <a:cubicBezTo>
                  <a:pt x="14722" y="22966"/>
                  <a:pt x="15592" y="19134"/>
                  <a:pt x="15592" y="15037"/>
                </a:cubicBezTo>
                <a:cubicBezTo>
                  <a:pt x="15592" y="10927"/>
                  <a:pt x="14722" y="7083"/>
                  <a:pt x="13138" y="4195"/>
                </a:cubicBezTo>
                <a:cubicBezTo>
                  <a:pt x="11664" y="1487"/>
                  <a:pt x="9742" y="1"/>
                  <a:pt x="77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2044284" y="1940643"/>
            <a:ext cx="883241" cy="1664171"/>
          </a:xfrm>
          <a:custGeom>
            <a:avLst/>
            <a:gdLst/>
            <a:ahLst/>
            <a:cxnLst/>
            <a:rect l="l" t="t" r="r" b="b"/>
            <a:pathLst>
              <a:path w="9453" h="17811" extrusionOk="0">
                <a:moveTo>
                  <a:pt x="3997" y="0"/>
                </a:moveTo>
                <a:cubicBezTo>
                  <a:pt x="3950" y="0"/>
                  <a:pt x="3903" y="15"/>
                  <a:pt x="3856" y="46"/>
                </a:cubicBezTo>
                <a:cubicBezTo>
                  <a:pt x="3180" y="517"/>
                  <a:pt x="2515" y="1242"/>
                  <a:pt x="1874" y="2246"/>
                </a:cubicBezTo>
                <a:lnTo>
                  <a:pt x="1258" y="1170"/>
                </a:lnTo>
                <a:cubicBezTo>
                  <a:pt x="1197" y="1055"/>
                  <a:pt x="1113" y="998"/>
                  <a:pt x="1027" y="998"/>
                </a:cubicBezTo>
                <a:cubicBezTo>
                  <a:pt x="941" y="998"/>
                  <a:pt x="853" y="1055"/>
                  <a:pt x="786" y="1170"/>
                </a:cubicBezTo>
                <a:lnTo>
                  <a:pt x="134" y="2318"/>
                </a:lnTo>
                <a:cubicBezTo>
                  <a:pt x="1" y="2572"/>
                  <a:pt x="1" y="2886"/>
                  <a:pt x="134" y="3140"/>
                </a:cubicBezTo>
                <a:lnTo>
                  <a:pt x="774" y="4264"/>
                </a:lnTo>
                <a:cubicBezTo>
                  <a:pt x="315" y="5400"/>
                  <a:pt x="110" y="6621"/>
                  <a:pt x="170" y="7842"/>
                </a:cubicBezTo>
                <a:cubicBezTo>
                  <a:pt x="206" y="8966"/>
                  <a:pt x="521" y="10066"/>
                  <a:pt x="1076" y="11057"/>
                </a:cubicBezTo>
                <a:cubicBezTo>
                  <a:pt x="1451" y="11722"/>
                  <a:pt x="1850" y="12133"/>
                  <a:pt x="2249" y="12278"/>
                </a:cubicBezTo>
                <a:cubicBezTo>
                  <a:pt x="2411" y="12337"/>
                  <a:pt x="2580" y="12366"/>
                  <a:pt x="2750" y="12366"/>
                </a:cubicBezTo>
                <a:cubicBezTo>
                  <a:pt x="2999" y="12366"/>
                  <a:pt x="3247" y="12303"/>
                  <a:pt x="3470" y="12181"/>
                </a:cubicBezTo>
                <a:cubicBezTo>
                  <a:pt x="3989" y="11891"/>
                  <a:pt x="4461" y="11528"/>
                  <a:pt x="4884" y="11105"/>
                </a:cubicBezTo>
                <a:cubicBezTo>
                  <a:pt x="5331" y="10682"/>
                  <a:pt x="5657" y="10392"/>
                  <a:pt x="5875" y="10223"/>
                </a:cubicBezTo>
                <a:cubicBezTo>
                  <a:pt x="6056" y="10066"/>
                  <a:pt x="6286" y="9981"/>
                  <a:pt x="6516" y="9981"/>
                </a:cubicBezTo>
                <a:cubicBezTo>
                  <a:pt x="6733" y="9981"/>
                  <a:pt x="6927" y="10126"/>
                  <a:pt x="7096" y="10428"/>
                </a:cubicBezTo>
                <a:cubicBezTo>
                  <a:pt x="7325" y="10839"/>
                  <a:pt x="7410" y="11299"/>
                  <a:pt x="7337" y="11758"/>
                </a:cubicBezTo>
                <a:cubicBezTo>
                  <a:pt x="7265" y="12302"/>
                  <a:pt x="7084" y="12822"/>
                  <a:pt x="6818" y="13281"/>
                </a:cubicBezTo>
                <a:cubicBezTo>
                  <a:pt x="6528" y="13813"/>
                  <a:pt x="6129" y="14260"/>
                  <a:pt x="5645" y="14598"/>
                </a:cubicBezTo>
                <a:cubicBezTo>
                  <a:pt x="5452" y="14731"/>
                  <a:pt x="5246" y="14852"/>
                  <a:pt x="5041" y="14949"/>
                </a:cubicBezTo>
                <a:cubicBezTo>
                  <a:pt x="4944" y="14997"/>
                  <a:pt x="4872" y="15070"/>
                  <a:pt x="4823" y="15167"/>
                </a:cubicBezTo>
                <a:cubicBezTo>
                  <a:pt x="4642" y="15517"/>
                  <a:pt x="4642" y="15952"/>
                  <a:pt x="4823" y="16303"/>
                </a:cubicBezTo>
                <a:lnTo>
                  <a:pt x="5585" y="17620"/>
                </a:lnTo>
                <a:cubicBezTo>
                  <a:pt x="5659" y="17744"/>
                  <a:pt x="5755" y="17811"/>
                  <a:pt x="5851" y="17811"/>
                </a:cubicBezTo>
                <a:cubicBezTo>
                  <a:pt x="5896" y="17811"/>
                  <a:pt x="5941" y="17796"/>
                  <a:pt x="5984" y="17765"/>
                </a:cubicBezTo>
                <a:cubicBezTo>
                  <a:pt x="6262" y="17584"/>
                  <a:pt x="6516" y="17391"/>
                  <a:pt x="6745" y="17161"/>
                </a:cubicBezTo>
                <a:cubicBezTo>
                  <a:pt x="7072" y="16847"/>
                  <a:pt x="7362" y="16496"/>
                  <a:pt x="7615" y="16121"/>
                </a:cubicBezTo>
                <a:lnTo>
                  <a:pt x="8111" y="16992"/>
                </a:lnTo>
                <a:cubicBezTo>
                  <a:pt x="8178" y="17100"/>
                  <a:pt x="8262" y="17155"/>
                  <a:pt x="8347" y="17155"/>
                </a:cubicBezTo>
                <a:cubicBezTo>
                  <a:pt x="8431" y="17155"/>
                  <a:pt x="8516" y="17100"/>
                  <a:pt x="8582" y="16992"/>
                </a:cubicBezTo>
                <a:lnTo>
                  <a:pt x="8595" y="17004"/>
                </a:lnTo>
                <a:lnTo>
                  <a:pt x="9247" y="15843"/>
                </a:lnTo>
                <a:cubicBezTo>
                  <a:pt x="9380" y="15590"/>
                  <a:pt x="9380" y="15287"/>
                  <a:pt x="9247" y="15021"/>
                </a:cubicBezTo>
                <a:lnTo>
                  <a:pt x="8727" y="14103"/>
                </a:lnTo>
                <a:cubicBezTo>
                  <a:pt x="9223" y="12930"/>
                  <a:pt x="9453" y="11661"/>
                  <a:pt x="9404" y="10380"/>
                </a:cubicBezTo>
                <a:cubicBezTo>
                  <a:pt x="9344" y="9159"/>
                  <a:pt x="9054" y="8120"/>
                  <a:pt x="8558" y="7250"/>
                </a:cubicBezTo>
                <a:cubicBezTo>
                  <a:pt x="8026" y="6319"/>
                  <a:pt x="7483" y="5860"/>
                  <a:pt x="6939" y="5860"/>
                </a:cubicBezTo>
                <a:cubicBezTo>
                  <a:pt x="6395" y="5872"/>
                  <a:pt x="5802" y="6150"/>
                  <a:pt x="5162" y="6706"/>
                </a:cubicBezTo>
                <a:cubicBezTo>
                  <a:pt x="5101" y="6754"/>
                  <a:pt x="4932" y="6911"/>
                  <a:pt x="4654" y="7141"/>
                </a:cubicBezTo>
                <a:cubicBezTo>
                  <a:pt x="4074" y="7673"/>
                  <a:pt x="3615" y="7999"/>
                  <a:pt x="3300" y="8156"/>
                </a:cubicBezTo>
                <a:cubicBezTo>
                  <a:pt x="3211" y="8198"/>
                  <a:pt x="3126" y="8218"/>
                  <a:pt x="3046" y="8218"/>
                </a:cubicBezTo>
                <a:cubicBezTo>
                  <a:pt x="2845" y="8218"/>
                  <a:pt x="2674" y="8089"/>
                  <a:pt x="2527" y="7830"/>
                </a:cubicBezTo>
                <a:cubicBezTo>
                  <a:pt x="2056" y="7020"/>
                  <a:pt x="2128" y="6065"/>
                  <a:pt x="2744" y="4977"/>
                </a:cubicBezTo>
                <a:cubicBezTo>
                  <a:pt x="3095" y="4373"/>
                  <a:pt x="3530" y="3829"/>
                  <a:pt x="4062" y="3370"/>
                </a:cubicBezTo>
                <a:cubicBezTo>
                  <a:pt x="4292" y="3164"/>
                  <a:pt x="4545" y="2983"/>
                  <a:pt x="4823" y="2838"/>
                </a:cubicBezTo>
                <a:cubicBezTo>
                  <a:pt x="4908" y="2790"/>
                  <a:pt x="4968" y="2717"/>
                  <a:pt x="5017" y="2632"/>
                </a:cubicBezTo>
                <a:cubicBezTo>
                  <a:pt x="5198" y="2270"/>
                  <a:pt x="5198" y="1847"/>
                  <a:pt x="5017" y="1496"/>
                </a:cubicBezTo>
                <a:lnTo>
                  <a:pt x="4267" y="191"/>
                </a:lnTo>
                <a:cubicBezTo>
                  <a:pt x="4193" y="68"/>
                  <a:pt x="4097" y="0"/>
                  <a:pt x="3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783415" y="1678932"/>
            <a:ext cx="813258" cy="2572172"/>
          </a:xfrm>
          <a:custGeom>
            <a:avLst/>
            <a:gdLst/>
            <a:ahLst/>
            <a:cxnLst/>
            <a:rect l="l" t="t" r="r" b="b"/>
            <a:pathLst>
              <a:path w="8704" h="27529" extrusionOk="0">
                <a:moveTo>
                  <a:pt x="8075" y="1940"/>
                </a:moveTo>
                <a:lnTo>
                  <a:pt x="7567" y="4660"/>
                </a:lnTo>
                <a:lnTo>
                  <a:pt x="4618" y="4660"/>
                </a:lnTo>
                <a:lnTo>
                  <a:pt x="5126" y="1940"/>
                </a:lnTo>
                <a:close/>
                <a:moveTo>
                  <a:pt x="7507" y="4926"/>
                </a:moveTo>
                <a:lnTo>
                  <a:pt x="6999" y="7645"/>
                </a:lnTo>
                <a:lnTo>
                  <a:pt x="4038" y="7645"/>
                </a:lnTo>
                <a:lnTo>
                  <a:pt x="4557" y="4926"/>
                </a:lnTo>
                <a:close/>
                <a:moveTo>
                  <a:pt x="6939" y="7923"/>
                </a:moveTo>
                <a:lnTo>
                  <a:pt x="6431" y="10643"/>
                </a:lnTo>
                <a:lnTo>
                  <a:pt x="3470" y="10643"/>
                </a:lnTo>
                <a:lnTo>
                  <a:pt x="3989" y="7923"/>
                </a:lnTo>
                <a:close/>
                <a:moveTo>
                  <a:pt x="6370" y="10909"/>
                </a:moveTo>
                <a:lnTo>
                  <a:pt x="5851" y="13628"/>
                </a:lnTo>
                <a:lnTo>
                  <a:pt x="2902" y="13628"/>
                </a:lnTo>
                <a:lnTo>
                  <a:pt x="3421" y="10909"/>
                </a:lnTo>
                <a:close/>
                <a:moveTo>
                  <a:pt x="5802" y="13906"/>
                </a:moveTo>
                <a:lnTo>
                  <a:pt x="5283" y="16626"/>
                </a:lnTo>
                <a:lnTo>
                  <a:pt x="2333" y="16626"/>
                </a:lnTo>
                <a:lnTo>
                  <a:pt x="2853" y="13906"/>
                </a:lnTo>
                <a:close/>
                <a:moveTo>
                  <a:pt x="5234" y="16892"/>
                </a:moveTo>
                <a:lnTo>
                  <a:pt x="4715" y="19611"/>
                </a:lnTo>
                <a:lnTo>
                  <a:pt x="1765" y="19611"/>
                </a:lnTo>
                <a:lnTo>
                  <a:pt x="2285" y="16892"/>
                </a:lnTo>
                <a:close/>
                <a:moveTo>
                  <a:pt x="4666" y="19889"/>
                </a:moveTo>
                <a:lnTo>
                  <a:pt x="4146" y="22609"/>
                </a:lnTo>
                <a:lnTo>
                  <a:pt x="1197" y="22609"/>
                </a:lnTo>
                <a:lnTo>
                  <a:pt x="1717" y="19889"/>
                </a:lnTo>
                <a:close/>
                <a:moveTo>
                  <a:pt x="4098" y="22875"/>
                </a:moveTo>
                <a:lnTo>
                  <a:pt x="3578" y="25594"/>
                </a:lnTo>
                <a:lnTo>
                  <a:pt x="629" y="25594"/>
                </a:lnTo>
                <a:lnTo>
                  <a:pt x="1149" y="22875"/>
                </a:lnTo>
                <a:close/>
                <a:moveTo>
                  <a:pt x="8545" y="0"/>
                </a:moveTo>
                <a:cubicBezTo>
                  <a:pt x="8486" y="0"/>
                  <a:pt x="8435" y="45"/>
                  <a:pt x="8425" y="115"/>
                </a:cubicBezTo>
                <a:lnTo>
                  <a:pt x="8123" y="1662"/>
                </a:lnTo>
                <a:lnTo>
                  <a:pt x="5174" y="1662"/>
                </a:lnTo>
                <a:lnTo>
                  <a:pt x="5464" y="164"/>
                </a:lnTo>
                <a:cubicBezTo>
                  <a:pt x="5471" y="67"/>
                  <a:pt x="5395" y="10"/>
                  <a:pt x="5320" y="10"/>
                </a:cubicBezTo>
                <a:cubicBezTo>
                  <a:pt x="5263" y="10"/>
                  <a:pt x="5207" y="42"/>
                  <a:pt x="5186" y="115"/>
                </a:cubicBezTo>
                <a:lnTo>
                  <a:pt x="13" y="27371"/>
                </a:lnTo>
                <a:cubicBezTo>
                  <a:pt x="1" y="27444"/>
                  <a:pt x="49" y="27516"/>
                  <a:pt x="122" y="27528"/>
                </a:cubicBezTo>
                <a:lnTo>
                  <a:pt x="146" y="27528"/>
                </a:lnTo>
                <a:cubicBezTo>
                  <a:pt x="218" y="27528"/>
                  <a:pt x="267" y="27480"/>
                  <a:pt x="279" y="27419"/>
                </a:cubicBezTo>
                <a:lnTo>
                  <a:pt x="581" y="25860"/>
                </a:lnTo>
                <a:lnTo>
                  <a:pt x="3542" y="25860"/>
                </a:lnTo>
                <a:lnTo>
                  <a:pt x="3252" y="27371"/>
                </a:lnTo>
                <a:cubicBezTo>
                  <a:pt x="3240" y="27432"/>
                  <a:pt x="3288" y="27504"/>
                  <a:pt x="3361" y="27516"/>
                </a:cubicBezTo>
                <a:lnTo>
                  <a:pt x="3385" y="27516"/>
                </a:lnTo>
                <a:cubicBezTo>
                  <a:pt x="3445" y="27516"/>
                  <a:pt x="3506" y="27468"/>
                  <a:pt x="3518" y="27407"/>
                </a:cubicBezTo>
                <a:lnTo>
                  <a:pt x="8703" y="139"/>
                </a:lnTo>
                <a:cubicBezTo>
                  <a:pt x="8703" y="67"/>
                  <a:pt x="8655" y="6"/>
                  <a:pt x="8582" y="6"/>
                </a:cubicBezTo>
                <a:cubicBezTo>
                  <a:pt x="8570" y="2"/>
                  <a:pt x="8557" y="0"/>
                  <a:pt x="8545"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2550233" y="1673512"/>
            <a:ext cx="45316" cy="21583"/>
          </a:xfrm>
          <a:custGeom>
            <a:avLst/>
            <a:gdLst/>
            <a:ahLst/>
            <a:cxnLst/>
            <a:rect l="l" t="t" r="r" b="b"/>
            <a:pathLst>
              <a:path w="485" h="231" extrusionOk="0">
                <a:moveTo>
                  <a:pt x="167" y="0"/>
                </a:moveTo>
                <a:cubicBezTo>
                  <a:pt x="140" y="0"/>
                  <a:pt x="116" y="2"/>
                  <a:pt x="97" y="4"/>
                </a:cubicBezTo>
                <a:cubicBezTo>
                  <a:pt x="1" y="4"/>
                  <a:pt x="61" y="173"/>
                  <a:pt x="61" y="173"/>
                </a:cubicBezTo>
                <a:cubicBezTo>
                  <a:pt x="122" y="203"/>
                  <a:pt x="230" y="231"/>
                  <a:pt x="321" y="231"/>
                </a:cubicBezTo>
                <a:cubicBezTo>
                  <a:pt x="412" y="231"/>
                  <a:pt x="484" y="203"/>
                  <a:pt x="472" y="125"/>
                </a:cubicBezTo>
                <a:cubicBezTo>
                  <a:pt x="462" y="27"/>
                  <a:pt x="285" y="0"/>
                  <a:pt x="167"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2253204" y="1404793"/>
            <a:ext cx="108571" cy="180610"/>
          </a:xfrm>
          <a:custGeom>
            <a:avLst/>
            <a:gdLst/>
            <a:ahLst/>
            <a:cxnLst/>
            <a:rect l="l" t="t" r="r" b="b"/>
            <a:pathLst>
              <a:path w="1162" h="1933" extrusionOk="0">
                <a:moveTo>
                  <a:pt x="529" y="1"/>
                </a:moveTo>
                <a:cubicBezTo>
                  <a:pt x="253" y="1"/>
                  <a:pt x="41" y="256"/>
                  <a:pt x="13" y="680"/>
                </a:cubicBezTo>
                <a:cubicBezTo>
                  <a:pt x="1" y="849"/>
                  <a:pt x="37" y="1007"/>
                  <a:pt x="98" y="1164"/>
                </a:cubicBezTo>
                <a:lnTo>
                  <a:pt x="25" y="1587"/>
                </a:lnTo>
                <a:cubicBezTo>
                  <a:pt x="1" y="1732"/>
                  <a:pt x="85" y="1889"/>
                  <a:pt x="243" y="1925"/>
                </a:cubicBezTo>
                <a:cubicBezTo>
                  <a:pt x="263" y="1930"/>
                  <a:pt x="284" y="1933"/>
                  <a:pt x="304" y="1933"/>
                </a:cubicBezTo>
                <a:cubicBezTo>
                  <a:pt x="427" y="1933"/>
                  <a:pt x="536" y="1844"/>
                  <a:pt x="557" y="1720"/>
                </a:cubicBezTo>
                <a:lnTo>
                  <a:pt x="557" y="1683"/>
                </a:lnTo>
                <a:lnTo>
                  <a:pt x="581" y="1526"/>
                </a:lnTo>
                <a:cubicBezTo>
                  <a:pt x="871" y="1526"/>
                  <a:pt x="1016" y="1248"/>
                  <a:pt x="1089" y="874"/>
                </a:cubicBezTo>
                <a:cubicBezTo>
                  <a:pt x="1161" y="475"/>
                  <a:pt x="1089" y="221"/>
                  <a:pt x="774" y="64"/>
                </a:cubicBezTo>
                <a:cubicBezTo>
                  <a:pt x="689" y="21"/>
                  <a:pt x="606" y="1"/>
                  <a:pt x="529"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2058206" y="1907661"/>
            <a:ext cx="322724" cy="753740"/>
          </a:xfrm>
          <a:custGeom>
            <a:avLst/>
            <a:gdLst/>
            <a:ahLst/>
            <a:cxnLst/>
            <a:rect l="l" t="t" r="r" b="b"/>
            <a:pathLst>
              <a:path w="3454" h="8067" extrusionOk="0">
                <a:moveTo>
                  <a:pt x="1048" y="0"/>
                </a:moveTo>
                <a:cubicBezTo>
                  <a:pt x="952" y="701"/>
                  <a:pt x="915" y="2151"/>
                  <a:pt x="903" y="2683"/>
                </a:cubicBezTo>
                <a:lnTo>
                  <a:pt x="903" y="3300"/>
                </a:lnTo>
                <a:cubicBezTo>
                  <a:pt x="903" y="3300"/>
                  <a:pt x="903" y="3312"/>
                  <a:pt x="903" y="3312"/>
                </a:cubicBezTo>
                <a:cubicBezTo>
                  <a:pt x="795" y="3662"/>
                  <a:pt x="553" y="4557"/>
                  <a:pt x="408" y="5354"/>
                </a:cubicBezTo>
                <a:cubicBezTo>
                  <a:pt x="264" y="6147"/>
                  <a:pt x="0" y="7881"/>
                  <a:pt x="352" y="7881"/>
                </a:cubicBezTo>
                <a:cubicBezTo>
                  <a:pt x="354" y="7881"/>
                  <a:pt x="357" y="7881"/>
                  <a:pt x="359" y="7881"/>
                </a:cubicBezTo>
                <a:cubicBezTo>
                  <a:pt x="649" y="7869"/>
                  <a:pt x="1580" y="5149"/>
                  <a:pt x="1991" y="4013"/>
                </a:cubicBezTo>
                <a:cubicBezTo>
                  <a:pt x="2003" y="4460"/>
                  <a:pt x="2027" y="5052"/>
                  <a:pt x="2088" y="5596"/>
                </a:cubicBezTo>
                <a:cubicBezTo>
                  <a:pt x="2170" y="6382"/>
                  <a:pt x="2400" y="8067"/>
                  <a:pt x="2723" y="8067"/>
                </a:cubicBezTo>
                <a:cubicBezTo>
                  <a:pt x="2733" y="8067"/>
                  <a:pt x="2743" y="8065"/>
                  <a:pt x="2753" y="8062"/>
                </a:cubicBezTo>
                <a:cubicBezTo>
                  <a:pt x="3091" y="7953"/>
                  <a:pt x="3200" y="4013"/>
                  <a:pt x="3260" y="3457"/>
                </a:cubicBezTo>
                <a:lnTo>
                  <a:pt x="3260" y="3396"/>
                </a:lnTo>
                <a:cubicBezTo>
                  <a:pt x="3442" y="2309"/>
                  <a:pt x="3393" y="97"/>
                  <a:pt x="3454" y="97"/>
                </a:cubicBezTo>
                <a:lnTo>
                  <a:pt x="1967" y="0"/>
                </a:lnTo>
                <a:cubicBezTo>
                  <a:pt x="1967" y="48"/>
                  <a:pt x="1967" y="97"/>
                  <a:pt x="1955" y="157"/>
                </a:cubicBezTo>
                <a:lnTo>
                  <a:pt x="1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2100812" y="1555691"/>
            <a:ext cx="474369" cy="380748"/>
          </a:xfrm>
          <a:custGeom>
            <a:avLst/>
            <a:gdLst/>
            <a:ahLst/>
            <a:cxnLst/>
            <a:rect l="l" t="t" r="r" b="b"/>
            <a:pathLst>
              <a:path w="5077" h="4075" extrusionOk="0">
                <a:moveTo>
                  <a:pt x="1791" y="1"/>
                </a:moveTo>
                <a:cubicBezTo>
                  <a:pt x="1636" y="1"/>
                  <a:pt x="1481" y="23"/>
                  <a:pt x="1330" y="68"/>
                </a:cubicBezTo>
                <a:cubicBezTo>
                  <a:pt x="1293" y="81"/>
                  <a:pt x="1257" y="93"/>
                  <a:pt x="1221" y="117"/>
                </a:cubicBezTo>
                <a:cubicBezTo>
                  <a:pt x="1173" y="129"/>
                  <a:pt x="1136" y="141"/>
                  <a:pt x="1100" y="177"/>
                </a:cubicBezTo>
                <a:cubicBezTo>
                  <a:pt x="967" y="298"/>
                  <a:pt x="834" y="431"/>
                  <a:pt x="725" y="576"/>
                </a:cubicBezTo>
                <a:cubicBezTo>
                  <a:pt x="604" y="721"/>
                  <a:pt x="496" y="866"/>
                  <a:pt x="411" y="1023"/>
                </a:cubicBezTo>
                <a:cubicBezTo>
                  <a:pt x="206" y="1338"/>
                  <a:pt x="73" y="1700"/>
                  <a:pt x="24" y="2075"/>
                </a:cubicBezTo>
                <a:cubicBezTo>
                  <a:pt x="0" y="2280"/>
                  <a:pt x="12" y="2486"/>
                  <a:pt x="73" y="2679"/>
                </a:cubicBezTo>
                <a:cubicBezTo>
                  <a:pt x="97" y="2800"/>
                  <a:pt x="157" y="2921"/>
                  <a:pt x="242" y="3006"/>
                </a:cubicBezTo>
                <a:cubicBezTo>
                  <a:pt x="314" y="3090"/>
                  <a:pt x="423" y="3151"/>
                  <a:pt x="532" y="3187"/>
                </a:cubicBezTo>
                <a:cubicBezTo>
                  <a:pt x="520" y="3429"/>
                  <a:pt x="532" y="3658"/>
                  <a:pt x="568" y="3900"/>
                </a:cubicBezTo>
                <a:cubicBezTo>
                  <a:pt x="587" y="3996"/>
                  <a:pt x="1275" y="4074"/>
                  <a:pt x="1919" y="4074"/>
                </a:cubicBezTo>
                <a:cubicBezTo>
                  <a:pt x="2497" y="4074"/>
                  <a:pt x="3040" y="4011"/>
                  <a:pt x="3034" y="3840"/>
                </a:cubicBezTo>
                <a:cubicBezTo>
                  <a:pt x="3010" y="3356"/>
                  <a:pt x="2998" y="2486"/>
                  <a:pt x="2937" y="1724"/>
                </a:cubicBezTo>
                <a:lnTo>
                  <a:pt x="2937" y="1724"/>
                </a:lnTo>
                <a:cubicBezTo>
                  <a:pt x="3070" y="1833"/>
                  <a:pt x="3215" y="1942"/>
                  <a:pt x="3360" y="2039"/>
                </a:cubicBezTo>
                <a:lnTo>
                  <a:pt x="3409" y="2063"/>
                </a:lnTo>
                <a:lnTo>
                  <a:pt x="3481" y="2099"/>
                </a:lnTo>
                <a:cubicBezTo>
                  <a:pt x="3517" y="2123"/>
                  <a:pt x="3566" y="2135"/>
                  <a:pt x="3626" y="2159"/>
                </a:cubicBezTo>
                <a:cubicBezTo>
                  <a:pt x="3688" y="2177"/>
                  <a:pt x="3757" y="2188"/>
                  <a:pt x="3831" y="2188"/>
                </a:cubicBezTo>
                <a:cubicBezTo>
                  <a:pt x="3859" y="2188"/>
                  <a:pt x="3887" y="2187"/>
                  <a:pt x="3916" y="2184"/>
                </a:cubicBezTo>
                <a:cubicBezTo>
                  <a:pt x="4085" y="2172"/>
                  <a:pt x="4243" y="2123"/>
                  <a:pt x="4400" y="2051"/>
                </a:cubicBezTo>
                <a:cubicBezTo>
                  <a:pt x="4533" y="1978"/>
                  <a:pt x="4666" y="1894"/>
                  <a:pt x="4774" y="1785"/>
                </a:cubicBezTo>
                <a:cubicBezTo>
                  <a:pt x="4835" y="1736"/>
                  <a:pt x="4895" y="1688"/>
                  <a:pt x="4944" y="1640"/>
                </a:cubicBezTo>
                <a:lnTo>
                  <a:pt x="5016" y="1567"/>
                </a:lnTo>
                <a:cubicBezTo>
                  <a:pt x="5040" y="1531"/>
                  <a:pt x="5077" y="1519"/>
                  <a:pt x="5077" y="1458"/>
                </a:cubicBezTo>
                <a:cubicBezTo>
                  <a:pt x="5064" y="1422"/>
                  <a:pt x="5040" y="1386"/>
                  <a:pt x="5004" y="1374"/>
                </a:cubicBezTo>
                <a:lnTo>
                  <a:pt x="4992" y="1374"/>
                </a:lnTo>
                <a:cubicBezTo>
                  <a:pt x="4985" y="1372"/>
                  <a:pt x="4979" y="1371"/>
                  <a:pt x="4973" y="1371"/>
                </a:cubicBezTo>
                <a:cubicBezTo>
                  <a:pt x="4937" y="1371"/>
                  <a:pt x="4916" y="1400"/>
                  <a:pt x="4895" y="1410"/>
                </a:cubicBezTo>
                <a:lnTo>
                  <a:pt x="4799" y="1458"/>
                </a:lnTo>
                <a:cubicBezTo>
                  <a:pt x="4738" y="1483"/>
                  <a:pt x="4678" y="1519"/>
                  <a:pt x="4617" y="1543"/>
                </a:cubicBezTo>
                <a:cubicBezTo>
                  <a:pt x="4508" y="1591"/>
                  <a:pt x="4376" y="1628"/>
                  <a:pt x="4255" y="1652"/>
                </a:cubicBezTo>
                <a:cubicBezTo>
                  <a:pt x="4175" y="1669"/>
                  <a:pt x="4095" y="1681"/>
                  <a:pt x="4016" y="1681"/>
                </a:cubicBezTo>
                <a:cubicBezTo>
                  <a:pt x="3987" y="1681"/>
                  <a:pt x="3957" y="1679"/>
                  <a:pt x="3928" y="1676"/>
                </a:cubicBezTo>
                <a:cubicBezTo>
                  <a:pt x="3892" y="1664"/>
                  <a:pt x="3844" y="1652"/>
                  <a:pt x="3807" y="1628"/>
                </a:cubicBezTo>
                <a:cubicBezTo>
                  <a:pt x="3795" y="1616"/>
                  <a:pt x="3771" y="1616"/>
                  <a:pt x="3759" y="1603"/>
                </a:cubicBezTo>
                <a:lnTo>
                  <a:pt x="3699" y="1555"/>
                </a:lnTo>
                <a:cubicBezTo>
                  <a:pt x="3505" y="1386"/>
                  <a:pt x="3324" y="1217"/>
                  <a:pt x="3167" y="1023"/>
                </a:cubicBezTo>
                <a:cubicBezTo>
                  <a:pt x="3082" y="927"/>
                  <a:pt x="2998" y="818"/>
                  <a:pt x="2925" y="721"/>
                </a:cubicBezTo>
                <a:cubicBezTo>
                  <a:pt x="2865" y="649"/>
                  <a:pt x="2816" y="552"/>
                  <a:pt x="2768" y="479"/>
                </a:cubicBezTo>
                <a:cubicBezTo>
                  <a:pt x="2756" y="443"/>
                  <a:pt x="2744" y="419"/>
                  <a:pt x="2720" y="395"/>
                </a:cubicBezTo>
                <a:cubicBezTo>
                  <a:pt x="2659" y="274"/>
                  <a:pt x="2550" y="177"/>
                  <a:pt x="2417" y="129"/>
                </a:cubicBezTo>
                <a:cubicBezTo>
                  <a:pt x="2220" y="44"/>
                  <a:pt x="2006" y="1"/>
                  <a:pt x="1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2062411" y="2612348"/>
            <a:ext cx="101377" cy="61106"/>
          </a:xfrm>
          <a:custGeom>
            <a:avLst/>
            <a:gdLst/>
            <a:ahLst/>
            <a:cxnLst/>
            <a:rect l="l" t="t" r="r" b="b"/>
            <a:pathLst>
              <a:path w="1085" h="654" extrusionOk="0">
                <a:moveTo>
                  <a:pt x="157" y="0"/>
                </a:moveTo>
                <a:cubicBezTo>
                  <a:pt x="97" y="36"/>
                  <a:pt x="85" y="194"/>
                  <a:pt x="49" y="339"/>
                </a:cubicBezTo>
                <a:cubicBezTo>
                  <a:pt x="0" y="496"/>
                  <a:pt x="206" y="460"/>
                  <a:pt x="363" y="508"/>
                </a:cubicBezTo>
                <a:cubicBezTo>
                  <a:pt x="586" y="590"/>
                  <a:pt x="865" y="653"/>
                  <a:pt x="989" y="653"/>
                </a:cubicBezTo>
                <a:cubicBezTo>
                  <a:pt x="1066" y="653"/>
                  <a:pt x="1084" y="629"/>
                  <a:pt x="991" y="568"/>
                </a:cubicBezTo>
                <a:cubicBezTo>
                  <a:pt x="665" y="351"/>
                  <a:pt x="617" y="145"/>
                  <a:pt x="532" y="85"/>
                </a:cubicBezTo>
                <a:cubicBezTo>
                  <a:pt x="411" y="49"/>
                  <a:pt x="278" y="12"/>
                  <a:pt x="157"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2287121" y="2632624"/>
            <a:ext cx="112869" cy="44288"/>
          </a:xfrm>
          <a:custGeom>
            <a:avLst/>
            <a:gdLst/>
            <a:ahLst/>
            <a:cxnLst/>
            <a:rect l="l" t="t" r="r" b="b"/>
            <a:pathLst>
              <a:path w="1208" h="474" extrusionOk="0">
                <a:moveTo>
                  <a:pt x="49" y="1"/>
                </a:moveTo>
                <a:cubicBezTo>
                  <a:pt x="0" y="61"/>
                  <a:pt x="37" y="218"/>
                  <a:pt x="37" y="375"/>
                </a:cubicBezTo>
                <a:cubicBezTo>
                  <a:pt x="37" y="451"/>
                  <a:pt x="90" y="468"/>
                  <a:pt x="163" y="468"/>
                </a:cubicBezTo>
                <a:cubicBezTo>
                  <a:pt x="218" y="468"/>
                  <a:pt x="284" y="459"/>
                  <a:pt x="347" y="459"/>
                </a:cubicBezTo>
                <a:cubicBezTo>
                  <a:pt x="361" y="459"/>
                  <a:pt x="374" y="459"/>
                  <a:pt x="387" y="460"/>
                </a:cubicBezTo>
                <a:cubicBezTo>
                  <a:pt x="486" y="469"/>
                  <a:pt x="593" y="474"/>
                  <a:pt x="692" y="474"/>
                </a:cubicBezTo>
                <a:cubicBezTo>
                  <a:pt x="981" y="474"/>
                  <a:pt x="1208" y="435"/>
                  <a:pt x="992" y="363"/>
                </a:cubicBezTo>
                <a:cubicBezTo>
                  <a:pt x="617" y="230"/>
                  <a:pt x="520" y="37"/>
                  <a:pt x="423" y="1"/>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2192285" y="1387040"/>
            <a:ext cx="168370" cy="160802"/>
          </a:xfrm>
          <a:custGeom>
            <a:avLst/>
            <a:gdLst/>
            <a:ahLst/>
            <a:cxnLst/>
            <a:rect l="l" t="t" r="r" b="b"/>
            <a:pathLst>
              <a:path w="1802" h="1721" extrusionOk="0">
                <a:moveTo>
                  <a:pt x="944" y="1"/>
                </a:moveTo>
                <a:cubicBezTo>
                  <a:pt x="662" y="1"/>
                  <a:pt x="404" y="88"/>
                  <a:pt x="339" y="193"/>
                </a:cubicBezTo>
                <a:lnTo>
                  <a:pt x="351" y="193"/>
                </a:lnTo>
                <a:cubicBezTo>
                  <a:pt x="0" y="350"/>
                  <a:pt x="48" y="749"/>
                  <a:pt x="133" y="1535"/>
                </a:cubicBezTo>
                <a:cubicBezTo>
                  <a:pt x="266" y="1678"/>
                  <a:pt x="551" y="1721"/>
                  <a:pt x="841" y="1721"/>
                </a:cubicBezTo>
                <a:cubicBezTo>
                  <a:pt x="1261" y="1721"/>
                  <a:pt x="1692" y="1632"/>
                  <a:pt x="1692" y="1632"/>
                </a:cubicBezTo>
                <a:cubicBezTo>
                  <a:pt x="1692" y="1632"/>
                  <a:pt x="1402" y="1366"/>
                  <a:pt x="1596" y="725"/>
                </a:cubicBezTo>
                <a:cubicBezTo>
                  <a:pt x="1596" y="701"/>
                  <a:pt x="1596" y="677"/>
                  <a:pt x="1608" y="665"/>
                </a:cubicBezTo>
                <a:lnTo>
                  <a:pt x="1801" y="701"/>
                </a:lnTo>
                <a:cubicBezTo>
                  <a:pt x="1780" y="172"/>
                  <a:pt x="1339" y="1"/>
                  <a:pt x="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2324401" y="1460294"/>
            <a:ext cx="24947" cy="37935"/>
          </a:xfrm>
          <a:custGeom>
            <a:avLst/>
            <a:gdLst/>
            <a:ahLst/>
            <a:cxnLst/>
            <a:rect l="l" t="t" r="r" b="b"/>
            <a:pathLst>
              <a:path w="267" h="406" extrusionOk="0">
                <a:moveTo>
                  <a:pt x="141" y="0"/>
                </a:moveTo>
                <a:cubicBezTo>
                  <a:pt x="135" y="0"/>
                  <a:pt x="128" y="1"/>
                  <a:pt x="121" y="2"/>
                </a:cubicBezTo>
                <a:cubicBezTo>
                  <a:pt x="49" y="14"/>
                  <a:pt x="0" y="122"/>
                  <a:pt x="49" y="255"/>
                </a:cubicBezTo>
                <a:cubicBezTo>
                  <a:pt x="69" y="348"/>
                  <a:pt x="116" y="406"/>
                  <a:pt x="167" y="406"/>
                </a:cubicBezTo>
                <a:cubicBezTo>
                  <a:pt x="176" y="406"/>
                  <a:pt x="185" y="404"/>
                  <a:pt x="194" y="400"/>
                </a:cubicBezTo>
                <a:cubicBezTo>
                  <a:pt x="254" y="364"/>
                  <a:pt x="266" y="268"/>
                  <a:pt x="242" y="159"/>
                </a:cubicBezTo>
                <a:cubicBezTo>
                  <a:pt x="220" y="59"/>
                  <a:pt x="208" y="0"/>
                  <a:pt x="141"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2813345" y="3539505"/>
            <a:ext cx="151458" cy="753366"/>
          </a:xfrm>
          <a:custGeom>
            <a:avLst/>
            <a:gdLst/>
            <a:ahLst/>
            <a:cxnLst/>
            <a:rect l="l" t="t" r="r" b="b"/>
            <a:pathLst>
              <a:path w="1621" h="8063" extrusionOk="0">
                <a:moveTo>
                  <a:pt x="1" y="1"/>
                </a:moveTo>
                <a:lnTo>
                  <a:pt x="1" y="8062"/>
                </a:lnTo>
                <a:lnTo>
                  <a:pt x="1621" y="8062"/>
                </a:lnTo>
                <a:lnTo>
                  <a:pt x="16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2964709" y="3539505"/>
            <a:ext cx="151458" cy="753366"/>
          </a:xfrm>
          <a:custGeom>
            <a:avLst/>
            <a:gdLst/>
            <a:ahLst/>
            <a:cxnLst/>
            <a:rect l="l" t="t" r="r" b="b"/>
            <a:pathLst>
              <a:path w="1621" h="8063" extrusionOk="0">
                <a:moveTo>
                  <a:pt x="1" y="1"/>
                </a:moveTo>
                <a:lnTo>
                  <a:pt x="1" y="8062"/>
                </a:lnTo>
                <a:lnTo>
                  <a:pt x="1620" y="8062"/>
                </a:lnTo>
                <a:lnTo>
                  <a:pt x="1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3205303" y="3311336"/>
            <a:ext cx="151365" cy="980413"/>
          </a:xfrm>
          <a:custGeom>
            <a:avLst/>
            <a:gdLst/>
            <a:ahLst/>
            <a:cxnLst/>
            <a:rect l="l" t="t" r="r" b="b"/>
            <a:pathLst>
              <a:path w="1620" h="10493" extrusionOk="0">
                <a:moveTo>
                  <a:pt x="0" y="1"/>
                </a:moveTo>
                <a:lnTo>
                  <a:pt x="0" y="10492"/>
                </a:lnTo>
                <a:lnTo>
                  <a:pt x="1620" y="10492"/>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3356574" y="3311336"/>
            <a:ext cx="151458" cy="980413"/>
          </a:xfrm>
          <a:custGeom>
            <a:avLst/>
            <a:gdLst/>
            <a:ahLst/>
            <a:cxnLst/>
            <a:rect l="l" t="t" r="r" b="b"/>
            <a:pathLst>
              <a:path w="1621" h="10493" extrusionOk="0">
                <a:moveTo>
                  <a:pt x="1" y="1"/>
                </a:moveTo>
                <a:lnTo>
                  <a:pt x="1" y="10492"/>
                </a:lnTo>
                <a:lnTo>
                  <a:pt x="1620" y="10492"/>
                </a:lnTo>
                <a:lnTo>
                  <a:pt x="1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3597168" y="3091203"/>
            <a:ext cx="151365" cy="1200546"/>
          </a:xfrm>
          <a:custGeom>
            <a:avLst/>
            <a:gdLst/>
            <a:ahLst/>
            <a:cxnLst/>
            <a:rect l="l" t="t" r="r" b="b"/>
            <a:pathLst>
              <a:path w="1620" h="12849" extrusionOk="0">
                <a:moveTo>
                  <a:pt x="0" y="0"/>
                </a:moveTo>
                <a:lnTo>
                  <a:pt x="0" y="12848"/>
                </a:lnTo>
                <a:lnTo>
                  <a:pt x="1620" y="12848"/>
                </a:lnTo>
                <a:lnTo>
                  <a:pt x="16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3748438" y="3091203"/>
            <a:ext cx="151458" cy="1200546"/>
          </a:xfrm>
          <a:custGeom>
            <a:avLst/>
            <a:gdLst/>
            <a:ahLst/>
            <a:cxnLst/>
            <a:rect l="l" t="t" r="r" b="b"/>
            <a:pathLst>
              <a:path w="1621" h="12849" extrusionOk="0">
                <a:moveTo>
                  <a:pt x="1" y="0"/>
                </a:moveTo>
                <a:lnTo>
                  <a:pt x="1" y="12848"/>
                </a:lnTo>
                <a:lnTo>
                  <a:pt x="1620" y="12848"/>
                </a:lnTo>
                <a:lnTo>
                  <a:pt x="1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746135" y="764763"/>
            <a:ext cx="562572" cy="458579"/>
          </a:xfrm>
          <a:custGeom>
            <a:avLst/>
            <a:gdLst/>
            <a:ahLst/>
            <a:cxnLst/>
            <a:rect l="l" t="t" r="r" b="b"/>
            <a:pathLst>
              <a:path w="6021" h="4908" extrusionOk="0">
                <a:moveTo>
                  <a:pt x="1" y="0"/>
                </a:moveTo>
                <a:lnTo>
                  <a:pt x="1" y="3505"/>
                </a:lnTo>
                <a:lnTo>
                  <a:pt x="4255" y="3505"/>
                </a:lnTo>
                <a:lnTo>
                  <a:pt x="5138" y="4907"/>
                </a:lnTo>
                <a:lnTo>
                  <a:pt x="5355" y="3505"/>
                </a:lnTo>
                <a:lnTo>
                  <a:pt x="6020" y="3505"/>
                </a:lnTo>
                <a:lnTo>
                  <a:pt x="60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821817" y="825682"/>
            <a:ext cx="115299" cy="200044"/>
          </a:xfrm>
          <a:custGeom>
            <a:avLst/>
            <a:gdLst/>
            <a:ahLst/>
            <a:cxnLst/>
            <a:rect l="l" t="t" r="r" b="b"/>
            <a:pathLst>
              <a:path w="1234" h="2141" extrusionOk="0">
                <a:moveTo>
                  <a:pt x="545" y="1"/>
                </a:moveTo>
                <a:cubicBezTo>
                  <a:pt x="508" y="1"/>
                  <a:pt x="484" y="37"/>
                  <a:pt x="484" y="61"/>
                </a:cubicBezTo>
                <a:lnTo>
                  <a:pt x="484" y="194"/>
                </a:lnTo>
                <a:cubicBezTo>
                  <a:pt x="339" y="218"/>
                  <a:pt x="218" y="279"/>
                  <a:pt x="122" y="388"/>
                </a:cubicBezTo>
                <a:cubicBezTo>
                  <a:pt x="49" y="472"/>
                  <a:pt x="1" y="593"/>
                  <a:pt x="1" y="726"/>
                </a:cubicBezTo>
                <a:cubicBezTo>
                  <a:pt x="1" y="835"/>
                  <a:pt x="37" y="944"/>
                  <a:pt x="109" y="1028"/>
                </a:cubicBezTo>
                <a:cubicBezTo>
                  <a:pt x="194" y="1101"/>
                  <a:pt x="291" y="1149"/>
                  <a:pt x="387" y="1185"/>
                </a:cubicBezTo>
                <a:lnTo>
                  <a:pt x="496" y="1222"/>
                </a:lnTo>
                <a:cubicBezTo>
                  <a:pt x="569" y="1246"/>
                  <a:pt x="653" y="1282"/>
                  <a:pt x="738" y="1318"/>
                </a:cubicBezTo>
                <a:cubicBezTo>
                  <a:pt x="774" y="1342"/>
                  <a:pt x="810" y="1391"/>
                  <a:pt x="810" y="1439"/>
                </a:cubicBezTo>
                <a:cubicBezTo>
                  <a:pt x="810" y="1560"/>
                  <a:pt x="726" y="1620"/>
                  <a:pt x="569" y="1620"/>
                </a:cubicBezTo>
                <a:cubicBezTo>
                  <a:pt x="472" y="1620"/>
                  <a:pt x="375" y="1596"/>
                  <a:pt x="291" y="1572"/>
                </a:cubicBezTo>
                <a:cubicBezTo>
                  <a:pt x="242" y="1560"/>
                  <a:pt x="194" y="1536"/>
                  <a:pt x="158" y="1512"/>
                </a:cubicBezTo>
                <a:cubicBezTo>
                  <a:pt x="143" y="1503"/>
                  <a:pt x="128" y="1499"/>
                  <a:pt x="114" y="1499"/>
                </a:cubicBezTo>
                <a:cubicBezTo>
                  <a:pt x="68" y="1499"/>
                  <a:pt x="28" y="1538"/>
                  <a:pt x="37" y="1584"/>
                </a:cubicBezTo>
                <a:lnTo>
                  <a:pt x="37" y="1778"/>
                </a:lnTo>
                <a:cubicBezTo>
                  <a:pt x="25" y="1802"/>
                  <a:pt x="49" y="1826"/>
                  <a:pt x="73" y="1838"/>
                </a:cubicBezTo>
                <a:cubicBezTo>
                  <a:pt x="206" y="1886"/>
                  <a:pt x="339" y="1923"/>
                  <a:pt x="484" y="1935"/>
                </a:cubicBezTo>
                <a:lnTo>
                  <a:pt x="484" y="2080"/>
                </a:lnTo>
                <a:cubicBezTo>
                  <a:pt x="484" y="2116"/>
                  <a:pt x="508" y="2140"/>
                  <a:pt x="545" y="2140"/>
                </a:cubicBezTo>
                <a:lnTo>
                  <a:pt x="714" y="2140"/>
                </a:lnTo>
                <a:cubicBezTo>
                  <a:pt x="738" y="2140"/>
                  <a:pt x="774" y="2116"/>
                  <a:pt x="774" y="2080"/>
                </a:cubicBezTo>
                <a:lnTo>
                  <a:pt x="774" y="1911"/>
                </a:lnTo>
                <a:cubicBezTo>
                  <a:pt x="895" y="1898"/>
                  <a:pt x="1016" y="1826"/>
                  <a:pt x="1113" y="1729"/>
                </a:cubicBezTo>
                <a:cubicBezTo>
                  <a:pt x="1185" y="1633"/>
                  <a:pt x="1221" y="1524"/>
                  <a:pt x="1221" y="1403"/>
                </a:cubicBezTo>
                <a:cubicBezTo>
                  <a:pt x="1234" y="1318"/>
                  <a:pt x="1209" y="1234"/>
                  <a:pt x="1161" y="1161"/>
                </a:cubicBezTo>
                <a:cubicBezTo>
                  <a:pt x="1125" y="1101"/>
                  <a:pt x="1076" y="1040"/>
                  <a:pt x="1004" y="1004"/>
                </a:cubicBezTo>
                <a:cubicBezTo>
                  <a:pt x="919" y="968"/>
                  <a:pt x="835" y="931"/>
                  <a:pt x="750" y="907"/>
                </a:cubicBezTo>
                <a:cubicBezTo>
                  <a:pt x="665" y="883"/>
                  <a:pt x="593" y="859"/>
                  <a:pt x="557" y="847"/>
                </a:cubicBezTo>
                <a:cubicBezTo>
                  <a:pt x="520" y="835"/>
                  <a:pt x="484" y="811"/>
                  <a:pt x="460" y="774"/>
                </a:cubicBezTo>
                <a:cubicBezTo>
                  <a:pt x="436" y="750"/>
                  <a:pt x="424" y="714"/>
                  <a:pt x="424" y="678"/>
                </a:cubicBezTo>
                <a:cubicBezTo>
                  <a:pt x="424" y="617"/>
                  <a:pt x="448" y="569"/>
                  <a:pt x="484" y="545"/>
                </a:cubicBezTo>
                <a:cubicBezTo>
                  <a:pt x="545" y="508"/>
                  <a:pt x="605" y="496"/>
                  <a:pt x="665" y="496"/>
                </a:cubicBezTo>
                <a:cubicBezTo>
                  <a:pt x="750" y="496"/>
                  <a:pt x="835" y="521"/>
                  <a:pt x="907" y="557"/>
                </a:cubicBezTo>
                <a:cubicBezTo>
                  <a:pt x="943" y="569"/>
                  <a:pt x="980" y="593"/>
                  <a:pt x="1004" y="605"/>
                </a:cubicBezTo>
                <a:cubicBezTo>
                  <a:pt x="1018" y="614"/>
                  <a:pt x="1033" y="618"/>
                  <a:pt x="1048" y="618"/>
                </a:cubicBezTo>
                <a:cubicBezTo>
                  <a:pt x="1095" y="618"/>
                  <a:pt x="1137" y="579"/>
                  <a:pt x="1137" y="533"/>
                </a:cubicBezTo>
                <a:lnTo>
                  <a:pt x="1137" y="339"/>
                </a:lnTo>
                <a:cubicBezTo>
                  <a:pt x="1137" y="315"/>
                  <a:pt x="1113" y="291"/>
                  <a:pt x="1088" y="279"/>
                </a:cubicBezTo>
                <a:cubicBezTo>
                  <a:pt x="1052" y="255"/>
                  <a:pt x="1004" y="243"/>
                  <a:pt x="956" y="230"/>
                </a:cubicBezTo>
                <a:cubicBezTo>
                  <a:pt x="895" y="206"/>
                  <a:pt x="835" y="194"/>
                  <a:pt x="762" y="194"/>
                </a:cubicBezTo>
                <a:lnTo>
                  <a:pt x="762" y="61"/>
                </a:lnTo>
                <a:cubicBezTo>
                  <a:pt x="774" y="37"/>
                  <a:pt x="738"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969817" y="825682"/>
            <a:ext cx="115205" cy="200044"/>
          </a:xfrm>
          <a:custGeom>
            <a:avLst/>
            <a:gdLst/>
            <a:ahLst/>
            <a:cxnLst/>
            <a:rect l="l" t="t" r="r" b="b"/>
            <a:pathLst>
              <a:path w="1233" h="2141" extrusionOk="0">
                <a:moveTo>
                  <a:pt x="544" y="1"/>
                </a:moveTo>
                <a:cubicBezTo>
                  <a:pt x="508" y="1"/>
                  <a:pt x="484" y="37"/>
                  <a:pt x="484" y="61"/>
                </a:cubicBezTo>
                <a:lnTo>
                  <a:pt x="484" y="194"/>
                </a:lnTo>
                <a:cubicBezTo>
                  <a:pt x="351" y="218"/>
                  <a:pt x="218" y="279"/>
                  <a:pt x="121" y="388"/>
                </a:cubicBezTo>
                <a:cubicBezTo>
                  <a:pt x="48" y="484"/>
                  <a:pt x="0" y="593"/>
                  <a:pt x="0" y="726"/>
                </a:cubicBezTo>
                <a:cubicBezTo>
                  <a:pt x="0" y="835"/>
                  <a:pt x="36" y="944"/>
                  <a:pt x="109" y="1028"/>
                </a:cubicBezTo>
                <a:cubicBezTo>
                  <a:pt x="193" y="1101"/>
                  <a:pt x="290" y="1149"/>
                  <a:pt x="399" y="1185"/>
                </a:cubicBezTo>
                <a:lnTo>
                  <a:pt x="496" y="1222"/>
                </a:lnTo>
                <a:cubicBezTo>
                  <a:pt x="580" y="1246"/>
                  <a:pt x="653" y="1282"/>
                  <a:pt x="737" y="1318"/>
                </a:cubicBezTo>
                <a:cubicBezTo>
                  <a:pt x="786" y="1342"/>
                  <a:pt x="810" y="1391"/>
                  <a:pt x="810" y="1439"/>
                </a:cubicBezTo>
                <a:cubicBezTo>
                  <a:pt x="810" y="1560"/>
                  <a:pt x="725" y="1620"/>
                  <a:pt x="568" y="1620"/>
                </a:cubicBezTo>
                <a:cubicBezTo>
                  <a:pt x="484" y="1620"/>
                  <a:pt x="387" y="1596"/>
                  <a:pt x="290" y="1572"/>
                </a:cubicBezTo>
                <a:cubicBezTo>
                  <a:pt x="242" y="1560"/>
                  <a:pt x="193" y="1536"/>
                  <a:pt x="157" y="1512"/>
                </a:cubicBezTo>
                <a:cubicBezTo>
                  <a:pt x="143" y="1503"/>
                  <a:pt x="128" y="1499"/>
                  <a:pt x="115" y="1499"/>
                </a:cubicBezTo>
                <a:cubicBezTo>
                  <a:pt x="71" y="1499"/>
                  <a:pt x="36" y="1538"/>
                  <a:pt x="36" y="1584"/>
                </a:cubicBezTo>
                <a:lnTo>
                  <a:pt x="36" y="1778"/>
                </a:lnTo>
                <a:cubicBezTo>
                  <a:pt x="36" y="1802"/>
                  <a:pt x="48" y="1826"/>
                  <a:pt x="73" y="1838"/>
                </a:cubicBezTo>
                <a:cubicBezTo>
                  <a:pt x="206" y="1886"/>
                  <a:pt x="338" y="1923"/>
                  <a:pt x="484" y="1935"/>
                </a:cubicBezTo>
                <a:lnTo>
                  <a:pt x="484" y="2080"/>
                </a:lnTo>
                <a:cubicBezTo>
                  <a:pt x="484" y="2116"/>
                  <a:pt x="508" y="2140"/>
                  <a:pt x="544" y="2140"/>
                </a:cubicBezTo>
                <a:lnTo>
                  <a:pt x="713" y="2140"/>
                </a:lnTo>
                <a:cubicBezTo>
                  <a:pt x="749" y="2140"/>
                  <a:pt x="774" y="2116"/>
                  <a:pt x="774" y="2080"/>
                </a:cubicBezTo>
                <a:lnTo>
                  <a:pt x="774" y="1911"/>
                </a:lnTo>
                <a:cubicBezTo>
                  <a:pt x="907" y="1898"/>
                  <a:pt x="1015" y="1826"/>
                  <a:pt x="1112" y="1729"/>
                </a:cubicBezTo>
                <a:cubicBezTo>
                  <a:pt x="1185" y="1633"/>
                  <a:pt x="1233" y="1512"/>
                  <a:pt x="1233" y="1391"/>
                </a:cubicBezTo>
                <a:cubicBezTo>
                  <a:pt x="1233" y="1234"/>
                  <a:pt x="1148" y="1077"/>
                  <a:pt x="1003" y="1004"/>
                </a:cubicBezTo>
                <a:cubicBezTo>
                  <a:pt x="919" y="968"/>
                  <a:pt x="834" y="931"/>
                  <a:pt x="749" y="907"/>
                </a:cubicBezTo>
                <a:cubicBezTo>
                  <a:pt x="665" y="883"/>
                  <a:pt x="604" y="859"/>
                  <a:pt x="556" y="847"/>
                </a:cubicBezTo>
                <a:cubicBezTo>
                  <a:pt x="520" y="835"/>
                  <a:pt x="484" y="811"/>
                  <a:pt x="459" y="774"/>
                </a:cubicBezTo>
                <a:cubicBezTo>
                  <a:pt x="435" y="750"/>
                  <a:pt x="423" y="714"/>
                  <a:pt x="423" y="678"/>
                </a:cubicBezTo>
                <a:cubicBezTo>
                  <a:pt x="423" y="617"/>
                  <a:pt x="447" y="569"/>
                  <a:pt x="484" y="545"/>
                </a:cubicBezTo>
                <a:cubicBezTo>
                  <a:pt x="544" y="508"/>
                  <a:pt x="604" y="496"/>
                  <a:pt x="665" y="496"/>
                </a:cubicBezTo>
                <a:cubicBezTo>
                  <a:pt x="749" y="496"/>
                  <a:pt x="834" y="521"/>
                  <a:pt x="907" y="557"/>
                </a:cubicBezTo>
                <a:cubicBezTo>
                  <a:pt x="943" y="569"/>
                  <a:pt x="979" y="581"/>
                  <a:pt x="1003" y="605"/>
                </a:cubicBezTo>
                <a:cubicBezTo>
                  <a:pt x="1018" y="614"/>
                  <a:pt x="1033" y="618"/>
                  <a:pt x="1047" y="618"/>
                </a:cubicBezTo>
                <a:cubicBezTo>
                  <a:pt x="1094" y="618"/>
                  <a:pt x="1136" y="579"/>
                  <a:pt x="1136" y="533"/>
                </a:cubicBezTo>
                <a:lnTo>
                  <a:pt x="1136" y="339"/>
                </a:lnTo>
                <a:cubicBezTo>
                  <a:pt x="1136" y="315"/>
                  <a:pt x="1124" y="291"/>
                  <a:pt x="1100" y="279"/>
                </a:cubicBezTo>
                <a:cubicBezTo>
                  <a:pt x="1052" y="255"/>
                  <a:pt x="1003" y="243"/>
                  <a:pt x="955" y="230"/>
                </a:cubicBezTo>
                <a:cubicBezTo>
                  <a:pt x="894" y="206"/>
                  <a:pt x="834" y="194"/>
                  <a:pt x="774" y="194"/>
                </a:cubicBezTo>
                <a:lnTo>
                  <a:pt x="774" y="61"/>
                </a:lnTo>
                <a:cubicBezTo>
                  <a:pt x="774" y="37"/>
                  <a:pt x="749" y="1"/>
                  <a:pt x="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2117724" y="825682"/>
            <a:ext cx="115299" cy="200044"/>
          </a:xfrm>
          <a:custGeom>
            <a:avLst/>
            <a:gdLst/>
            <a:ahLst/>
            <a:cxnLst/>
            <a:rect l="l" t="t" r="r" b="b"/>
            <a:pathLst>
              <a:path w="1234" h="2141" extrusionOk="0">
                <a:moveTo>
                  <a:pt x="544" y="1"/>
                </a:moveTo>
                <a:cubicBezTo>
                  <a:pt x="508" y="1"/>
                  <a:pt x="484" y="37"/>
                  <a:pt x="484" y="61"/>
                </a:cubicBezTo>
                <a:lnTo>
                  <a:pt x="484" y="194"/>
                </a:lnTo>
                <a:cubicBezTo>
                  <a:pt x="351" y="218"/>
                  <a:pt x="218" y="279"/>
                  <a:pt x="133" y="388"/>
                </a:cubicBezTo>
                <a:cubicBezTo>
                  <a:pt x="49" y="472"/>
                  <a:pt x="12" y="593"/>
                  <a:pt x="12" y="726"/>
                </a:cubicBezTo>
                <a:cubicBezTo>
                  <a:pt x="0" y="835"/>
                  <a:pt x="37" y="944"/>
                  <a:pt x="109" y="1028"/>
                </a:cubicBezTo>
                <a:cubicBezTo>
                  <a:pt x="194" y="1101"/>
                  <a:pt x="290" y="1149"/>
                  <a:pt x="399" y="1185"/>
                </a:cubicBezTo>
                <a:lnTo>
                  <a:pt x="496" y="1222"/>
                </a:lnTo>
                <a:cubicBezTo>
                  <a:pt x="581" y="1246"/>
                  <a:pt x="665" y="1282"/>
                  <a:pt x="738" y="1318"/>
                </a:cubicBezTo>
                <a:cubicBezTo>
                  <a:pt x="786" y="1342"/>
                  <a:pt x="810" y="1391"/>
                  <a:pt x="810" y="1439"/>
                </a:cubicBezTo>
                <a:cubicBezTo>
                  <a:pt x="810" y="1560"/>
                  <a:pt x="726" y="1620"/>
                  <a:pt x="581" y="1620"/>
                </a:cubicBezTo>
                <a:cubicBezTo>
                  <a:pt x="484" y="1620"/>
                  <a:pt x="387" y="1596"/>
                  <a:pt x="290" y="1572"/>
                </a:cubicBezTo>
                <a:cubicBezTo>
                  <a:pt x="242" y="1560"/>
                  <a:pt x="206" y="1536"/>
                  <a:pt x="158" y="1512"/>
                </a:cubicBezTo>
                <a:cubicBezTo>
                  <a:pt x="145" y="1506"/>
                  <a:pt x="132" y="1504"/>
                  <a:pt x="119" y="1504"/>
                </a:cubicBezTo>
                <a:cubicBezTo>
                  <a:pt x="74" y="1504"/>
                  <a:pt x="37" y="1537"/>
                  <a:pt x="37" y="1584"/>
                </a:cubicBezTo>
                <a:lnTo>
                  <a:pt x="37" y="1778"/>
                </a:lnTo>
                <a:cubicBezTo>
                  <a:pt x="37" y="1802"/>
                  <a:pt x="49" y="1826"/>
                  <a:pt x="73" y="1838"/>
                </a:cubicBezTo>
                <a:cubicBezTo>
                  <a:pt x="206" y="1886"/>
                  <a:pt x="339" y="1923"/>
                  <a:pt x="484" y="1935"/>
                </a:cubicBezTo>
                <a:lnTo>
                  <a:pt x="484" y="2080"/>
                </a:lnTo>
                <a:cubicBezTo>
                  <a:pt x="484" y="2116"/>
                  <a:pt x="508" y="2140"/>
                  <a:pt x="544" y="2140"/>
                </a:cubicBezTo>
                <a:lnTo>
                  <a:pt x="714" y="2140"/>
                </a:lnTo>
                <a:cubicBezTo>
                  <a:pt x="750" y="2140"/>
                  <a:pt x="774" y="2116"/>
                  <a:pt x="774" y="2080"/>
                </a:cubicBezTo>
                <a:lnTo>
                  <a:pt x="774" y="1911"/>
                </a:lnTo>
                <a:cubicBezTo>
                  <a:pt x="907" y="1898"/>
                  <a:pt x="1028" y="1826"/>
                  <a:pt x="1112" y="1729"/>
                </a:cubicBezTo>
                <a:cubicBezTo>
                  <a:pt x="1185" y="1633"/>
                  <a:pt x="1233" y="1524"/>
                  <a:pt x="1233" y="1403"/>
                </a:cubicBezTo>
                <a:cubicBezTo>
                  <a:pt x="1233" y="1318"/>
                  <a:pt x="1209" y="1234"/>
                  <a:pt x="1173" y="1161"/>
                </a:cubicBezTo>
                <a:cubicBezTo>
                  <a:pt x="1124" y="1101"/>
                  <a:pt x="1076" y="1040"/>
                  <a:pt x="1004" y="1004"/>
                </a:cubicBezTo>
                <a:cubicBezTo>
                  <a:pt x="931" y="968"/>
                  <a:pt x="846" y="931"/>
                  <a:pt x="750" y="907"/>
                </a:cubicBezTo>
                <a:cubicBezTo>
                  <a:pt x="665" y="883"/>
                  <a:pt x="605" y="859"/>
                  <a:pt x="556" y="847"/>
                </a:cubicBezTo>
                <a:cubicBezTo>
                  <a:pt x="520" y="835"/>
                  <a:pt x="496" y="811"/>
                  <a:pt x="460" y="774"/>
                </a:cubicBezTo>
                <a:cubicBezTo>
                  <a:pt x="436" y="750"/>
                  <a:pt x="423" y="714"/>
                  <a:pt x="423" y="678"/>
                </a:cubicBezTo>
                <a:cubicBezTo>
                  <a:pt x="423" y="617"/>
                  <a:pt x="448" y="569"/>
                  <a:pt x="484" y="545"/>
                </a:cubicBezTo>
                <a:cubicBezTo>
                  <a:pt x="544" y="508"/>
                  <a:pt x="605" y="496"/>
                  <a:pt x="665" y="496"/>
                </a:cubicBezTo>
                <a:cubicBezTo>
                  <a:pt x="750" y="496"/>
                  <a:pt x="834" y="521"/>
                  <a:pt x="907" y="557"/>
                </a:cubicBezTo>
                <a:cubicBezTo>
                  <a:pt x="943" y="569"/>
                  <a:pt x="979" y="593"/>
                  <a:pt x="1016" y="605"/>
                </a:cubicBezTo>
                <a:cubicBezTo>
                  <a:pt x="1027" y="614"/>
                  <a:pt x="1040" y="618"/>
                  <a:pt x="1053" y="618"/>
                </a:cubicBezTo>
                <a:cubicBezTo>
                  <a:pt x="1095" y="618"/>
                  <a:pt x="1137" y="579"/>
                  <a:pt x="1137" y="533"/>
                </a:cubicBezTo>
                <a:lnTo>
                  <a:pt x="1137" y="339"/>
                </a:lnTo>
                <a:cubicBezTo>
                  <a:pt x="1137" y="315"/>
                  <a:pt x="1124" y="291"/>
                  <a:pt x="1100" y="279"/>
                </a:cubicBezTo>
                <a:cubicBezTo>
                  <a:pt x="1052" y="255"/>
                  <a:pt x="1004" y="243"/>
                  <a:pt x="955" y="230"/>
                </a:cubicBezTo>
                <a:cubicBezTo>
                  <a:pt x="895" y="206"/>
                  <a:pt x="834" y="194"/>
                  <a:pt x="774" y="194"/>
                </a:cubicBezTo>
                <a:lnTo>
                  <a:pt x="774" y="61"/>
                </a:lnTo>
                <a:cubicBezTo>
                  <a:pt x="774" y="37"/>
                  <a:pt x="750"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txBox="1">
            <a:spLocks noGrp="1"/>
          </p:cNvSpPr>
          <p:nvPr>
            <p:ph type="title"/>
          </p:nvPr>
        </p:nvSpPr>
        <p:spPr>
          <a:xfrm>
            <a:off x="4810050" y="1975979"/>
            <a:ext cx="3871500" cy="6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05 ANALYSIS</a:t>
            </a:r>
            <a:endParaRPr dirty="0"/>
          </a:p>
        </p:txBody>
      </p:sp>
      <p:sp>
        <p:nvSpPr>
          <p:cNvPr id="3212" name="Google Shape;3212;p71"/>
          <p:cNvSpPr txBox="1">
            <a:spLocks noGrp="1"/>
          </p:cNvSpPr>
          <p:nvPr>
            <p:ph type="subTitle" idx="1"/>
          </p:nvPr>
        </p:nvSpPr>
        <p:spPr>
          <a:xfrm>
            <a:off x="4810050" y="2534964"/>
            <a:ext cx="3871500" cy="671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Here you could describe the topic </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sp>
        <p:nvSpPr>
          <p:cNvPr id="3243" name="Google Shape;3243;p73"/>
          <p:cNvSpPr txBox="1">
            <a:spLocks noGrp="1"/>
          </p:cNvSpPr>
          <p:nvPr>
            <p:ph type="title"/>
          </p:nvPr>
        </p:nvSpPr>
        <p:spPr>
          <a:xfrm>
            <a:off x="4815309" y="1579008"/>
            <a:ext cx="3871500"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06 </a:t>
            </a:r>
            <a:r>
              <a:rPr lang="en-AU" dirty="0"/>
              <a:t>SUMMARY</a:t>
            </a:r>
            <a:endParaRPr dirty="0"/>
          </a:p>
          <a:p>
            <a:pPr marL="0" lvl="0" indent="0" algn="r" rtl="0">
              <a:spcBef>
                <a:spcPts val="0"/>
              </a:spcBef>
              <a:spcAft>
                <a:spcPts val="0"/>
              </a:spcAft>
              <a:buNone/>
            </a:pPr>
            <a:endParaRPr dirty="0"/>
          </a:p>
        </p:txBody>
      </p:sp>
      <p:sp>
        <p:nvSpPr>
          <p:cNvPr id="3244" name="Google Shape;3244;p73"/>
          <p:cNvSpPr txBox="1">
            <a:spLocks noGrp="1"/>
          </p:cNvSpPr>
          <p:nvPr>
            <p:ph type="subTitle" idx="1"/>
          </p:nvPr>
        </p:nvSpPr>
        <p:spPr>
          <a:xfrm>
            <a:off x="4815300" y="2777674"/>
            <a:ext cx="3871500" cy="6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Here you could describe</a:t>
            </a:r>
            <a:endParaRPr/>
          </a:p>
          <a:p>
            <a:pPr marL="0" lvl="0" indent="0" algn="r" rtl="0">
              <a:spcBef>
                <a:spcPts val="0"/>
              </a:spcBef>
              <a:spcAft>
                <a:spcPts val="0"/>
              </a:spcAft>
              <a:buClr>
                <a:schemeClr val="dk1"/>
              </a:buClr>
              <a:buSzPts val="1100"/>
              <a:buFont typeface="Arial"/>
              <a:buNone/>
            </a:pPr>
            <a:r>
              <a:rPr lang="en"/>
              <a:t>the topic of the section</a:t>
            </a:r>
            <a:endParaRPr/>
          </a:p>
          <a:p>
            <a:pPr marL="0" lvl="0" indent="0" algn="r" rtl="0">
              <a:spcBef>
                <a:spcPts val="0"/>
              </a:spcBef>
              <a:spcAft>
                <a:spcPts val="0"/>
              </a:spcAft>
              <a:buNone/>
            </a:pPr>
            <a:endParaRPr/>
          </a:p>
        </p:txBody>
      </p:sp>
      <p:sp>
        <p:nvSpPr>
          <p:cNvPr id="3245" name="Google Shape;3245;p73"/>
          <p:cNvSpPr/>
          <p:nvPr/>
        </p:nvSpPr>
        <p:spPr>
          <a:xfrm>
            <a:off x="4704322" y="2923846"/>
            <a:ext cx="5957" cy="5957"/>
          </a:xfrm>
          <a:custGeom>
            <a:avLst/>
            <a:gdLst/>
            <a:ahLst/>
            <a:cxnLst/>
            <a:rect l="l" t="t" r="r" b="b"/>
            <a:pathLst>
              <a:path w="124" h="124" fill="none" extrusionOk="0">
                <a:moveTo>
                  <a:pt x="124" y="1"/>
                </a:moveTo>
                <a:lnTo>
                  <a:pt x="124" y="124"/>
                </a:ln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4703842" y="2630859"/>
            <a:ext cx="6437" cy="48"/>
          </a:xfrm>
          <a:custGeom>
            <a:avLst/>
            <a:gdLst/>
            <a:ahLst/>
            <a:cxnLst/>
            <a:rect l="l" t="t" r="r" b="b"/>
            <a:pathLst>
              <a:path w="134" h="1" fill="none" extrusionOk="0">
                <a:moveTo>
                  <a:pt x="0" y="0"/>
                </a:moveTo>
                <a:lnTo>
                  <a:pt x="134" y="0"/>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4703842" y="2331434"/>
            <a:ext cx="6437" cy="48"/>
          </a:xfrm>
          <a:custGeom>
            <a:avLst/>
            <a:gdLst/>
            <a:ahLst/>
            <a:cxnLst/>
            <a:rect l="l" t="t" r="r" b="b"/>
            <a:pathLst>
              <a:path w="134" h="1" fill="none" extrusionOk="0">
                <a:moveTo>
                  <a:pt x="0" y="0"/>
                </a:moveTo>
                <a:lnTo>
                  <a:pt x="134" y="0"/>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830580" y="2032490"/>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4703842" y="2032490"/>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830580" y="1733546"/>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4703842" y="1733546"/>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830580" y="1434122"/>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4703842" y="1434122"/>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438717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4063631"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374057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341703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309397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2770382"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2447370" y="2923846"/>
            <a:ext cx="0" cy="5957"/>
          </a:xfrm>
          <a:custGeom>
            <a:avLst/>
            <a:gdLst/>
            <a:ahLst/>
            <a:cxnLst/>
            <a:rect l="l" t="t" r="r" b="b"/>
            <a:pathLst>
              <a:path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212378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180072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831541" y="1421824"/>
            <a:ext cx="3870487" cy="1415857"/>
          </a:xfrm>
          <a:custGeom>
            <a:avLst/>
            <a:gdLst/>
            <a:ahLst/>
            <a:cxnLst/>
            <a:rect l="l" t="t" r="r" b="b"/>
            <a:pathLst>
              <a:path w="80568" h="29474" fill="none" extrusionOk="0">
                <a:moveTo>
                  <a:pt x="1" y="27352"/>
                </a:moveTo>
                <a:cubicBezTo>
                  <a:pt x="452" y="28561"/>
                  <a:pt x="1713" y="29207"/>
                  <a:pt x="2933" y="29330"/>
                </a:cubicBezTo>
                <a:cubicBezTo>
                  <a:pt x="4460" y="29474"/>
                  <a:pt x="5854" y="28766"/>
                  <a:pt x="7023" y="27844"/>
                </a:cubicBezTo>
                <a:cubicBezTo>
                  <a:pt x="8438" y="26726"/>
                  <a:pt x="9668" y="25353"/>
                  <a:pt x="10949" y="24081"/>
                </a:cubicBezTo>
                <a:lnTo>
                  <a:pt x="15163" y="19878"/>
                </a:lnTo>
                <a:cubicBezTo>
                  <a:pt x="16229" y="18812"/>
                  <a:pt x="17510" y="17172"/>
                  <a:pt x="19140" y="17100"/>
                </a:cubicBezTo>
                <a:cubicBezTo>
                  <a:pt x="19930" y="17069"/>
                  <a:pt x="20514" y="17602"/>
                  <a:pt x="21273" y="17725"/>
                </a:cubicBezTo>
                <a:cubicBezTo>
                  <a:pt x="22062" y="17859"/>
                  <a:pt x="22759" y="17438"/>
                  <a:pt x="23323" y="16936"/>
                </a:cubicBezTo>
                <a:cubicBezTo>
                  <a:pt x="24686" y="15706"/>
                  <a:pt x="25763" y="14045"/>
                  <a:pt x="26911" y="12620"/>
                </a:cubicBezTo>
                <a:cubicBezTo>
                  <a:pt x="28172" y="11062"/>
                  <a:pt x="29433" y="9494"/>
                  <a:pt x="30684" y="7935"/>
                </a:cubicBezTo>
                <a:cubicBezTo>
                  <a:pt x="31719" y="6654"/>
                  <a:pt x="32580" y="5424"/>
                  <a:pt x="34374" y="5301"/>
                </a:cubicBezTo>
                <a:cubicBezTo>
                  <a:pt x="35902" y="5198"/>
                  <a:pt x="37347" y="6018"/>
                  <a:pt x="38331" y="7146"/>
                </a:cubicBezTo>
                <a:cubicBezTo>
                  <a:pt x="39090" y="8007"/>
                  <a:pt x="39982" y="9873"/>
                  <a:pt x="41427" y="9258"/>
                </a:cubicBezTo>
                <a:cubicBezTo>
                  <a:pt x="42647" y="8735"/>
                  <a:pt x="42832" y="6920"/>
                  <a:pt x="43231" y="5834"/>
                </a:cubicBezTo>
                <a:cubicBezTo>
                  <a:pt x="44267" y="2953"/>
                  <a:pt x="47035" y="1"/>
                  <a:pt x="50397" y="1087"/>
                </a:cubicBezTo>
                <a:cubicBezTo>
                  <a:pt x="51986" y="1600"/>
                  <a:pt x="53227" y="2881"/>
                  <a:pt x="54447" y="3958"/>
                </a:cubicBezTo>
                <a:cubicBezTo>
                  <a:pt x="55882" y="5229"/>
                  <a:pt x="57317" y="6500"/>
                  <a:pt x="58762" y="7761"/>
                </a:cubicBezTo>
                <a:cubicBezTo>
                  <a:pt x="60105" y="8930"/>
                  <a:pt x="61561" y="10119"/>
                  <a:pt x="63324" y="10560"/>
                </a:cubicBezTo>
                <a:cubicBezTo>
                  <a:pt x="65334" y="11062"/>
                  <a:pt x="67333" y="10355"/>
                  <a:pt x="69137" y="9483"/>
                </a:cubicBezTo>
                <a:cubicBezTo>
                  <a:pt x="73032" y="7607"/>
                  <a:pt x="76826" y="5434"/>
                  <a:pt x="80567" y="3271"/>
                </a:cubicBezTo>
              </a:path>
            </a:pathLst>
          </a:custGeom>
          <a:solidFill>
            <a:schemeClr val="lt2"/>
          </a:solid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817754" y="1378493"/>
            <a:ext cx="3042133" cy="1460676"/>
          </a:xfrm>
          <a:custGeom>
            <a:avLst/>
            <a:gdLst/>
            <a:ahLst/>
            <a:cxnLst/>
            <a:rect l="l" t="t" r="r" b="b"/>
            <a:pathLst>
              <a:path w="63325" h="30407" fill="none" extrusionOk="0">
                <a:moveTo>
                  <a:pt x="1" y="22831"/>
                </a:moveTo>
                <a:cubicBezTo>
                  <a:pt x="1303" y="24973"/>
                  <a:pt x="2625" y="27146"/>
                  <a:pt x="4296" y="28541"/>
                </a:cubicBezTo>
                <a:cubicBezTo>
                  <a:pt x="5967" y="29925"/>
                  <a:pt x="8079" y="30406"/>
                  <a:pt x="9760" y="29053"/>
                </a:cubicBezTo>
                <a:cubicBezTo>
                  <a:pt x="11298" y="27803"/>
                  <a:pt x="12262" y="25229"/>
                  <a:pt x="13820" y="24050"/>
                </a:cubicBezTo>
                <a:cubicBezTo>
                  <a:pt x="15604" y="22697"/>
                  <a:pt x="17818" y="23415"/>
                  <a:pt x="19612" y="22072"/>
                </a:cubicBezTo>
                <a:cubicBezTo>
                  <a:pt x="20822" y="21149"/>
                  <a:pt x="21672" y="19407"/>
                  <a:pt x="22482" y="17736"/>
                </a:cubicBezTo>
                <a:lnTo>
                  <a:pt x="29310" y="3445"/>
                </a:lnTo>
                <a:cubicBezTo>
                  <a:pt x="30089" y="1815"/>
                  <a:pt x="31104" y="1"/>
                  <a:pt x="32416" y="124"/>
                </a:cubicBezTo>
                <a:cubicBezTo>
                  <a:pt x="34005" y="277"/>
                  <a:pt x="34815" y="3056"/>
                  <a:pt x="35317" y="5383"/>
                </a:cubicBezTo>
                <a:cubicBezTo>
                  <a:pt x="35820" y="7710"/>
                  <a:pt x="36711" y="10457"/>
                  <a:pt x="38300" y="10467"/>
                </a:cubicBezTo>
                <a:cubicBezTo>
                  <a:pt x="39715" y="10478"/>
                  <a:pt x="40740" y="8191"/>
                  <a:pt x="42124" y="7812"/>
                </a:cubicBezTo>
                <a:cubicBezTo>
                  <a:pt x="43600" y="7433"/>
                  <a:pt x="45189" y="9247"/>
                  <a:pt x="46522" y="8222"/>
                </a:cubicBezTo>
                <a:cubicBezTo>
                  <a:pt x="47475" y="7494"/>
                  <a:pt x="47804" y="5659"/>
                  <a:pt x="48603" y="4583"/>
                </a:cubicBezTo>
                <a:cubicBezTo>
                  <a:pt x="49434" y="3476"/>
                  <a:pt x="50643" y="3332"/>
                  <a:pt x="51709" y="3660"/>
                </a:cubicBezTo>
                <a:cubicBezTo>
                  <a:pt x="52786" y="3999"/>
                  <a:pt x="53780" y="4727"/>
                  <a:pt x="54836" y="5188"/>
                </a:cubicBezTo>
                <a:cubicBezTo>
                  <a:pt x="57696" y="6449"/>
                  <a:pt x="60925" y="5536"/>
                  <a:pt x="63324" y="2789"/>
                </a:cubicBezTo>
              </a:path>
            </a:pathLst>
          </a:custGeom>
          <a:noFill/>
          <a:ln w="6400"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5" name="Google Shape;3265;p73"/>
          <p:cNvGrpSpPr/>
          <p:nvPr/>
        </p:nvGrpSpPr>
        <p:grpSpPr>
          <a:xfrm>
            <a:off x="725664" y="1150502"/>
            <a:ext cx="4089645" cy="1763985"/>
            <a:chOff x="701789" y="1150477"/>
            <a:chExt cx="4089645" cy="1763985"/>
          </a:xfrm>
        </p:grpSpPr>
        <p:sp>
          <p:nvSpPr>
            <p:cNvPr id="3266" name="Google Shape;3266;p73"/>
            <p:cNvSpPr/>
            <p:nvPr/>
          </p:nvSpPr>
          <p:spPr>
            <a:xfrm>
              <a:off x="468635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806705" y="1150477"/>
              <a:ext cx="48" cy="1754666"/>
            </a:xfrm>
            <a:custGeom>
              <a:avLst/>
              <a:gdLst/>
              <a:ahLst/>
              <a:cxnLst/>
              <a:rect l="l" t="t" r="r" b="b"/>
              <a:pathLst>
                <a:path w="1" h="36527" fill="none" extrusionOk="0">
                  <a:moveTo>
                    <a:pt x="0" y="36526"/>
                  </a:moveTo>
                  <a:lnTo>
                    <a:pt x="0"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831301" y="2630834"/>
              <a:ext cx="3839933" cy="48"/>
            </a:xfrm>
            <a:custGeom>
              <a:avLst/>
              <a:gdLst/>
              <a:ahLst/>
              <a:cxnLst/>
              <a:rect l="l" t="t" r="r" b="b"/>
              <a:pathLst>
                <a:path w="79932" h="1" fill="none" extrusionOk="0">
                  <a:moveTo>
                    <a:pt x="1" y="0"/>
                  </a:moveTo>
                  <a:lnTo>
                    <a:pt x="79932"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831301" y="2331409"/>
              <a:ext cx="3839933" cy="48"/>
            </a:xfrm>
            <a:custGeom>
              <a:avLst/>
              <a:gdLst/>
              <a:ahLst/>
              <a:cxnLst/>
              <a:rect l="l" t="t" r="r" b="b"/>
              <a:pathLst>
                <a:path w="79932" h="1" fill="none" extrusionOk="0">
                  <a:moveTo>
                    <a:pt x="1" y="0"/>
                  </a:moveTo>
                  <a:lnTo>
                    <a:pt x="79932"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831301" y="2032465"/>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831301" y="1733521"/>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831301" y="1434097"/>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436329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4039756"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371669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339315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307009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2746507"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2423495" y="1159797"/>
              <a:ext cx="0" cy="1754666"/>
            </a:xfrm>
            <a:custGeom>
              <a:avLst/>
              <a:gdLst/>
              <a:ahLst/>
              <a:cxnLst/>
              <a:rect l="l" t="t" r="r" b="b"/>
              <a:pathLst>
                <a:path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209990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177684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145330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113024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701789" y="2878618"/>
              <a:ext cx="4089645" cy="48"/>
            </a:xfrm>
            <a:custGeom>
              <a:avLst/>
              <a:gdLst/>
              <a:ahLst/>
              <a:cxnLst/>
              <a:rect l="l" t="t" r="r" b="b"/>
              <a:pathLst>
                <a:path w="85130" h="1" fill="none" extrusionOk="0">
                  <a:moveTo>
                    <a:pt x="85129" y="1"/>
                  </a:moveTo>
                  <a:lnTo>
                    <a:pt x="1" y="1"/>
                  </a:lnTo>
                </a:path>
              </a:pathLst>
            </a:custGeom>
            <a:noFill/>
            <a:ln w="667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5" name="Google Shape;3285;p73"/>
          <p:cNvSpPr/>
          <p:nvPr/>
        </p:nvSpPr>
        <p:spPr>
          <a:xfrm>
            <a:off x="2344903" y="1684787"/>
            <a:ext cx="2456045" cy="2456926"/>
          </a:xfrm>
          <a:custGeom>
            <a:avLst/>
            <a:gdLst/>
            <a:ahLst/>
            <a:cxnLst/>
            <a:rect l="l" t="t" r="r" b="b"/>
            <a:pathLst>
              <a:path w="51125" h="51146" extrusionOk="0">
                <a:moveTo>
                  <a:pt x="25568" y="1"/>
                </a:moveTo>
                <a:cubicBezTo>
                  <a:pt x="11472" y="1"/>
                  <a:pt x="1" y="11472"/>
                  <a:pt x="1" y="25568"/>
                </a:cubicBezTo>
                <a:cubicBezTo>
                  <a:pt x="1" y="39674"/>
                  <a:pt x="11462" y="51145"/>
                  <a:pt x="25568" y="51145"/>
                </a:cubicBezTo>
                <a:cubicBezTo>
                  <a:pt x="39530" y="51145"/>
                  <a:pt x="50930" y="39879"/>
                  <a:pt x="51125" y="25947"/>
                </a:cubicBezTo>
                <a:lnTo>
                  <a:pt x="41048" y="25947"/>
                </a:lnTo>
                <a:cubicBezTo>
                  <a:pt x="40843" y="34354"/>
                  <a:pt x="33974" y="41058"/>
                  <a:pt x="25568" y="41068"/>
                </a:cubicBezTo>
                <a:cubicBezTo>
                  <a:pt x="15603" y="41068"/>
                  <a:pt x="8222" y="31801"/>
                  <a:pt x="10457" y="22093"/>
                </a:cubicBezTo>
                <a:cubicBezTo>
                  <a:pt x="12150" y="14774"/>
                  <a:pt x="18638" y="10071"/>
                  <a:pt x="25568" y="10071"/>
                </a:cubicBezTo>
                <a:cubicBezTo>
                  <a:pt x="27830" y="10071"/>
                  <a:pt x="30139" y="10572"/>
                  <a:pt x="32344" y="11647"/>
                </a:cubicBezTo>
                <a:lnTo>
                  <a:pt x="36916" y="2666"/>
                </a:lnTo>
                <a:cubicBezTo>
                  <a:pt x="33390" y="913"/>
                  <a:pt x="29504" y="1"/>
                  <a:pt x="25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3898666" y="1812858"/>
            <a:ext cx="902768" cy="1118889"/>
          </a:xfrm>
          <a:custGeom>
            <a:avLst/>
            <a:gdLst/>
            <a:ahLst/>
            <a:cxnLst/>
            <a:rect l="l" t="t" r="r" b="b"/>
            <a:pathLst>
              <a:path w="18792" h="23292" extrusionOk="0">
                <a:moveTo>
                  <a:pt x="4572" y="0"/>
                </a:moveTo>
                <a:lnTo>
                  <a:pt x="0" y="8981"/>
                </a:lnTo>
                <a:cubicBezTo>
                  <a:pt x="5331" y="11574"/>
                  <a:pt x="8714" y="16977"/>
                  <a:pt x="8714" y="22902"/>
                </a:cubicBezTo>
                <a:lnTo>
                  <a:pt x="8714" y="23292"/>
                </a:lnTo>
                <a:lnTo>
                  <a:pt x="18791" y="23292"/>
                </a:lnTo>
                <a:lnTo>
                  <a:pt x="18791" y="22902"/>
                </a:lnTo>
                <a:cubicBezTo>
                  <a:pt x="18791" y="12886"/>
                  <a:pt x="12989" y="4193"/>
                  <a:pt x="4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2278946" y="1684787"/>
            <a:ext cx="2456525" cy="2456926"/>
          </a:xfrm>
          <a:custGeom>
            <a:avLst/>
            <a:gdLst/>
            <a:ahLst/>
            <a:cxnLst/>
            <a:rect l="l" t="t" r="r" b="b"/>
            <a:pathLst>
              <a:path w="51135" h="51146" extrusionOk="0">
                <a:moveTo>
                  <a:pt x="25567" y="1"/>
                </a:moveTo>
                <a:cubicBezTo>
                  <a:pt x="11471" y="1"/>
                  <a:pt x="0" y="11472"/>
                  <a:pt x="0" y="25568"/>
                </a:cubicBezTo>
                <a:cubicBezTo>
                  <a:pt x="0" y="39674"/>
                  <a:pt x="11471" y="51145"/>
                  <a:pt x="25567" y="51145"/>
                </a:cubicBezTo>
                <a:cubicBezTo>
                  <a:pt x="39540" y="51145"/>
                  <a:pt x="50929" y="39879"/>
                  <a:pt x="51134" y="25947"/>
                </a:cubicBezTo>
                <a:lnTo>
                  <a:pt x="41057" y="25947"/>
                </a:lnTo>
                <a:cubicBezTo>
                  <a:pt x="40842" y="34354"/>
                  <a:pt x="33973" y="41058"/>
                  <a:pt x="25567" y="41068"/>
                </a:cubicBezTo>
                <a:cubicBezTo>
                  <a:pt x="15603" y="41068"/>
                  <a:pt x="8232" y="31801"/>
                  <a:pt x="10467" y="22093"/>
                </a:cubicBezTo>
                <a:cubicBezTo>
                  <a:pt x="12152" y="14774"/>
                  <a:pt x="18644" y="10071"/>
                  <a:pt x="25576" y="10071"/>
                </a:cubicBezTo>
                <a:cubicBezTo>
                  <a:pt x="27839" y="10071"/>
                  <a:pt x="30149" y="10572"/>
                  <a:pt x="32354" y="11647"/>
                </a:cubicBezTo>
                <a:lnTo>
                  <a:pt x="36926" y="2666"/>
                </a:lnTo>
                <a:cubicBezTo>
                  <a:pt x="33399" y="913"/>
                  <a:pt x="29514" y="1"/>
                  <a:pt x="25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3833141" y="1812858"/>
            <a:ext cx="902768" cy="1118889"/>
          </a:xfrm>
          <a:custGeom>
            <a:avLst/>
            <a:gdLst/>
            <a:ahLst/>
            <a:cxnLst/>
            <a:rect l="l" t="t" r="r" b="b"/>
            <a:pathLst>
              <a:path w="18792" h="23292" extrusionOk="0">
                <a:moveTo>
                  <a:pt x="4573" y="0"/>
                </a:moveTo>
                <a:lnTo>
                  <a:pt x="1" y="8981"/>
                </a:lnTo>
                <a:cubicBezTo>
                  <a:pt x="5321" y="11574"/>
                  <a:pt x="8704" y="16977"/>
                  <a:pt x="8714" y="22902"/>
                </a:cubicBezTo>
                <a:lnTo>
                  <a:pt x="8714" y="23292"/>
                </a:lnTo>
                <a:lnTo>
                  <a:pt x="18792" y="23292"/>
                </a:lnTo>
                <a:lnTo>
                  <a:pt x="18792" y="22902"/>
                </a:lnTo>
                <a:cubicBezTo>
                  <a:pt x="18792" y="12886"/>
                  <a:pt x="12989" y="4193"/>
                  <a:pt x="4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746849" y="1130806"/>
            <a:ext cx="1181015" cy="751018"/>
          </a:xfrm>
          <a:custGeom>
            <a:avLst/>
            <a:gdLst/>
            <a:ahLst/>
            <a:cxnLst/>
            <a:rect l="l" t="t" r="r" b="b"/>
            <a:pathLst>
              <a:path w="24584" h="15634" extrusionOk="0">
                <a:moveTo>
                  <a:pt x="1" y="0"/>
                </a:moveTo>
                <a:lnTo>
                  <a:pt x="1" y="15634"/>
                </a:lnTo>
                <a:lnTo>
                  <a:pt x="24584" y="15634"/>
                </a:lnTo>
                <a:lnTo>
                  <a:pt x="245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715816" y="1099293"/>
            <a:ext cx="1178085" cy="748040"/>
          </a:xfrm>
          <a:custGeom>
            <a:avLst/>
            <a:gdLst/>
            <a:ahLst/>
            <a:cxnLst/>
            <a:rect l="l" t="t" r="r" b="b"/>
            <a:pathLst>
              <a:path w="24523" h="15572" extrusionOk="0">
                <a:moveTo>
                  <a:pt x="1" y="0"/>
                </a:moveTo>
                <a:lnTo>
                  <a:pt x="1" y="15572"/>
                </a:lnTo>
                <a:lnTo>
                  <a:pt x="24522" y="15572"/>
                </a:lnTo>
                <a:lnTo>
                  <a:pt x="245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714375" y="1097804"/>
            <a:ext cx="1181015" cy="751018"/>
          </a:xfrm>
          <a:custGeom>
            <a:avLst/>
            <a:gdLst/>
            <a:ahLst/>
            <a:cxnLst/>
            <a:rect l="l" t="t" r="r" b="b"/>
            <a:pathLst>
              <a:path w="24584" h="15634" extrusionOk="0">
                <a:moveTo>
                  <a:pt x="24522" y="62"/>
                </a:moveTo>
                <a:lnTo>
                  <a:pt x="24522" y="15572"/>
                </a:lnTo>
                <a:lnTo>
                  <a:pt x="62" y="15572"/>
                </a:lnTo>
                <a:lnTo>
                  <a:pt x="62" y="62"/>
                </a:lnTo>
                <a:close/>
                <a:moveTo>
                  <a:pt x="0" y="0"/>
                </a:moveTo>
                <a:lnTo>
                  <a:pt x="0" y="15634"/>
                </a:lnTo>
                <a:lnTo>
                  <a:pt x="24583" y="15634"/>
                </a:lnTo>
                <a:lnTo>
                  <a:pt x="245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827122" y="1404578"/>
            <a:ext cx="35021" cy="359561"/>
          </a:xfrm>
          <a:custGeom>
            <a:avLst/>
            <a:gdLst/>
            <a:ahLst/>
            <a:cxnLst/>
            <a:rect l="l" t="t" r="r" b="b"/>
            <a:pathLst>
              <a:path w="729" h="7485" extrusionOk="0">
                <a:moveTo>
                  <a:pt x="339" y="1"/>
                </a:moveTo>
                <a:cubicBezTo>
                  <a:pt x="277" y="1"/>
                  <a:pt x="226" y="52"/>
                  <a:pt x="226" y="114"/>
                </a:cubicBezTo>
                <a:lnTo>
                  <a:pt x="226" y="842"/>
                </a:lnTo>
                <a:cubicBezTo>
                  <a:pt x="226" y="913"/>
                  <a:pt x="175" y="965"/>
                  <a:pt x="113" y="965"/>
                </a:cubicBezTo>
                <a:cubicBezTo>
                  <a:pt x="109" y="964"/>
                  <a:pt x="104" y="963"/>
                  <a:pt x="100" y="963"/>
                </a:cubicBezTo>
                <a:cubicBezTo>
                  <a:pt x="45" y="963"/>
                  <a:pt x="1" y="1020"/>
                  <a:pt x="1" y="1077"/>
                </a:cubicBezTo>
                <a:lnTo>
                  <a:pt x="1" y="6408"/>
                </a:lnTo>
                <a:cubicBezTo>
                  <a:pt x="1" y="6470"/>
                  <a:pt x="52" y="6521"/>
                  <a:pt x="113" y="6521"/>
                </a:cubicBezTo>
                <a:cubicBezTo>
                  <a:pt x="175" y="6521"/>
                  <a:pt x="226" y="6572"/>
                  <a:pt x="226" y="6644"/>
                </a:cubicBezTo>
                <a:lnTo>
                  <a:pt x="226" y="7372"/>
                </a:lnTo>
                <a:cubicBezTo>
                  <a:pt x="226" y="7433"/>
                  <a:pt x="277" y="7484"/>
                  <a:pt x="339" y="7484"/>
                </a:cubicBezTo>
                <a:lnTo>
                  <a:pt x="390" y="7484"/>
                </a:lnTo>
                <a:cubicBezTo>
                  <a:pt x="452" y="7484"/>
                  <a:pt x="503" y="7433"/>
                  <a:pt x="503" y="7372"/>
                </a:cubicBezTo>
                <a:lnTo>
                  <a:pt x="503" y="6634"/>
                </a:lnTo>
                <a:cubicBezTo>
                  <a:pt x="503" y="6572"/>
                  <a:pt x="554" y="6521"/>
                  <a:pt x="616" y="6521"/>
                </a:cubicBezTo>
                <a:cubicBezTo>
                  <a:pt x="677" y="6521"/>
                  <a:pt x="728" y="6470"/>
                  <a:pt x="728" y="6408"/>
                </a:cubicBezTo>
                <a:lnTo>
                  <a:pt x="728" y="1077"/>
                </a:lnTo>
                <a:cubicBezTo>
                  <a:pt x="728" y="1016"/>
                  <a:pt x="677" y="965"/>
                  <a:pt x="616" y="965"/>
                </a:cubicBezTo>
                <a:cubicBezTo>
                  <a:pt x="554" y="965"/>
                  <a:pt x="503" y="913"/>
                  <a:pt x="503" y="842"/>
                </a:cubicBezTo>
                <a:lnTo>
                  <a:pt x="503" y="114"/>
                </a:lnTo>
                <a:cubicBezTo>
                  <a:pt x="503" y="52"/>
                  <a:pt x="452"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1050694" y="1302160"/>
            <a:ext cx="35021" cy="359561"/>
          </a:xfrm>
          <a:custGeom>
            <a:avLst/>
            <a:gdLst/>
            <a:ahLst/>
            <a:cxnLst/>
            <a:rect l="l" t="t" r="r" b="b"/>
            <a:pathLst>
              <a:path w="729" h="7485" extrusionOk="0">
                <a:moveTo>
                  <a:pt x="339" y="1"/>
                </a:moveTo>
                <a:cubicBezTo>
                  <a:pt x="278" y="1"/>
                  <a:pt x="226" y="52"/>
                  <a:pt x="226" y="113"/>
                </a:cubicBezTo>
                <a:lnTo>
                  <a:pt x="226" y="851"/>
                </a:lnTo>
                <a:cubicBezTo>
                  <a:pt x="226" y="913"/>
                  <a:pt x="175" y="964"/>
                  <a:pt x="114" y="964"/>
                </a:cubicBezTo>
                <a:cubicBezTo>
                  <a:pt x="52" y="964"/>
                  <a:pt x="1" y="1016"/>
                  <a:pt x="1" y="1077"/>
                </a:cubicBezTo>
                <a:lnTo>
                  <a:pt x="1" y="6408"/>
                </a:lnTo>
                <a:cubicBezTo>
                  <a:pt x="1" y="6480"/>
                  <a:pt x="52" y="6531"/>
                  <a:pt x="114" y="6531"/>
                </a:cubicBezTo>
                <a:cubicBezTo>
                  <a:pt x="175" y="6531"/>
                  <a:pt x="226" y="6572"/>
                  <a:pt x="226" y="6644"/>
                </a:cubicBezTo>
                <a:lnTo>
                  <a:pt x="226" y="7371"/>
                </a:lnTo>
                <a:cubicBezTo>
                  <a:pt x="226" y="7433"/>
                  <a:pt x="278" y="7484"/>
                  <a:pt x="339" y="7484"/>
                </a:cubicBezTo>
                <a:lnTo>
                  <a:pt x="390" y="7484"/>
                </a:lnTo>
                <a:cubicBezTo>
                  <a:pt x="452" y="7484"/>
                  <a:pt x="503" y="7433"/>
                  <a:pt x="503" y="7371"/>
                </a:cubicBezTo>
                <a:lnTo>
                  <a:pt x="503" y="6644"/>
                </a:lnTo>
                <a:cubicBezTo>
                  <a:pt x="503" y="6587"/>
                  <a:pt x="547" y="6530"/>
                  <a:pt x="602" y="6530"/>
                </a:cubicBezTo>
                <a:cubicBezTo>
                  <a:pt x="607" y="6530"/>
                  <a:pt x="611" y="6530"/>
                  <a:pt x="616" y="6531"/>
                </a:cubicBezTo>
                <a:cubicBezTo>
                  <a:pt x="677" y="6531"/>
                  <a:pt x="729" y="6480"/>
                  <a:pt x="729" y="6408"/>
                </a:cubicBezTo>
                <a:lnTo>
                  <a:pt x="729" y="1077"/>
                </a:lnTo>
                <a:cubicBezTo>
                  <a:pt x="729" y="1016"/>
                  <a:pt x="677" y="964"/>
                  <a:pt x="616" y="964"/>
                </a:cubicBezTo>
                <a:cubicBezTo>
                  <a:pt x="554" y="964"/>
                  <a:pt x="503" y="913"/>
                  <a:pt x="503" y="851"/>
                </a:cubicBezTo>
                <a:lnTo>
                  <a:pt x="503" y="113"/>
                </a:lnTo>
                <a:cubicBezTo>
                  <a:pt x="503" y="52"/>
                  <a:pt x="452"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1106370" y="1238653"/>
            <a:ext cx="35502" cy="359032"/>
          </a:xfrm>
          <a:custGeom>
            <a:avLst/>
            <a:gdLst/>
            <a:ahLst/>
            <a:cxnLst/>
            <a:rect l="l" t="t" r="r" b="b"/>
            <a:pathLst>
              <a:path w="739" h="7474" extrusionOk="0">
                <a:moveTo>
                  <a:pt x="349" y="0"/>
                </a:moveTo>
                <a:cubicBezTo>
                  <a:pt x="287" y="0"/>
                  <a:pt x="236" y="51"/>
                  <a:pt x="236" y="113"/>
                </a:cubicBezTo>
                <a:lnTo>
                  <a:pt x="236" y="841"/>
                </a:lnTo>
                <a:cubicBezTo>
                  <a:pt x="236" y="902"/>
                  <a:pt x="185" y="954"/>
                  <a:pt x="123" y="954"/>
                </a:cubicBezTo>
                <a:cubicBezTo>
                  <a:pt x="62" y="954"/>
                  <a:pt x="0" y="1005"/>
                  <a:pt x="0" y="1066"/>
                </a:cubicBezTo>
                <a:lnTo>
                  <a:pt x="0" y="6407"/>
                </a:lnTo>
                <a:cubicBezTo>
                  <a:pt x="0" y="6469"/>
                  <a:pt x="62" y="6520"/>
                  <a:pt x="123" y="6520"/>
                </a:cubicBezTo>
                <a:cubicBezTo>
                  <a:pt x="185" y="6520"/>
                  <a:pt x="236" y="6571"/>
                  <a:pt x="236" y="6633"/>
                </a:cubicBezTo>
                <a:lnTo>
                  <a:pt x="236" y="7361"/>
                </a:lnTo>
                <a:cubicBezTo>
                  <a:pt x="236" y="7422"/>
                  <a:pt x="287" y="7473"/>
                  <a:pt x="349" y="7473"/>
                </a:cubicBezTo>
                <a:lnTo>
                  <a:pt x="390" y="7473"/>
                </a:lnTo>
                <a:cubicBezTo>
                  <a:pt x="451" y="7473"/>
                  <a:pt x="503" y="7422"/>
                  <a:pt x="503" y="7361"/>
                </a:cubicBezTo>
                <a:lnTo>
                  <a:pt x="503" y="6633"/>
                </a:lnTo>
                <a:cubicBezTo>
                  <a:pt x="503" y="6571"/>
                  <a:pt x="554" y="6520"/>
                  <a:pt x="626" y="6520"/>
                </a:cubicBezTo>
                <a:cubicBezTo>
                  <a:pt x="687" y="6520"/>
                  <a:pt x="738" y="6469"/>
                  <a:pt x="738" y="6407"/>
                </a:cubicBezTo>
                <a:lnTo>
                  <a:pt x="738" y="1066"/>
                </a:lnTo>
                <a:cubicBezTo>
                  <a:pt x="738" y="1005"/>
                  <a:pt x="687" y="954"/>
                  <a:pt x="626" y="954"/>
                </a:cubicBezTo>
                <a:cubicBezTo>
                  <a:pt x="554" y="954"/>
                  <a:pt x="503" y="902"/>
                  <a:pt x="503" y="841"/>
                </a:cubicBezTo>
                <a:lnTo>
                  <a:pt x="503" y="113"/>
                </a:lnTo>
                <a:cubicBezTo>
                  <a:pt x="503" y="51"/>
                  <a:pt x="451" y="0"/>
                  <a:pt x="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883279" y="1276555"/>
            <a:ext cx="35021" cy="359561"/>
          </a:xfrm>
          <a:custGeom>
            <a:avLst/>
            <a:gdLst/>
            <a:ahLst/>
            <a:cxnLst/>
            <a:rect l="l" t="t" r="r" b="b"/>
            <a:pathLst>
              <a:path w="729" h="7485" extrusionOk="0">
                <a:moveTo>
                  <a:pt x="339" y="1"/>
                </a:moveTo>
                <a:cubicBezTo>
                  <a:pt x="277" y="1"/>
                  <a:pt x="226" y="52"/>
                  <a:pt x="226" y="113"/>
                </a:cubicBezTo>
                <a:lnTo>
                  <a:pt x="226" y="851"/>
                </a:lnTo>
                <a:cubicBezTo>
                  <a:pt x="226" y="913"/>
                  <a:pt x="175" y="964"/>
                  <a:pt x="113" y="964"/>
                </a:cubicBezTo>
                <a:cubicBezTo>
                  <a:pt x="52" y="964"/>
                  <a:pt x="0" y="1015"/>
                  <a:pt x="0" y="1077"/>
                </a:cubicBezTo>
                <a:lnTo>
                  <a:pt x="0" y="6418"/>
                </a:lnTo>
                <a:cubicBezTo>
                  <a:pt x="0" y="6479"/>
                  <a:pt x="52" y="6531"/>
                  <a:pt x="113" y="6531"/>
                </a:cubicBezTo>
                <a:cubicBezTo>
                  <a:pt x="175" y="6531"/>
                  <a:pt x="226" y="6572"/>
                  <a:pt x="226" y="6643"/>
                </a:cubicBezTo>
                <a:lnTo>
                  <a:pt x="226" y="7371"/>
                </a:lnTo>
                <a:cubicBezTo>
                  <a:pt x="226" y="7433"/>
                  <a:pt x="277" y="7484"/>
                  <a:pt x="339" y="7484"/>
                </a:cubicBezTo>
                <a:lnTo>
                  <a:pt x="380" y="7484"/>
                </a:lnTo>
                <a:cubicBezTo>
                  <a:pt x="451" y="7484"/>
                  <a:pt x="503" y="7433"/>
                  <a:pt x="503" y="7371"/>
                </a:cubicBezTo>
                <a:lnTo>
                  <a:pt x="503" y="6643"/>
                </a:lnTo>
                <a:cubicBezTo>
                  <a:pt x="503" y="6572"/>
                  <a:pt x="544" y="6531"/>
                  <a:pt x="615" y="6531"/>
                </a:cubicBezTo>
                <a:cubicBezTo>
                  <a:pt x="677" y="6531"/>
                  <a:pt x="728" y="6479"/>
                  <a:pt x="728" y="6418"/>
                </a:cubicBezTo>
                <a:lnTo>
                  <a:pt x="728" y="1077"/>
                </a:lnTo>
                <a:cubicBezTo>
                  <a:pt x="728" y="1015"/>
                  <a:pt x="677" y="964"/>
                  <a:pt x="615" y="964"/>
                </a:cubicBezTo>
                <a:cubicBezTo>
                  <a:pt x="544" y="964"/>
                  <a:pt x="503" y="913"/>
                  <a:pt x="503" y="851"/>
                </a:cubicBezTo>
                <a:lnTo>
                  <a:pt x="503" y="113"/>
                </a:lnTo>
                <a:cubicBezTo>
                  <a:pt x="503" y="52"/>
                  <a:pt x="451" y="1"/>
                  <a:pt x="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938908" y="1328245"/>
            <a:ext cx="35502" cy="359080"/>
          </a:xfrm>
          <a:custGeom>
            <a:avLst/>
            <a:gdLst/>
            <a:ahLst/>
            <a:cxnLst/>
            <a:rect l="l" t="t" r="r" b="b"/>
            <a:pathLst>
              <a:path w="739" h="7475" extrusionOk="0">
                <a:moveTo>
                  <a:pt x="339" y="1"/>
                </a:moveTo>
                <a:cubicBezTo>
                  <a:pt x="277" y="1"/>
                  <a:pt x="226" y="52"/>
                  <a:pt x="226" y="114"/>
                </a:cubicBezTo>
                <a:lnTo>
                  <a:pt x="226" y="842"/>
                </a:lnTo>
                <a:cubicBezTo>
                  <a:pt x="226" y="903"/>
                  <a:pt x="175" y="954"/>
                  <a:pt x="113" y="954"/>
                </a:cubicBezTo>
                <a:cubicBezTo>
                  <a:pt x="52" y="954"/>
                  <a:pt x="1" y="1006"/>
                  <a:pt x="1" y="1067"/>
                </a:cubicBezTo>
                <a:lnTo>
                  <a:pt x="1" y="6408"/>
                </a:lnTo>
                <a:cubicBezTo>
                  <a:pt x="1" y="6470"/>
                  <a:pt x="52" y="6521"/>
                  <a:pt x="113" y="6521"/>
                </a:cubicBezTo>
                <a:cubicBezTo>
                  <a:pt x="175" y="6521"/>
                  <a:pt x="226" y="6572"/>
                  <a:pt x="226" y="6634"/>
                </a:cubicBezTo>
                <a:lnTo>
                  <a:pt x="226" y="7361"/>
                </a:lnTo>
                <a:cubicBezTo>
                  <a:pt x="226" y="7423"/>
                  <a:pt x="277" y="7474"/>
                  <a:pt x="339" y="7474"/>
                </a:cubicBezTo>
                <a:lnTo>
                  <a:pt x="390" y="7474"/>
                </a:lnTo>
                <a:cubicBezTo>
                  <a:pt x="452" y="7474"/>
                  <a:pt x="503" y="7423"/>
                  <a:pt x="503" y="7361"/>
                </a:cubicBezTo>
                <a:lnTo>
                  <a:pt x="503" y="6634"/>
                </a:lnTo>
                <a:cubicBezTo>
                  <a:pt x="503" y="6572"/>
                  <a:pt x="554" y="6521"/>
                  <a:pt x="616" y="6521"/>
                </a:cubicBezTo>
                <a:cubicBezTo>
                  <a:pt x="677" y="6521"/>
                  <a:pt x="729" y="6470"/>
                  <a:pt x="729" y="6408"/>
                </a:cubicBezTo>
                <a:lnTo>
                  <a:pt x="729" y="1067"/>
                </a:lnTo>
                <a:cubicBezTo>
                  <a:pt x="739" y="1006"/>
                  <a:pt x="677" y="954"/>
                  <a:pt x="616" y="954"/>
                </a:cubicBezTo>
                <a:cubicBezTo>
                  <a:pt x="554" y="954"/>
                  <a:pt x="503" y="903"/>
                  <a:pt x="503" y="842"/>
                </a:cubicBezTo>
                <a:lnTo>
                  <a:pt x="503" y="11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1329942" y="1340591"/>
            <a:ext cx="35502" cy="359032"/>
          </a:xfrm>
          <a:custGeom>
            <a:avLst/>
            <a:gdLst/>
            <a:ahLst/>
            <a:cxnLst/>
            <a:rect l="l" t="t" r="r" b="b"/>
            <a:pathLst>
              <a:path w="739" h="7474" extrusionOk="0">
                <a:moveTo>
                  <a:pt x="349" y="0"/>
                </a:moveTo>
                <a:cubicBezTo>
                  <a:pt x="287" y="0"/>
                  <a:pt x="236" y="51"/>
                  <a:pt x="236" y="113"/>
                </a:cubicBezTo>
                <a:lnTo>
                  <a:pt x="236" y="841"/>
                </a:lnTo>
                <a:cubicBezTo>
                  <a:pt x="236" y="902"/>
                  <a:pt x="185" y="954"/>
                  <a:pt x="113" y="954"/>
                </a:cubicBezTo>
                <a:cubicBezTo>
                  <a:pt x="52" y="954"/>
                  <a:pt x="0" y="1005"/>
                  <a:pt x="0" y="1066"/>
                </a:cubicBezTo>
                <a:lnTo>
                  <a:pt x="0" y="6407"/>
                </a:lnTo>
                <a:cubicBezTo>
                  <a:pt x="0" y="6469"/>
                  <a:pt x="52" y="6520"/>
                  <a:pt x="113" y="6520"/>
                </a:cubicBezTo>
                <a:cubicBezTo>
                  <a:pt x="185" y="6520"/>
                  <a:pt x="236" y="6571"/>
                  <a:pt x="236" y="6633"/>
                </a:cubicBezTo>
                <a:lnTo>
                  <a:pt x="236" y="7361"/>
                </a:lnTo>
                <a:cubicBezTo>
                  <a:pt x="236" y="7422"/>
                  <a:pt x="287" y="7474"/>
                  <a:pt x="349" y="7474"/>
                </a:cubicBezTo>
                <a:lnTo>
                  <a:pt x="390" y="7474"/>
                </a:lnTo>
                <a:cubicBezTo>
                  <a:pt x="451" y="7474"/>
                  <a:pt x="503" y="7422"/>
                  <a:pt x="503" y="7361"/>
                </a:cubicBezTo>
                <a:lnTo>
                  <a:pt x="503" y="6633"/>
                </a:lnTo>
                <a:cubicBezTo>
                  <a:pt x="503" y="6571"/>
                  <a:pt x="554" y="6520"/>
                  <a:pt x="615" y="6520"/>
                </a:cubicBezTo>
                <a:cubicBezTo>
                  <a:pt x="687" y="6520"/>
                  <a:pt x="738" y="6469"/>
                  <a:pt x="738" y="6407"/>
                </a:cubicBezTo>
                <a:lnTo>
                  <a:pt x="738" y="1077"/>
                </a:lnTo>
                <a:cubicBezTo>
                  <a:pt x="738" y="1015"/>
                  <a:pt x="687" y="964"/>
                  <a:pt x="615" y="964"/>
                </a:cubicBezTo>
                <a:cubicBezTo>
                  <a:pt x="554" y="964"/>
                  <a:pt x="503" y="913"/>
                  <a:pt x="503" y="851"/>
                </a:cubicBezTo>
                <a:lnTo>
                  <a:pt x="503" y="113"/>
                </a:lnTo>
                <a:cubicBezTo>
                  <a:pt x="503" y="51"/>
                  <a:pt x="451"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1386100" y="1391800"/>
            <a:ext cx="35502" cy="359032"/>
          </a:xfrm>
          <a:custGeom>
            <a:avLst/>
            <a:gdLst/>
            <a:ahLst/>
            <a:cxnLst/>
            <a:rect l="l" t="t" r="r" b="b"/>
            <a:pathLst>
              <a:path w="739" h="7474" extrusionOk="0">
                <a:moveTo>
                  <a:pt x="349" y="0"/>
                </a:moveTo>
                <a:cubicBezTo>
                  <a:pt x="287" y="0"/>
                  <a:pt x="236" y="52"/>
                  <a:pt x="236" y="113"/>
                </a:cubicBezTo>
                <a:lnTo>
                  <a:pt x="236" y="841"/>
                </a:lnTo>
                <a:cubicBezTo>
                  <a:pt x="236" y="903"/>
                  <a:pt x="185" y="954"/>
                  <a:pt x="123" y="954"/>
                </a:cubicBezTo>
                <a:cubicBezTo>
                  <a:pt x="51" y="954"/>
                  <a:pt x="0" y="1005"/>
                  <a:pt x="0" y="1067"/>
                </a:cubicBezTo>
                <a:lnTo>
                  <a:pt x="0" y="6408"/>
                </a:lnTo>
                <a:cubicBezTo>
                  <a:pt x="0" y="6469"/>
                  <a:pt x="51" y="6520"/>
                  <a:pt x="123" y="6520"/>
                </a:cubicBezTo>
                <a:cubicBezTo>
                  <a:pt x="185" y="6520"/>
                  <a:pt x="236" y="6572"/>
                  <a:pt x="236" y="6633"/>
                </a:cubicBezTo>
                <a:lnTo>
                  <a:pt x="236" y="7361"/>
                </a:lnTo>
                <a:cubicBezTo>
                  <a:pt x="236" y="7422"/>
                  <a:pt x="287" y="7474"/>
                  <a:pt x="349" y="7474"/>
                </a:cubicBezTo>
                <a:lnTo>
                  <a:pt x="390" y="7474"/>
                </a:lnTo>
                <a:cubicBezTo>
                  <a:pt x="451" y="7474"/>
                  <a:pt x="502" y="7422"/>
                  <a:pt x="502" y="7361"/>
                </a:cubicBezTo>
                <a:lnTo>
                  <a:pt x="502" y="6633"/>
                </a:lnTo>
                <a:cubicBezTo>
                  <a:pt x="502" y="6572"/>
                  <a:pt x="554" y="6520"/>
                  <a:pt x="625" y="6520"/>
                </a:cubicBezTo>
                <a:cubicBezTo>
                  <a:pt x="687" y="6520"/>
                  <a:pt x="738" y="6469"/>
                  <a:pt x="738" y="6408"/>
                </a:cubicBezTo>
                <a:lnTo>
                  <a:pt x="738" y="1067"/>
                </a:lnTo>
                <a:cubicBezTo>
                  <a:pt x="728" y="1005"/>
                  <a:pt x="677" y="964"/>
                  <a:pt x="625" y="964"/>
                </a:cubicBezTo>
                <a:cubicBezTo>
                  <a:pt x="554" y="964"/>
                  <a:pt x="502" y="913"/>
                  <a:pt x="502" y="851"/>
                </a:cubicBezTo>
                <a:lnTo>
                  <a:pt x="502" y="113"/>
                </a:lnTo>
                <a:cubicBezTo>
                  <a:pt x="502" y="52"/>
                  <a:pt x="451"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1721457" y="1391800"/>
            <a:ext cx="35021" cy="359032"/>
          </a:xfrm>
          <a:custGeom>
            <a:avLst/>
            <a:gdLst/>
            <a:ahLst/>
            <a:cxnLst/>
            <a:rect l="l" t="t" r="r" b="b"/>
            <a:pathLst>
              <a:path w="729" h="7474" extrusionOk="0">
                <a:moveTo>
                  <a:pt x="339" y="0"/>
                </a:moveTo>
                <a:cubicBezTo>
                  <a:pt x="277" y="0"/>
                  <a:pt x="226" y="52"/>
                  <a:pt x="226" y="113"/>
                </a:cubicBezTo>
                <a:lnTo>
                  <a:pt x="226" y="841"/>
                </a:lnTo>
                <a:cubicBezTo>
                  <a:pt x="226" y="903"/>
                  <a:pt x="175" y="954"/>
                  <a:pt x="113" y="954"/>
                </a:cubicBezTo>
                <a:cubicBezTo>
                  <a:pt x="52" y="954"/>
                  <a:pt x="0" y="1005"/>
                  <a:pt x="0" y="1067"/>
                </a:cubicBezTo>
                <a:lnTo>
                  <a:pt x="0" y="6408"/>
                </a:lnTo>
                <a:cubicBezTo>
                  <a:pt x="0" y="6469"/>
                  <a:pt x="52" y="6520"/>
                  <a:pt x="113" y="6520"/>
                </a:cubicBezTo>
                <a:cubicBezTo>
                  <a:pt x="175" y="6520"/>
                  <a:pt x="226" y="6572"/>
                  <a:pt x="226" y="6633"/>
                </a:cubicBezTo>
                <a:lnTo>
                  <a:pt x="226" y="7361"/>
                </a:lnTo>
                <a:cubicBezTo>
                  <a:pt x="226" y="7422"/>
                  <a:pt x="277" y="7474"/>
                  <a:pt x="339" y="7474"/>
                </a:cubicBezTo>
                <a:lnTo>
                  <a:pt x="380" y="7474"/>
                </a:lnTo>
                <a:cubicBezTo>
                  <a:pt x="451" y="7474"/>
                  <a:pt x="503" y="7422"/>
                  <a:pt x="503" y="7361"/>
                </a:cubicBezTo>
                <a:lnTo>
                  <a:pt x="503" y="6633"/>
                </a:lnTo>
                <a:cubicBezTo>
                  <a:pt x="503" y="6572"/>
                  <a:pt x="544" y="6520"/>
                  <a:pt x="615" y="6520"/>
                </a:cubicBezTo>
                <a:cubicBezTo>
                  <a:pt x="677" y="6520"/>
                  <a:pt x="728" y="6469"/>
                  <a:pt x="728" y="6408"/>
                </a:cubicBezTo>
                <a:lnTo>
                  <a:pt x="728" y="1067"/>
                </a:lnTo>
                <a:cubicBezTo>
                  <a:pt x="718" y="1005"/>
                  <a:pt x="677" y="964"/>
                  <a:pt x="615" y="964"/>
                </a:cubicBezTo>
                <a:cubicBezTo>
                  <a:pt x="544" y="964"/>
                  <a:pt x="503" y="913"/>
                  <a:pt x="503" y="851"/>
                </a:cubicBezTo>
                <a:lnTo>
                  <a:pt x="503" y="113"/>
                </a:lnTo>
                <a:cubicBezTo>
                  <a:pt x="503" y="52"/>
                  <a:pt x="441" y="0"/>
                  <a:pt x="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1777086" y="1321856"/>
            <a:ext cx="35021" cy="359561"/>
          </a:xfrm>
          <a:custGeom>
            <a:avLst/>
            <a:gdLst/>
            <a:ahLst/>
            <a:cxnLst/>
            <a:rect l="l" t="t" r="r" b="b"/>
            <a:pathLst>
              <a:path w="729" h="7485" extrusionOk="0">
                <a:moveTo>
                  <a:pt x="339" y="1"/>
                </a:moveTo>
                <a:cubicBezTo>
                  <a:pt x="278" y="1"/>
                  <a:pt x="226" y="52"/>
                  <a:pt x="226" y="124"/>
                </a:cubicBezTo>
                <a:lnTo>
                  <a:pt x="226" y="852"/>
                </a:lnTo>
                <a:cubicBezTo>
                  <a:pt x="226" y="913"/>
                  <a:pt x="175" y="964"/>
                  <a:pt x="114" y="964"/>
                </a:cubicBezTo>
                <a:cubicBezTo>
                  <a:pt x="52" y="964"/>
                  <a:pt x="1" y="1016"/>
                  <a:pt x="1" y="1077"/>
                </a:cubicBezTo>
                <a:lnTo>
                  <a:pt x="1" y="6408"/>
                </a:lnTo>
                <a:cubicBezTo>
                  <a:pt x="1" y="6480"/>
                  <a:pt x="52" y="6531"/>
                  <a:pt x="114" y="6531"/>
                </a:cubicBezTo>
                <a:cubicBezTo>
                  <a:pt x="118" y="6530"/>
                  <a:pt x="123" y="6530"/>
                  <a:pt x="127" y="6530"/>
                </a:cubicBezTo>
                <a:cubicBezTo>
                  <a:pt x="182" y="6530"/>
                  <a:pt x="226" y="6587"/>
                  <a:pt x="226" y="6644"/>
                </a:cubicBezTo>
                <a:lnTo>
                  <a:pt x="226" y="7371"/>
                </a:lnTo>
                <a:cubicBezTo>
                  <a:pt x="226" y="7433"/>
                  <a:pt x="278" y="7484"/>
                  <a:pt x="339" y="7484"/>
                </a:cubicBezTo>
                <a:lnTo>
                  <a:pt x="390" y="7484"/>
                </a:lnTo>
                <a:cubicBezTo>
                  <a:pt x="452" y="7484"/>
                  <a:pt x="503" y="7433"/>
                  <a:pt x="503" y="7371"/>
                </a:cubicBezTo>
                <a:lnTo>
                  <a:pt x="503" y="6644"/>
                </a:lnTo>
                <a:cubicBezTo>
                  <a:pt x="503" y="6572"/>
                  <a:pt x="554" y="6531"/>
                  <a:pt x="616" y="6531"/>
                </a:cubicBezTo>
                <a:cubicBezTo>
                  <a:pt x="677" y="6531"/>
                  <a:pt x="729" y="6480"/>
                  <a:pt x="729" y="6408"/>
                </a:cubicBezTo>
                <a:lnTo>
                  <a:pt x="729" y="1077"/>
                </a:lnTo>
                <a:cubicBezTo>
                  <a:pt x="729" y="1016"/>
                  <a:pt x="677" y="954"/>
                  <a:pt x="616" y="954"/>
                </a:cubicBezTo>
                <a:cubicBezTo>
                  <a:pt x="554" y="954"/>
                  <a:pt x="503" y="903"/>
                  <a:pt x="503" y="841"/>
                </a:cubicBezTo>
                <a:lnTo>
                  <a:pt x="503" y="12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1441728" y="1430183"/>
            <a:ext cx="35021" cy="359561"/>
          </a:xfrm>
          <a:custGeom>
            <a:avLst/>
            <a:gdLst/>
            <a:ahLst/>
            <a:cxnLst/>
            <a:rect l="l" t="t" r="r" b="b"/>
            <a:pathLst>
              <a:path w="729" h="7485" extrusionOk="0">
                <a:moveTo>
                  <a:pt x="339" y="1"/>
                </a:moveTo>
                <a:cubicBezTo>
                  <a:pt x="277" y="1"/>
                  <a:pt x="226" y="52"/>
                  <a:pt x="226" y="114"/>
                </a:cubicBezTo>
                <a:lnTo>
                  <a:pt x="226" y="852"/>
                </a:lnTo>
                <a:cubicBezTo>
                  <a:pt x="226" y="913"/>
                  <a:pt x="175" y="965"/>
                  <a:pt x="113" y="965"/>
                </a:cubicBezTo>
                <a:cubicBezTo>
                  <a:pt x="52" y="965"/>
                  <a:pt x="0" y="1016"/>
                  <a:pt x="0" y="1077"/>
                </a:cubicBezTo>
                <a:lnTo>
                  <a:pt x="0" y="6408"/>
                </a:lnTo>
                <a:cubicBezTo>
                  <a:pt x="0" y="6480"/>
                  <a:pt x="52" y="6531"/>
                  <a:pt x="113" y="6531"/>
                </a:cubicBezTo>
                <a:cubicBezTo>
                  <a:pt x="175" y="6531"/>
                  <a:pt x="226" y="6572"/>
                  <a:pt x="226" y="6644"/>
                </a:cubicBezTo>
                <a:lnTo>
                  <a:pt x="226" y="7372"/>
                </a:lnTo>
                <a:cubicBezTo>
                  <a:pt x="226" y="7433"/>
                  <a:pt x="277" y="7485"/>
                  <a:pt x="339" y="7485"/>
                </a:cubicBezTo>
                <a:lnTo>
                  <a:pt x="390" y="7485"/>
                </a:lnTo>
                <a:cubicBezTo>
                  <a:pt x="452" y="7485"/>
                  <a:pt x="503" y="7433"/>
                  <a:pt x="503" y="7372"/>
                </a:cubicBezTo>
                <a:lnTo>
                  <a:pt x="503" y="6644"/>
                </a:lnTo>
                <a:cubicBezTo>
                  <a:pt x="503" y="6572"/>
                  <a:pt x="554" y="6531"/>
                  <a:pt x="616" y="6531"/>
                </a:cubicBezTo>
                <a:cubicBezTo>
                  <a:pt x="677" y="6531"/>
                  <a:pt x="728" y="6480"/>
                  <a:pt x="728" y="6408"/>
                </a:cubicBezTo>
                <a:lnTo>
                  <a:pt x="728" y="1077"/>
                </a:lnTo>
                <a:cubicBezTo>
                  <a:pt x="728" y="1016"/>
                  <a:pt x="677" y="965"/>
                  <a:pt x="616" y="965"/>
                </a:cubicBezTo>
                <a:cubicBezTo>
                  <a:pt x="554" y="965"/>
                  <a:pt x="503" y="913"/>
                  <a:pt x="503" y="852"/>
                </a:cubicBezTo>
                <a:lnTo>
                  <a:pt x="503" y="11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1162480" y="1263729"/>
            <a:ext cx="35021" cy="359561"/>
          </a:xfrm>
          <a:custGeom>
            <a:avLst/>
            <a:gdLst/>
            <a:ahLst/>
            <a:cxnLst/>
            <a:rect l="l" t="t" r="r" b="b"/>
            <a:pathLst>
              <a:path w="729" h="7485" extrusionOk="0">
                <a:moveTo>
                  <a:pt x="339" y="1"/>
                </a:moveTo>
                <a:cubicBezTo>
                  <a:pt x="278" y="1"/>
                  <a:pt x="226" y="52"/>
                  <a:pt x="226" y="124"/>
                </a:cubicBezTo>
                <a:lnTo>
                  <a:pt x="226" y="852"/>
                </a:lnTo>
                <a:cubicBezTo>
                  <a:pt x="226" y="913"/>
                  <a:pt x="175" y="965"/>
                  <a:pt x="114" y="965"/>
                </a:cubicBezTo>
                <a:cubicBezTo>
                  <a:pt x="52" y="965"/>
                  <a:pt x="1" y="1016"/>
                  <a:pt x="1" y="1077"/>
                </a:cubicBezTo>
                <a:lnTo>
                  <a:pt x="1" y="6418"/>
                </a:lnTo>
                <a:cubicBezTo>
                  <a:pt x="1" y="6480"/>
                  <a:pt x="52" y="6531"/>
                  <a:pt x="114" y="6531"/>
                </a:cubicBezTo>
                <a:cubicBezTo>
                  <a:pt x="175" y="6531"/>
                  <a:pt x="226" y="6572"/>
                  <a:pt x="226" y="6644"/>
                </a:cubicBezTo>
                <a:lnTo>
                  <a:pt x="226" y="7372"/>
                </a:lnTo>
                <a:cubicBezTo>
                  <a:pt x="226" y="7433"/>
                  <a:pt x="278" y="7485"/>
                  <a:pt x="339" y="7485"/>
                </a:cubicBezTo>
                <a:lnTo>
                  <a:pt x="390" y="7485"/>
                </a:lnTo>
                <a:cubicBezTo>
                  <a:pt x="452" y="7485"/>
                  <a:pt x="503" y="7433"/>
                  <a:pt x="503" y="7372"/>
                </a:cubicBezTo>
                <a:lnTo>
                  <a:pt x="503" y="6644"/>
                </a:lnTo>
                <a:cubicBezTo>
                  <a:pt x="503" y="6572"/>
                  <a:pt x="554" y="6531"/>
                  <a:pt x="616" y="6531"/>
                </a:cubicBezTo>
                <a:cubicBezTo>
                  <a:pt x="677" y="6531"/>
                  <a:pt x="729" y="6480"/>
                  <a:pt x="729" y="6418"/>
                </a:cubicBezTo>
                <a:lnTo>
                  <a:pt x="729" y="1077"/>
                </a:lnTo>
                <a:cubicBezTo>
                  <a:pt x="729" y="1006"/>
                  <a:pt x="677" y="965"/>
                  <a:pt x="616" y="965"/>
                </a:cubicBezTo>
                <a:cubicBezTo>
                  <a:pt x="554" y="965"/>
                  <a:pt x="503" y="913"/>
                  <a:pt x="503" y="852"/>
                </a:cubicBezTo>
                <a:lnTo>
                  <a:pt x="503" y="12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995065" y="1366195"/>
            <a:ext cx="35021" cy="359513"/>
          </a:xfrm>
          <a:custGeom>
            <a:avLst/>
            <a:gdLst/>
            <a:ahLst/>
            <a:cxnLst/>
            <a:rect l="l" t="t" r="r" b="b"/>
            <a:pathLst>
              <a:path w="729" h="7484" extrusionOk="0">
                <a:moveTo>
                  <a:pt x="339" y="0"/>
                </a:moveTo>
                <a:cubicBezTo>
                  <a:pt x="277" y="0"/>
                  <a:pt x="226" y="52"/>
                  <a:pt x="226" y="113"/>
                </a:cubicBezTo>
                <a:lnTo>
                  <a:pt x="226" y="841"/>
                </a:lnTo>
                <a:cubicBezTo>
                  <a:pt x="226" y="913"/>
                  <a:pt x="175" y="964"/>
                  <a:pt x="113" y="964"/>
                </a:cubicBezTo>
                <a:cubicBezTo>
                  <a:pt x="52" y="964"/>
                  <a:pt x="0" y="1015"/>
                  <a:pt x="0" y="1077"/>
                </a:cubicBezTo>
                <a:lnTo>
                  <a:pt x="0" y="6407"/>
                </a:lnTo>
                <a:cubicBezTo>
                  <a:pt x="0" y="6479"/>
                  <a:pt x="52" y="6530"/>
                  <a:pt x="113" y="6530"/>
                </a:cubicBezTo>
                <a:cubicBezTo>
                  <a:pt x="118" y="6530"/>
                  <a:pt x="122" y="6529"/>
                  <a:pt x="127" y="6529"/>
                </a:cubicBezTo>
                <a:cubicBezTo>
                  <a:pt x="182" y="6529"/>
                  <a:pt x="226" y="6586"/>
                  <a:pt x="226" y="6643"/>
                </a:cubicBezTo>
                <a:lnTo>
                  <a:pt x="226" y="7371"/>
                </a:lnTo>
                <a:cubicBezTo>
                  <a:pt x="226" y="7433"/>
                  <a:pt x="277" y="7484"/>
                  <a:pt x="339" y="7484"/>
                </a:cubicBezTo>
                <a:lnTo>
                  <a:pt x="380" y="7484"/>
                </a:lnTo>
                <a:cubicBezTo>
                  <a:pt x="451" y="7484"/>
                  <a:pt x="503" y="7433"/>
                  <a:pt x="503" y="7371"/>
                </a:cubicBezTo>
                <a:lnTo>
                  <a:pt x="503" y="6643"/>
                </a:lnTo>
                <a:cubicBezTo>
                  <a:pt x="503" y="6571"/>
                  <a:pt x="544" y="6530"/>
                  <a:pt x="615" y="6530"/>
                </a:cubicBezTo>
                <a:cubicBezTo>
                  <a:pt x="677" y="6530"/>
                  <a:pt x="728" y="6479"/>
                  <a:pt x="728" y="6407"/>
                </a:cubicBezTo>
                <a:lnTo>
                  <a:pt x="728" y="1077"/>
                </a:lnTo>
                <a:cubicBezTo>
                  <a:pt x="728" y="1015"/>
                  <a:pt x="677" y="964"/>
                  <a:pt x="615" y="964"/>
                </a:cubicBezTo>
                <a:cubicBezTo>
                  <a:pt x="544" y="964"/>
                  <a:pt x="503" y="913"/>
                  <a:pt x="503" y="841"/>
                </a:cubicBezTo>
                <a:lnTo>
                  <a:pt x="503" y="113"/>
                </a:lnTo>
                <a:cubicBezTo>
                  <a:pt x="503" y="52"/>
                  <a:pt x="451" y="0"/>
                  <a:pt x="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1218156" y="1353369"/>
            <a:ext cx="35502" cy="359561"/>
          </a:xfrm>
          <a:custGeom>
            <a:avLst/>
            <a:gdLst/>
            <a:ahLst/>
            <a:cxnLst/>
            <a:rect l="l" t="t" r="r" b="b"/>
            <a:pathLst>
              <a:path w="739" h="7485" extrusionOk="0">
                <a:moveTo>
                  <a:pt x="349" y="1"/>
                </a:moveTo>
                <a:cubicBezTo>
                  <a:pt x="287" y="1"/>
                  <a:pt x="236" y="52"/>
                  <a:pt x="236" y="114"/>
                </a:cubicBezTo>
                <a:lnTo>
                  <a:pt x="236" y="852"/>
                </a:lnTo>
                <a:cubicBezTo>
                  <a:pt x="236" y="913"/>
                  <a:pt x="185" y="964"/>
                  <a:pt x="113" y="964"/>
                </a:cubicBezTo>
                <a:cubicBezTo>
                  <a:pt x="52" y="964"/>
                  <a:pt x="0" y="1016"/>
                  <a:pt x="0" y="1077"/>
                </a:cubicBezTo>
                <a:lnTo>
                  <a:pt x="0" y="6408"/>
                </a:lnTo>
                <a:cubicBezTo>
                  <a:pt x="0" y="6469"/>
                  <a:pt x="52" y="6531"/>
                  <a:pt x="113" y="6531"/>
                </a:cubicBezTo>
                <a:cubicBezTo>
                  <a:pt x="185" y="6531"/>
                  <a:pt x="236" y="6572"/>
                  <a:pt x="236" y="6644"/>
                </a:cubicBezTo>
                <a:lnTo>
                  <a:pt x="236" y="7372"/>
                </a:lnTo>
                <a:cubicBezTo>
                  <a:pt x="236" y="7433"/>
                  <a:pt x="287" y="7484"/>
                  <a:pt x="349" y="7484"/>
                </a:cubicBezTo>
                <a:lnTo>
                  <a:pt x="390" y="7484"/>
                </a:lnTo>
                <a:cubicBezTo>
                  <a:pt x="451" y="7484"/>
                  <a:pt x="503" y="7433"/>
                  <a:pt x="503" y="7372"/>
                </a:cubicBezTo>
                <a:lnTo>
                  <a:pt x="503" y="6644"/>
                </a:lnTo>
                <a:cubicBezTo>
                  <a:pt x="503" y="6572"/>
                  <a:pt x="554" y="6521"/>
                  <a:pt x="626" y="6521"/>
                </a:cubicBezTo>
                <a:cubicBezTo>
                  <a:pt x="687" y="6521"/>
                  <a:pt x="738" y="6469"/>
                  <a:pt x="738" y="6408"/>
                </a:cubicBezTo>
                <a:lnTo>
                  <a:pt x="738" y="1077"/>
                </a:lnTo>
                <a:cubicBezTo>
                  <a:pt x="738" y="1016"/>
                  <a:pt x="687" y="964"/>
                  <a:pt x="626" y="964"/>
                </a:cubicBezTo>
                <a:cubicBezTo>
                  <a:pt x="554" y="964"/>
                  <a:pt x="503" y="913"/>
                  <a:pt x="503" y="852"/>
                </a:cubicBezTo>
                <a:lnTo>
                  <a:pt x="503" y="114"/>
                </a:lnTo>
                <a:cubicBezTo>
                  <a:pt x="503" y="52"/>
                  <a:pt x="451" y="1"/>
                  <a:pt x="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1497886" y="1378974"/>
            <a:ext cx="35454" cy="359561"/>
          </a:xfrm>
          <a:custGeom>
            <a:avLst/>
            <a:gdLst/>
            <a:ahLst/>
            <a:cxnLst/>
            <a:rect l="l" t="t" r="r" b="b"/>
            <a:pathLst>
              <a:path w="738" h="7485" extrusionOk="0">
                <a:moveTo>
                  <a:pt x="349" y="1"/>
                </a:moveTo>
                <a:cubicBezTo>
                  <a:pt x="277" y="1"/>
                  <a:pt x="226" y="52"/>
                  <a:pt x="226" y="114"/>
                </a:cubicBezTo>
                <a:lnTo>
                  <a:pt x="226" y="852"/>
                </a:lnTo>
                <a:cubicBezTo>
                  <a:pt x="226" y="913"/>
                  <a:pt x="174" y="964"/>
                  <a:pt x="113" y="964"/>
                </a:cubicBezTo>
                <a:cubicBezTo>
                  <a:pt x="51" y="964"/>
                  <a:pt x="0" y="1016"/>
                  <a:pt x="0" y="1077"/>
                </a:cubicBezTo>
                <a:lnTo>
                  <a:pt x="0" y="6418"/>
                </a:lnTo>
                <a:cubicBezTo>
                  <a:pt x="0" y="6480"/>
                  <a:pt x="51" y="6531"/>
                  <a:pt x="113" y="6531"/>
                </a:cubicBezTo>
                <a:cubicBezTo>
                  <a:pt x="174" y="6531"/>
                  <a:pt x="226" y="6582"/>
                  <a:pt x="226" y="6644"/>
                </a:cubicBezTo>
                <a:lnTo>
                  <a:pt x="226" y="7372"/>
                </a:lnTo>
                <a:cubicBezTo>
                  <a:pt x="226" y="7433"/>
                  <a:pt x="277" y="7484"/>
                  <a:pt x="349" y="7484"/>
                </a:cubicBezTo>
                <a:lnTo>
                  <a:pt x="390" y="7484"/>
                </a:lnTo>
                <a:cubicBezTo>
                  <a:pt x="451" y="7484"/>
                  <a:pt x="502" y="7433"/>
                  <a:pt x="502" y="7372"/>
                </a:cubicBezTo>
                <a:lnTo>
                  <a:pt x="502" y="6644"/>
                </a:lnTo>
                <a:cubicBezTo>
                  <a:pt x="502" y="6582"/>
                  <a:pt x="554" y="6531"/>
                  <a:pt x="615" y="6531"/>
                </a:cubicBezTo>
                <a:cubicBezTo>
                  <a:pt x="677" y="6531"/>
                  <a:pt x="728" y="6480"/>
                  <a:pt x="728" y="6418"/>
                </a:cubicBezTo>
                <a:lnTo>
                  <a:pt x="728" y="1077"/>
                </a:lnTo>
                <a:cubicBezTo>
                  <a:pt x="737" y="1020"/>
                  <a:pt x="685" y="963"/>
                  <a:pt x="629" y="963"/>
                </a:cubicBezTo>
                <a:cubicBezTo>
                  <a:pt x="624" y="963"/>
                  <a:pt x="620" y="964"/>
                  <a:pt x="615" y="964"/>
                </a:cubicBezTo>
                <a:cubicBezTo>
                  <a:pt x="554" y="964"/>
                  <a:pt x="502" y="913"/>
                  <a:pt x="502" y="841"/>
                </a:cubicBezTo>
                <a:lnTo>
                  <a:pt x="502" y="114"/>
                </a:lnTo>
                <a:cubicBezTo>
                  <a:pt x="502" y="52"/>
                  <a:pt x="451" y="1"/>
                  <a:pt x="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1553514" y="1250951"/>
            <a:ext cx="35021" cy="359561"/>
          </a:xfrm>
          <a:custGeom>
            <a:avLst/>
            <a:gdLst/>
            <a:ahLst/>
            <a:cxnLst/>
            <a:rect l="l" t="t" r="r" b="b"/>
            <a:pathLst>
              <a:path w="729" h="7485" extrusionOk="0">
                <a:moveTo>
                  <a:pt x="339" y="0"/>
                </a:moveTo>
                <a:cubicBezTo>
                  <a:pt x="277" y="0"/>
                  <a:pt x="226" y="52"/>
                  <a:pt x="226" y="113"/>
                </a:cubicBezTo>
                <a:lnTo>
                  <a:pt x="226" y="851"/>
                </a:lnTo>
                <a:cubicBezTo>
                  <a:pt x="226" y="913"/>
                  <a:pt x="175" y="964"/>
                  <a:pt x="113" y="964"/>
                </a:cubicBezTo>
                <a:cubicBezTo>
                  <a:pt x="52" y="964"/>
                  <a:pt x="1" y="1015"/>
                  <a:pt x="1" y="1077"/>
                </a:cubicBezTo>
                <a:lnTo>
                  <a:pt x="1" y="6418"/>
                </a:lnTo>
                <a:cubicBezTo>
                  <a:pt x="1" y="6479"/>
                  <a:pt x="52" y="6531"/>
                  <a:pt x="113" y="6531"/>
                </a:cubicBezTo>
                <a:cubicBezTo>
                  <a:pt x="175" y="6531"/>
                  <a:pt x="226" y="6572"/>
                  <a:pt x="226" y="6643"/>
                </a:cubicBezTo>
                <a:lnTo>
                  <a:pt x="226" y="7371"/>
                </a:lnTo>
                <a:cubicBezTo>
                  <a:pt x="226" y="7433"/>
                  <a:pt x="277" y="7484"/>
                  <a:pt x="339" y="7484"/>
                </a:cubicBezTo>
                <a:lnTo>
                  <a:pt x="390" y="7484"/>
                </a:lnTo>
                <a:cubicBezTo>
                  <a:pt x="452" y="7484"/>
                  <a:pt x="503" y="7433"/>
                  <a:pt x="503" y="7371"/>
                </a:cubicBezTo>
                <a:lnTo>
                  <a:pt x="503" y="6643"/>
                </a:lnTo>
                <a:cubicBezTo>
                  <a:pt x="503" y="6572"/>
                  <a:pt x="554" y="6531"/>
                  <a:pt x="616" y="6531"/>
                </a:cubicBezTo>
                <a:cubicBezTo>
                  <a:pt x="677" y="6531"/>
                  <a:pt x="728" y="6479"/>
                  <a:pt x="728" y="6418"/>
                </a:cubicBezTo>
                <a:lnTo>
                  <a:pt x="728" y="1077"/>
                </a:lnTo>
                <a:cubicBezTo>
                  <a:pt x="728" y="1015"/>
                  <a:pt x="677" y="964"/>
                  <a:pt x="616" y="964"/>
                </a:cubicBezTo>
                <a:cubicBezTo>
                  <a:pt x="554" y="964"/>
                  <a:pt x="503" y="913"/>
                  <a:pt x="503" y="851"/>
                </a:cubicBezTo>
                <a:lnTo>
                  <a:pt x="503" y="113"/>
                </a:lnTo>
                <a:cubicBezTo>
                  <a:pt x="503" y="52"/>
                  <a:pt x="452"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1609671" y="1314986"/>
            <a:ext cx="35021" cy="359513"/>
          </a:xfrm>
          <a:custGeom>
            <a:avLst/>
            <a:gdLst/>
            <a:ahLst/>
            <a:cxnLst/>
            <a:rect l="l" t="t" r="r" b="b"/>
            <a:pathLst>
              <a:path w="729" h="7484" extrusionOk="0">
                <a:moveTo>
                  <a:pt x="339" y="0"/>
                </a:moveTo>
                <a:cubicBezTo>
                  <a:pt x="277" y="0"/>
                  <a:pt x="226" y="51"/>
                  <a:pt x="226" y="113"/>
                </a:cubicBezTo>
                <a:lnTo>
                  <a:pt x="226" y="851"/>
                </a:lnTo>
                <a:cubicBezTo>
                  <a:pt x="226" y="913"/>
                  <a:pt x="175" y="964"/>
                  <a:pt x="113" y="964"/>
                </a:cubicBezTo>
                <a:cubicBezTo>
                  <a:pt x="51" y="964"/>
                  <a:pt x="0" y="1015"/>
                  <a:pt x="0" y="1077"/>
                </a:cubicBezTo>
                <a:lnTo>
                  <a:pt x="0" y="6418"/>
                </a:lnTo>
                <a:cubicBezTo>
                  <a:pt x="0" y="6479"/>
                  <a:pt x="51" y="6530"/>
                  <a:pt x="113" y="6530"/>
                </a:cubicBezTo>
                <a:cubicBezTo>
                  <a:pt x="175" y="6530"/>
                  <a:pt x="226" y="6582"/>
                  <a:pt x="226" y="6643"/>
                </a:cubicBezTo>
                <a:lnTo>
                  <a:pt x="226" y="7371"/>
                </a:lnTo>
                <a:cubicBezTo>
                  <a:pt x="226" y="7432"/>
                  <a:pt x="277" y="7484"/>
                  <a:pt x="339" y="7484"/>
                </a:cubicBezTo>
                <a:lnTo>
                  <a:pt x="380" y="7484"/>
                </a:lnTo>
                <a:cubicBezTo>
                  <a:pt x="451" y="7484"/>
                  <a:pt x="503" y="7432"/>
                  <a:pt x="503" y="7371"/>
                </a:cubicBezTo>
                <a:lnTo>
                  <a:pt x="503" y="6643"/>
                </a:lnTo>
                <a:cubicBezTo>
                  <a:pt x="503" y="6582"/>
                  <a:pt x="554" y="6530"/>
                  <a:pt x="615" y="6530"/>
                </a:cubicBezTo>
                <a:cubicBezTo>
                  <a:pt x="677" y="6530"/>
                  <a:pt x="728" y="6479"/>
                  <a:pt x="728" y="6418"/>
                </a:cubicBezTo>
                <a:lnTo>
                  <a:pt x="728" y="1077"/>
                </a:lnTo>
                <a:cubicBezTo>
                  <a:pt x="728" y="1015"/>
                  <a:pt x="677" y="964"/>
                  <a:pt x="615" y="964"/>
                </a:cubicBezTo>
                <a:cubicBezTo>
                  <a:pt x="554" y="964"/>
                  <a:pt x="503" y="913"/>
                  <a:pt x="503" y="851"/>
                </a:cubicBezTo>
                <a:lnTo>
                  <a:pt x="503" y="113"/>
                </a:lnTo>
                <a:cubicBezTo>
                  <a:pt x="503" y="51"/>
                  <a:pt x="451"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1665300" y="1417404"/>
            <a:ext cx="35021" cy="359513"/>
          </a:xfrm>
          <a:custGeom>
            <a:avLst/>
            <a:gdLst/>
            <a:ahLst/>
            <a:cxnLst/>
            <a:rect l="l" t="t" r="r" b="b"/>
            <a:pathLst>
              <a:path w="729" h="7484" extrusionOk="0">
                <a:moveTo>
                  <a:pt x="339" y="0"/>
                </a:moveTo>
                <a:cubicBezTo>
                  <a:pt x="277" y="0"/>
                  <a:pt x="226" y="52"/>
                  <a:pt x="226" y="113"/>
                </a:cubicBezTo>
                <a:lnTo>
                  <a:pt x="226" y="841"/>
                </a:lnTo>
                <a:cubicBezTo>
                  <a:pt x="226" y="913"/>
                  <a:pt x="175" y="964"/>
                  <a:pt x="113" y="964"/>
                </a:cubicBezTo>
                <a:cubicBezTo>
                  <a:pt x="52" y="964"/>
                  <a:pt x="1" y="1015"/>
                  <a:pt x="1" y="1077"/>
                </a:cubicBezTo>
                <a:lnTo>
                  <a:pt x="1" y="6408"/>
                </a:lnTo>
                <a:cubicBezTo>
                  <a:pt x="1" y="6479"/>
                  <a:pt x="52" y="6531"/>
                  <a:pt x="113" y="6531"/>
                </a:cubicBezTo>
                <a:cubicBezTo>
                  <a:pt x="175" y="6531"/>
                  <a:pt x="226" y="6572"/>
                  <a:pt x="226" y="6643"/>
                </a:cubicBezTo>
                <a:lnTo>
                  <a:pt x="226" y="7371"/>
                </a:lnTo>
                <a:cubicBezTo>
                  <a:pt x="226" y="7433"/>
                  <a:pt x="277" y="7484"/>
                  <a:pt x="339" y="7484"/>
                </a:cubicBezTo>
                <a:lnTo>
                  <a:pt x="390" y="7484"/>
                </a:lnTo>
                <a:cubicBezTo>
                  <a:pt x="452" y="7484"/>
                  <a:pt x="503" y="7433"/>
                  <a:pt x="503" y="7371"/>
                </a:cubicBezTo>
                <a:lnTo>
                  <a:pt x="503" y="6643"/>
                </a:lnTo>
                <a:cubicBezTo>
                  <a:pt x="503" y="6572"/>
                  <a:pt x="554" y="6531"/>
                  <a:pt x="616" y="6531"/>
                </a:cubicBezTo>
                <a:cubicBezTo>
                  <a:pt x="677" y="6531"/>
                  <a:pt x="729" y="6479"/>
                  <a:pt x="729" y="6408"/>
                </a:cubicBezTo>
                <a:lnTo>
                  <a:pt x="729" y="1077"/>
                </a:lnTo>
                <a:cubicBezTo>
                  <a:pt x="729" y="1015"/>
                  <a:pt x="677" y="964"/>
                  <a:pt x="616" y="964"/>
                </a:cubicBezTo>
                <a:cubicBezTo>
                  <a:pt x="554" y="964"/>
                  <a:pt x="503" y="913"/>
                  <a:pt x="503" y="841"/>
                </a:cubicBezTo>
                <a:lnTo>
                  <a:pt x="503" y="113"/>
                </a:lnTo>
                <a:cubicBezTo>
                  <a:pt x="503" y="52"/>
                  <a:pt x="452"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1274266" y="1289382"/>
            <a:ext cx="35021" cy="359513"/>
          </a:xfrm>
          <a:custGeom>
            <a:avLst/>
            <a:gdLst/>
            <a:ahLst/>
            <a:cxnLst/>
            <a:rect l="l" t="t" r="r" b="b"/>
            <a:pathLst>
              <a:path w="729" h="7484" extrusionOk="0">
                <a:moveTo>
                  <a:pt x="339" y="0"/>
                </a:moveTo>
                <a:cubicBezTo>
                  <a:pt x="278" y="0"/>
                  <a:pt x="226" y="51"/>
                  <a:pt x="226" y="113"/>
                </a:cubicBezTo>
                <a:lnTo>
                  <a:pt x="226" y="851"/>
                </a:lnTo>
                <a:cubicBezTo>
                  <a:pt x="226" y="912"/>
                  <a:pt x="175" y="964"/>
                  <a:pt x="114" y="964"/>
                </a:cubicBezTo>
                <a:cubicBezTo>
                  <a:pt x="52" y="964"/>
                  <a:pt x="1" y="1015"/>
                  <a:pt x="1" y="1076"/>
                </a:cubicBezTo>
                <a:lnTo>
                  <a:pt x="1" y="6407"/>
                </a:lnTo>
                <a:cubicBezTo>
                  <a:pt x="1" y="6479"/>
                  <a:pt x="52" y="6530"/>
                  <a:pt x="114" y="6530"/>
                </a:cubicBezTo>
                <a:cubicBezTo>
                  <a:pt x="175" y="6530"/>
                  <a:pt x="226" y="6571"/>
                  <a:pt x="226" y="6643"/>
                </a:cubicBezTo>
                <a:lnTo>
                  <a:pt x="226" y="7371"/>
                </a:lnTo>
                <a:cubicBezTo>
                  <a:pt x="226" y="7432"/>
                  <a:pt x="278" y="7484"/>
                  <a:pt x="339" y="7484"/>
                </a:cubicBezTo>
                <a:lnTo>
                  <a:pt x="391" y="7484"/>
                </a:lnTo>
                <a:cubicBezTo>
                  <a:pt x="452" y="7484"/>
                  <a:pt x="503" y="7432"/>
                  <a:pt x="503" y="7371"/>
                </a:cubicBezTo>
                <a:lnTo>
                  <a:pt x="503" y="6643"/>
                </a:lnTo>
                <a:cubicBezTo>
                  <a:pt x="503" y="6571"/>
                  <a:pt x="555" y="6530"/>
                  <a:pt x="616" y="6530"/>
                </a:cubicBezTo>
                <a:cubicBezTo>
                  <a:pt x="678" y="6530"/>
                  <a:pt x="729" y="6479"/>
                  <a:pt x="729" y="6407"/>
                </a:cubicBezTo>
                <a:lnTo>
                  <a:pt x="729" y="1076"/>
                </a:lnTo>
                <a:cubicBezTo>
                  <a:pt x="729" y="1015"/>
                  <a:pt x="678" y="964"/>
                  <a:pt x="616" y="964"/>
                </a:cubicBezTo>
                <a:cubicBezTo>
                  <a:pt x="555" y="964"/>
                  <a:pt x="503" y="912"/>
                  <a:pt x="503" y="851"/>
                </a:cubicBezTo>
                <a:lnTo>
                  <a:pt x="503" y="113"/>
                </a:lnTo>
                <a:cubicBezTo>
                  <a:pt x="503" y="51"/>
                  <a:pt x="452"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4050324" y="1021471"/>
            <a:ext cx="627450" cy="665848"/>
          </a:xfrm>
          <a:custGeom>
            <a:avLst/>
            <a:gdLst/>
            <a:ahLst/>
            <a:cxnLst/>
            <a:rect l="l" t="t" r="r" b="b"/>
            <a:pathLst>
              <a:path w="13061" h="13861" extrusionOk="0">
                <a:moveTo>
                  <a:pt x="1" y="0"/>
                </a:moveTo>
                <a:lnTo>
                  <a:pt x="1" y="13860"/>
                </a:lnTo>
                <a:lnTo>
                  <a:pt x="13061" y="13860"/>
                </a:lnTo>
                <a:lnTo>
                  <a:pt x="130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4033606" y="1003216"/>
            <a:ext cx="618563" cy="657009"/>
          </a:xfrm>
          <a:custGeom>
            <a:avLst/>
            <a:gdLst/>
            <a:ahLst/>
            <a:cxnLst/>
            <a:rect l="l" t="t" r="r" b="b"/>
            <a:pathLst>
              <a:path w="12876" h="13677" extrusionOk="0">
                <a:moveTo>
                  <a:pt x="0" y="1"/>
                </a:moveTo>
                <a:lnTo>
                  <a:pt x="0" y="13676"/>
                </a:lnTo>
                <a:lnTo>
                  <a:pt x="12876" y="13676"/>
                </a:lnTo>
                <a:lnTo>
                  <a:pt x="128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4032117" y="1001775"/>
            <a:ext cx="622022" cy="659939"/>
          </a:xfrm>
          <a:custGeom>
            <a:avLst/>
            <a:gdLst/>
            <a:ahLst/>
            <a:cxnLst/>
            <a:rect l="l" t="t" r="r" b="b"/>
            <a:pathLst>
              <a:path w="12948" h="13738" extrusionOk="0">
                <a:moveTo>
                  <a:pt x="12876" y="62"/>
                </a:moveTo>
                <a:lnTo>
                  <a:pt x="12876" y="13665"/>
                </a:lnTo>
                <a:lnTo>
                  <a:pt x="62" y="13665"/>
                </a:lnTo>
                <a:lnTo>
                  <a:pt x="62" y="62"/>
                </a:lnTo>
                <a:close/>
                <a:moveTo>
                  <a:pt x="0" y="0"/>
                </a:moveTo>
                <a:lnTo>
                  <a:pt x="0" y="13737"/>
                </a:lnTo>
                <a:lnTo>
                  <a:pt x="12948" y="13737"/>
                </a:lnTo>
                <a:lnTo>
                  <a:pt x="1294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4102061" y="1122063"/>
            <a:ext cx="489528" cy="452465"/>
          </a:xfrm>
          <a:custGeom>
            <a:avLst/>
            <a:gdLst/>
            <a:ahLst/>
            <a:cxnLst/>
            <a:rect l="l" t="t" r="r" b="b"/>
            <a:pathLst>
              <a:path w="10190" h="9419" extrusionOk="0">
                <a:moveTo>
                  <a:pt x="5116" y="0"/>
                </a:moveTo>
                <a:cubicBezTo>
                  <a:pt x="4115" y="0"/>
                  <a:pt x="3116" y="319"/>
                  <a:pt x="2276" y="951"/>
                </a:cubicBezTo>
                <a:cubicBezTo>
                  <a:pt x="656" y="2171"/>
                  <a:pt x="0" y="4283"/>
                  <a:pt x="646" y="6200"/>
                </a:cubicBezTo>
                <a:cubicBezTo>
                  <a:pt x="1292" y="8117"/>
                  <a:pt x="3086" y="9419"/>
                  <a:pt x="5105" y="9419"/>
                </a:cubicBezTo>
                <a:cubicBezTo>
                  <a:pt x="5382" y="9419"/>
                  <a:pt x="5649" y="9388"/>
                  <a:pt x="5915" y="9347"/>
                </a:cubicBezTo>
                <a:lnTo>
                  <a:pt x="5659" y="7830"/>
                </a:lnTo>
                <a:cubicBezTo>
                  <a:pt x="5474" y="7860"/>
                  <a:pt x="5290" y="7881"/>
                  <a:pt x="5105" y="7881"/>
                </a:cubicBezTo>
                <a:cubicBezTo>
                  <a:pt x="3752" y="7881"/>
                  <a:pt x="2553" y="7010"/>
                  <a:pt x="2112" y="5728"/>
                </a:cubicBezTo>
                <a:cubicBezTo>
                  <a:pt x="1671" y="4447"/>
                  <a:pt x="2102" y="3032"/>
                  <a:pt x="3178" y="2202"/>
                </a:cubicBezTo>
                <a:cubicBezTo>
                  <a:pt x="3742" y="1762"/>
                  <a:pt x="4424" y="1541"/>
                  <a:pt x="5108" y="1541"/>
                </a:cubicBezTo>
                <a:cubicBezTo>
                  <a:pt x="5717" y="1541"/>
                  <a:pt x="6327" y="1716"/>
                  <a:pt x="6858" y="2068"/>
                </a:cubicBezTo>
                <a:cubicBezTo>
                  <a:pt x="7986" y="2817"/>
                  <a:pt x="8519" y="4201"/>
                  <a:pt x="8181" y="5503"/>
                </a:cubicBezTo>
                <a:lnTo>
                  <a:pt x="9636" y="6005"/>
                </a:lnTo>
                <a:cubicBezTo>
                  <a:pt x="10190" y="4057"/>
                  <a:pt x="9442" y="1976"/>
                  <a:pt x="7781" y="828"/>
                </a:cubicBezTo>
                <a:cubicBezTo>
                  <a:pt x="6976" y="275"/>
                  <a:pt x="6045" y="0"/>
                  <a:pt x="5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4373384" y="1466164"/>
            <a:ext cx="114287" cy="104914"/>
          </a:xfrm>
          <a:custGeom>
            <a:avLst/>
            <a:gdLst/>
            <a:ahLst/>
            <a:cxnLst/>
            <a:rect l="l" t="t" r="r" b="b"/>
            <a:pathLst>
              <a:path w="2379" h="2184" extrusionOk="0">
                <a:moveTo>
                  <a:pt x="1467" y="0"/>
                </a:moveTo>
                <a:cubicBezTo>
                  <a:pt x="1036" y="349"/>
                  <a:pt x="534" y="574"/>
                  <a:pt x="1" y="667"/>
                </a:cubicBezTo>
                <a:lnTo>
                  <a:pt x="257" y="2184"/>
                </a:lnTo>
                <a:cubicBezTo>
                  <a:pt x="1036" y="2051"/>
                  <a:pt x="1764" y="1723"/>
                  <a:pt x="2379" y="1231"/>
                </a:cubicBezTo>
                <a:lnTo>
                  <a:pt x="14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4443808" y="1386372"/>
            <a:ext cx="121205" cy="138924"/>
          </a:xfrm>
          <a:custGeom>
            <a:avLst/>
            <a:gdLst/>
            <a:ahLst/>
            <a:cxnLst/>
            <a:rect l="l" t="t" r="r" b="b"/>
            <a:pathLst>
              <a:path w="2523" h="2892" extrusionOk="0">
                <a:moveTo>
                  <a:pt x="1067" y="1"/>
                </a:moveTo>
                <a:cubicBezTo>
                  <a:pt x="892" y="657"/>
                  <a:pt x="513" y="1241"/>
                  <a:pt x="1" y="1661"/>
                </a:cubicBezTo>
                <a:lnTo>
                  <a:pt x="913" y="2892"/>
                </a:lnTo>
                <a:cubicBezTo>
                  <a:pt x="1682" y="2287"/>
                  <a:pt x="2246" y="1446"/>
                  <a:pt x="2522" y="503"/>
                </a:cubicBezTo>
                <a:lnTo>
                  <a:pt x="10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2251852" y="1889672"/>
            <a:ext cx="481697" cy="481672"/>
          </a:xfrm>
          <a:custGeom>
            <a:avLst/>
            <a:gdLst/>
            <a:ahLst/>
            <a:cxnLst/>
            <a:rect l="l" t="t" r="r" b="b"/>
            <a:pathLst>
              <a:path w="10027" h="10027" extrusionOk="0">
                <a:moveTo>
                  <a:pt x="5013" y="1"/>
                </a:moveTo>
                <a:cubicBezTo>
                  <a:pt x="2245" y="1"/>
                  <a:pt x="0" y="2246"/>
                  <a:pt x="0" y="5014"/>
                </a:cubicBezTo>
                <a:cubicBezTo>
                  <a:pt x="0" y="7781"/>
                  <a:pt x="2245" y="10027"/>
                  <a:pt x="5013" y="10027"/>
                </a:cubicBezTo>
                <a:cubicBezTo>
                  <a:pt x="7781" y="10027"/>
                  <a:pt x="10026" y="7781"/>
                  <a:pt x="10026" y="5014"/>
                </a:cubicBezTo>
                <a:cubicBezTo>
                  <a:pt x="10026" y="2246"/>
                  <a:pt x="7781" y="1"/>
                  <a:pt x="5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2204582" y="1859359"/>
            <a:ext cx="518111" cy="481624"/>
          </a:xfrm>
          <a:custGeom>
            <a:avLst/>
            <a:gdLst/>
            <a:ahLst/>
            <a:cxnLst/>
            <a:rect l="l" t="t" r="r" b="b"/>
            <a:pathLst>
              <a:path w="10785" h="10026" extrusionOk="0">
                <a:moveTo>
                  <a:pt x="5383" y="0"/>
                </a:moveTo>
                <a:cubicBezTo>
                  <a:pt x="2977" y="0"/>
                  <a:pt x="857" y="1747"/>
                  <a:pt x="451" y="4199"/>
                </a:cubicBezTo>
                <a:cubicBezTo>
                  <a:pt x="0" y="6926"/>
                  <a:pt x="1856" y="9509"/>
                  <a:pt x="4582" y="9960"/>
                </a:cubicBezTo>
                <a:cubicBezTo>
                  <a:pt x="4855" y="10004"/>
                  <a:pt x="5125" y="10025"/>
                  <a:pt x="5392" y="10025"/>
                </a:cubicBezTo>
                <a:cubicBezTo>
                  <a:pt x="7810" y="10025"/>
                  <a:pt x="9938" y="8284"/>
                  <a:pt x="10344" y="5819"/>
                </a:cubicBezTo>
                <a:cubicBezTo>
                  <a:pt x="10785" y="3092"/>
                  <a:pt x="8939" y="509"/>
                  <a:pt x="6202" y="68"/>
                </a:cubicBezTo>
                <a:cubicBezTo>
                  <a:pt x="5927" y="22"/>
                  <a:pt x="5653" y="0"/>
                  <a:pt x="5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2226248" y="1879824"/>
            <a:ext cx="469351" cy="441753"/>
          </a:xfrm>
          <a:custGeom>
            <a:avLst/>
            <a:gdLst/>
            <a:ahLst/>
            <a:cxnLst/>
            <a:rect l="l" t="t" r="r" b="b"/>
            <a:pathLst>
              <a:path w="9770" h="9196" extrusionOk="0">
                <a:moveTo>
                  <a:pt x="4952" y="134"/>
                </a:moveTo>
                <a:cubicBezTo>
                  <a:pt x="6756" y="134"/>
                  <a:pt x="8386" y="1220"/>
                  <a:pt x="9073" y="2891"/>
                </a:cubicBezTo>
                <a:cubicBezTo>
                  <a:pt x="9770" y="4552"/>
                  <a:pt x="9380" y="6469"/>
                  <a:pt x="8109" y="7751"/>
                </a:cubicBezTo>
                <a:cubicBezTo>
                  <a:pt x="7259" y="8601"/>
                  <a:pt x="6115" y="9057"/>
                  <a:pt x="4954" y="9057"/>
                </a:cubicBezTo>
                <a:cubicBezTo>
                  <a:pt x="4379" y="9057"/>
                  <a:pt x="3800" y="8945"/>
                  <a:pt x="3250" y="8714"/>
                </a:cubicBezTo>
                <a:cubicBezTo>
                  <a:pt x="1579" y="8027"/>
                  <a:pt x="492" y="6397"/>
                  <a:pt x="492" y="4593"/>
                </a:cubicBezTo>
                <a:cubicBezTo>
                  <a:pt x="492" y="2133"/>
                  <a:pt x="2491" y="134"/>
                  <a:pt x="4952" y="134"/>
                </a:cubicBezTo>
                <a:close/>
                <a:moveTo>
                  <a:pt x="4952" y="1"/>
                </a:moveTo>
                <a:cubicBezTo>
                  <a:pt x="3096" y="1"/>
                  <a:pt x="1415" y="1128"/>
                  <a:pt x="707" y="2840"/>
                </a:cubicBezTo>
                <a:cubicBezTo>
                  <a:pt x="0" y="4552"/>
                  <a:pt x="390" y="6531"/>
                  <a:pt x="1702" y="7853"/>
                </a:cubicBezTo>
                <a:cubicBezTo>
                  <a:pt x="2580" y="8731"/>
                  <a:pt x="3755" y="9196"/>
                  <a:pt x="4953" y="9196"/>
                </a:cubicBezTo>
                <a:cubicBezTo>
                  <a:pt x="5546" y="9196"/>
                  <a:pt x="6145" y="9082"/>
                  <a:pt x="6715" y="8848"/>
                </a:cubicBezTo>
                <a:cubicBezTo>
                  <a:pt x="8427" y="8130"/>
                  <a:pt x="9544" y="6459"/>
                  <a:pt x="9544" y="4603"/>
                </a:cubicBezTo>
                <a:cubicBezTo>
                  <a:pt x="9544" y="2061"/>
                  <a:pt x="7494" y="1"/>
                  <a:pt x="4952" y="1"/>
                </a:cubicBezTo>
                <a:close/>
              </a:path>
            </a:pathLst>
          </a:custGeom>
          <a:solidFill>
            <a:srgbClr val="775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2464087" y="1944340"/>
            <a:ext cx="114816" cy="255127"/>
          </a:xfrm>
          <a:custGeom>
            <a:avLst/>
            <a:gdLst/>
            <a:ahLst/>
            <a:cxnLst/>
            <a:rect l="l" t="t" r="r" b="b"/>
            <a:pathLst>
              <a:path w="2390" h="5311" fill="none" extrusionOk="0">
                <a:moveTo>
                  <a:pt x="1" y="0"/>
                </a:moveTo>
                <a:lnTo>
                  <a:pt x="1" y="3025"/>
                </a:lnTo>
                <a:lnTo>
                  <a:pt x="2389" y="5311"/>
                </a:lnTo>
              </a:path>
            </a:pathLst>
          </a:custGeom>
          <a:noFill/>
          <a:ln w="9750" cap="flat" cmpd="sng">
            <a:solidFill>
              <a:srgbClr val="77543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3885359" y="2422516"/>
            <a:ext cx="616641" cy="555073"/>
          </a:xfrm>
          <a:custGeom>
            <a:avLst/>
            <a:gdLst/>
            <a:ahLst/>
            <a:cxnLst/>
            <a:rect l="l" t="t" r="r" b="b"/>
            <a:pathLst>
              <a:path w="12836" h="11555" extrusionOk="0">
                <a:moveTo>
                  <a:pt x="2635" y="1590"/>
                </a:moveTo>
                <a:cubicBezTo>
                  <a:pt x="3107" y="1590"/>
                  <a:pt x="3414" y="1938"/>
                  <a:pt x="3414" y="2687"/>
                </a:cubicBezTo>
                <a:cubicBezTo>
                  <a:pt x="3414" y="3435"/>
                  <a:pt x="3107" y="3773"/>
                  <a:pt x="2635" y="3773"/>
                </a:cubicBezTo>
                <a:cubicBezTo>
                  <a:pt x="2153" y="3773"/>
                  <a:pt x="1876" y="3435"/>
                  <a:pt x="1876" y="2687"/>
                </a:cubicBezTo>
                <a:cubicBezTo>
                  <a:pt x="1876" y="1918"/>
                  <a:pt x="2153" y="1590"/>
                  <a:pt x="2635" y="1590"/>
                </a:cubicBezTo>
                <a:close/>
                <a:moveTo>
                  <a:pt x="2656" y="1"/>
                </a:moveTo>
                <a:cubicBezTo>
                  <a:pt x="1138" y="1"/>
                  <a:pt x="0" y="923"/>
                  <a:pt x="0" y="2687"/>
                </a:cubicBezTo>
                <a:cubicBezTo>
                  <a:pt x="0" y="4460"/>
                  <a:pt x="1138" y="5383"/>
                  <a:pt x="2656" y="5383"/>
                </a:cubicBezTo>
                <a:cubicBezTo>
                  <a:pt x="4162" y="5383"/>
                  <a:pt x="5290" y="4460"/>
                  <a:pt x="5290" y="2687"/>
                </a:cubicBezTo>
                <a:cubicBezTo>
                  <a:pt x="5290" y="923"/>
                  <a:pt x="4162" y="1"/>
                  <a:pt x="2656" y="1"/>
                </a:cubicBezTo>
                <a:close/>
                <a:moveTo>
                  <a:pt x="10190" y="7761"/>
                </a:moveTo>
                <a:cubicBezTo>
                  <a:pt x="10662" y="7761"/>
                  <a:pt x="10969" y="8110"/>
                  <a:pt x="10969" y="8858"/>
                </a:cubicBezTo>
                <a:cubicBezTo>
                  <a:pt x="10969" y="9606"/>
                  <a:pt x="10672" y="9945"/>
                  <a:pt x="10190" y="9945"/>
                </a:cubicBezTo>
                <a:cubicBezTo>
                  <a:pt x="9709" y="9945"/>
                  <a:pt x="9421" y="9606"/>
                  <a:pt x="9421" y="8858"/>
                </a:cubicBezTo>
                <a:lnTo>
                  <a:pt x="9421" y="8848"/>
                </a:lnTo>
                <a:cubicBezTo>
                  <a:pt x="9421" y="8099"/>
                  <a:pt x="9709" y="7761"/>
                  <a:pt x="10190" y="7761"/>
                </a:cubicBezTo>
                <a:close/>
                <a:moveTo>
                  <a:pt x="8161" y="175"/>
                </a:moveTo>
                <a:lnTo>
                  <a:pt x="2051" y="11359"/>
                </a:lnTo>
                <a:lnTo>
                  <a:pt x="4665" y="11359"/>
                </a:lnTo>
                <a:lnTo>
                  <a:pt x="10785" y="175"/>
                </a:lnTo>
                <a:close/>
                <a:moveTo>
                  <a:pt x="10201" y="6172"/>
                </a:moveTo>
                <a:cubicBezTo>
                  <a:pt x="8694" y="6172"/>
                  <a:pt x="7556" y="7095"/>
                  <a:pt x="7556" y="8858"/>
                </a:cubicBezTo>
                <a:cubicBezTo>
                  <a:pt x="7556" y="10631"/>
                  <a:pt x="8683" y="11554"/>
                  <a:pt x="10201" y="11554"/>
                </a:cubicBezTo>
                <a:cubicBezTo>
                  <a:pt x="11708" y="11554"/>
                  <a:pt x="12835" y="10642"/>
                  <a:pt x="12835" y="8858"/>
                </a:cubicBezTo>
                <a:cubicBezTo>
                  <a:pt x="12835" y="7074"/>
                  <a:pt x="11708" y="6172"/>
                  <a:pt x="10201" y="6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1976062" y="2617552"/>
            <a:ext cx="545686" cy="369889"/>
          </a:xfrm>
          <a:custGeom>
            <a:avLst/>
            <a:gdLst/>
            <a:ahLst/>
            <a:cxnLst/>
            <a:rect l="l" t="t" r="r" b="b"/>
            <a:pathLst>
              <a:path w="11359" h="7700" extrusionOk="0">
                <a:moveTo>
                  <a:pt x="0" y="0"/>
                </a:moveTo>
                <a:lnTo>
                  <a:pt x="7853" y="7699"/>
                </a:lnTo>
                <a:lnTo>
                  <a:pt x="11359" y="7699"/>
                </a:lnTo>
                <a:lnTo>
                  <a:pt x="34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2353262" y="2236846"/>
            <a:ext cx="597473" cy="750586"/>
          </a:xfrm>
          <a:custGeom>
            <a:avLst/>
            <a:gdLst/>
            <a:ahLst/>
            <a:cxnLst/>
            <a:rect l="l" t="t" r="r" b="b"/>
            <a:pathLst>
              <a:path w="12437" h="15625" extrusionOk="0">
                <a:moveTo>
                  <a:pt x="8930" y="1"/>
                </a:moveTo>
                <a:lnTo>
                  <a:pt x="1" y="15624"/>
                </a:lnTo>
                <a:lnTo>
                  <a:pt x="3497" y="15624"/>
                </a:lnTo>
                <a:lnTo>
                  <a:pt x="1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2782247" y="2236846"/>
            <a:ext cx="586088" cy="750586"/>
          </a:xfrm>
          <a:custGeom>
            <a:avLst/>
            <a:gdLst/>
            <a:ahLst/>
            <a:cxnLst/>
            <a:rect l="l" t="t" r="r" b="b"/>
            <a:pathLst>
              <a:path w="12200" h="15625" extrusionOk="0">
                <a:moveTo>
                  <a:pt x="0" y="1"/>
                </a:moveTo>
                <a:lnTo>
                  <a:pt x="8704" y="15624"/>
                </a:lnTo>
                <a:lnTo>
                  <a:pt x="12199" y="15624"/>
                </a:lnTo>
                <a:lnTo>
                  <a:pt x="35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3199367" y="2380674"/>
            <a:ext cx="568361" cy="606762"/>
          </a:xfrm>
          <a:custGeom>
            <a:avLst/>
            <a:gdLst/>
            <a:ahLst/>
            <a:cxnLst/>
            <a:rect l="l" t="t" r="r" b="b"/>
            <a:pathLst>
              <a:path w="11831" h="12631" extrusionOk="0">
                <a:moveTo>
                  <a:pt x="3496" y="12630"/>
                </a:moveTo>
                <a:lnTo>
                  <a:pt x="0" y="12630"/>
                </a:lnTo>
                <a:lnTo>
                  <a:pt x="7432" y="2717"/>
                </a:lnTo>
                <a:lnTo>
                  <a:pt x="6458" y="2717"/>
                </a:lnTo>
                <a:lnTo>
                  <a:pt x="10856" y="0"/>
                </a:lnTo>
                <a:lnTo>
                  <a:pt x="11830" y="2717"/>
                </a:lnTo>
                <a:lnTo>
                  <a:pt x="10938" y="27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1976062" y="2617552"/>
            <a:ext cx="84743" cy="122159"/>
          </a:xfrm>
          <a:custGeom>
            <a:avLst/>
            <a:gdLst/>
            <a:ahLst/>
            <a:cxnLst/>
            <a:rect l="l" t="t" r="r" b="b"/>
            <a:pathLst>
              <a:path w="1764" h="2543" extrusionOk="0">
                <a:moveTo>
                  <a:pt x="0" y="0"/>
                </a:moveTo>
                <a:lnTo>
                  <a:pt x="923" y="2543"/>
                </a:lnTo>
                <a:lnTo>
                  <a:pt x="1764" y="1722"/>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2782247" y="2236846"/>
            <a:ext cx="83734" cy="221645"/>
          </a:xfrm>
          <a:custGeom>
            <a:avLst/>
            <a:gdLst/>
            <a:ahLst/>
            <a:cxnLst/>
            <a:rect l="l" t="t" r="r" b="b"/>
            <a:pathLst>
              <a:path w="1743" h="4614" extrusionOk="0">
                <a:moveTo>
                  <a:pt x="0" y="1"/>
                </a:moveTo>
                <a:lnTo>
                  <a:pt x="902" y="4614"/>
                </a:lnTo>
                <a:lnTo>
                  <a:pt x="1743" y="31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2534512" y="3073054"/>
            <a:ext cx="67016" cy="94634"/>
          </a:xfrm>
          <a:custGeom>
            <a:avLst/>
            <a:gdLst/>
            <a:ahLst/>
            <a:cxnLst/>
            <a:rect l="l" t="t" r="r" b="b"/>
            <a:pathLst>
              <a:path w="1395" h="1970" extrusionOk="0">
                <a:moveTo>
                  <a:pt x="370" y="1"/>
                </a:moveTo>
                <a:lnTo>
                  <a:pt x="339" y="226"/>
                </a:lnTo>
                <a:cubicBezTo>
                  <a:pt x="339" y="226"/>
                  <a:pt x="124" y="852"/>
                  <a:pt x="42" y="1077"/>
                </a:cubicBezTo>
                <a:cubicBezTo>
                  <a:pt x="1" y="1231"/>
                  <a:pt x="11" y="1395"/>
                  <a:pt x="72" y="1539"/>
                </a:cubicBezTo>
                <a:cubicBezTo>
                  <a:pt x="72" y="1539"/>
                  <a:pt x="195" y="1846"/>
                  <a:pt x="359" y="1908"/>
                </a:cubicBezTo>
                <a:cubicBezTo>
                  <a:pt x="523" y="1969"/>
                  <a:pt x="985" y="1836"/>
                  <a:pt x="1138" y="1713"/>
                </a:cubicBezTo>
                <a:cubicBezTo>
                  <a:pt x="1241" y="1631"/>
                  <a:pt x="1282" y="1498"/>
                  <a:pt x="1261" y="1375"/>
                </a:cubicBezTo>
                <a:cubicBezTo>
                  <a:pt x="1261" y="1375"/>
                  <a:pt x="1323" y="1364"/>
                  <a:pt x="1364" y="1190"/>
                </a:cubicBezTo>
                <a:cubicBezTo>
                  <a:pt x="1395" y="1016"/>
                  <a:pt x="1364" y="821"/>
                  <a:pt x="1272" y="667"/>
                </a:cubicBezTo>
                <a:cubicBezTo>
                  <a:pt x="1231" y="616"/>
                  <a:pt x="1190" y="565"/>
                  <a:pt x="1169" y="513"/>
                </a:cubicBezTo>
                <a:lnTo>
                  <a:pt x="1220" y="32"/>
                </a:ln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3133362" y="2318608"/>
            <a:ext cx="60146" cy="105442"/>
          </a:xfrm>
          <a:custGeom>
            <a:avLst/>
            <a:gdLst/>
            <a:ahLst/>
            <a:cxnLst/>
            <a:rect l="l" t="t" r="r" b="b"/>
            <a:pathLst>
              <a:path w="1252" h="2195" extrusionOk="0">
                <a:moveTo>
                  <a:pt x="41" y="1979"/>
                </a:moveTo>
                <a:lnTo>
                  <a:pt x="123" y="1641"/>
                </a:lnTo>
                <a:cubicBezTo>
                  <a:pt x="93" y="1569"/>
                  <a:pt x="62" y="1487"/>
                  <a:pt x="31" y="1415"/>
                </a:cubicBezTo>
                <a:cubicBezTo>
                  <a:pt x="0" y="1303"/>
                  <a:pt x="103" y="1108"/>
                  <a:pt x="134" y="995"/>
                </a:cubicBezTo>
                <a:cubicBezTo>
                  <a:pt x="154" y="933"/>
                  <a:pt x="164" y="862"/>
                  <a:pt x="154" y="790"/>
                </a:cubicBezTo>
                <a:cubicBezTo>
                  <a:pt x="154" y="790"/>
                  <a:pt x="195" y="769"/>
                  <a:pt x="226" y="831"/>
                </a:cubicBezTo>
                <a:lnTo>
                  <a:pt x="257" y="903"/>
                </a:lnTo>
                <a:lnTo>
                  <a:pt x="246" y="944"/>
                </a:lnTo>
                <a:lnTo>
                  <a:pt x="390" y="493"/>
                </a:lnTo>
                <a:lnTo>
                  <a:pt x="687" y="1"/>
                </a:lnTo>
                <a:cubicBezTo>
                  <a:pt x="708" y="1"/>
                  <a:pt x="738" y="11"/>
                  <a:pt x="749" y="42"/>
                </a:cubicBezTo>
                <a:cubicBezTo>
                  <a:pt x="769" y="83"/>
                  <a:pt x="646" y="503"/>
                  <a:pt x="646" y="503"/>
                </a:cubicBezTo>
                <a:lnTo>
                  <a:pt x="605" y="698"/>
                </a:lnTo>
                <a:cubicBezTo>
                  <a:pt x="605" y="698"/>
                  <a:pt x="1036" y="780"/>
                  <a:pt x="1159" y="944"/>
                </a:cubicBezTo>
                <a:cubicBezTo>
                  <a:pt x="1251" y="1108"/>
                  <a:pt x="1251" y="1303"/>
                  <a:pt x="1179" y="1477"/>
                </a:cubicBezTo>
                <a:cubicBezTo>
                  <a:pt x="1149" y="1508"/>
                  <a:pt x="1097" y="1518"/>
                  <a:pt x="1056" y="1518"/>
                </a:cubicBezTo>
                <a:cubicBezTo>
                  <a:pt x="1036" y="1682"/>
                  <a:pt x="943" y="1836"/>
                  <a:pt x="800" y="1928"/>
                </a:cubicBezTo>
                <a:cubicBezTo>
                  <a:pt x="779" y="2010"/>
                  <a:pt x="759" y="2102"/>
                  <a:pt x="738" y="2194"/>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2943753" y="3629533"/>
            <a:ext cx="153200" cy="58558"/>
          </a:xfrm>
          <a:custGeom>
            <a:avLst/>
            <a:gdLst/>
            <a:ahLst/>
            <a:cxnLst/>
            <a:rect l="l" t="t" r="r" b="b"/>
            <a:pathLst>
              <a:path w="3189" h="1219" extrusionOk="0">
                <a:moveTo>
                  <a:pt x="1405" y="1"/>
                </a:moveTo>
                <a:lnTo>
                  <a:pt x="236" y="52"/>
                </a:lnTo>
                <a:lnTo>
                  <a:pt x="154" y="52"/>
                </a:lnTo>
                <a:cubicBezTo>
                  <a:pt x="52" y="216"/>
                  <a:pt x="1" y="411"/>
                  <a:pt x="11" y="606"/>
                </a:cubicBezTo>
                <a:cubicBezTo>
                  <a:pt x="21" y="811"/>
                  <a:pt x="83" y="1016"/>
                  <a:pt x="195" y="1200"/>
                </a:cubicBezTo>
                <a:lnTo>
                  <a:pt x="1466" y="1200"/>
                </a:lnTo>
                <a:cubicBezTo>
                  <a:pt x="1466" y="1200"/>
                  <a:pt x="1705" y="1218"/>
                  <a:pt x="2008" y="1218"/>
                </a:cubicBezTo>
                <a:cubicBezTo>
                  <a:pt x="2433" y="1218"/>
                  <a:pt x="2985" y="1183"/>
                  <a:pt x="3189" y="1016"/>
                </a:cubicBezTo>
                <a:cubicBezTo>
                  <a:pt x="3189" y="893"/>
                  <a:pt x="3168" y="780"/>
                  <a:pt x="3127" y="667"/>
                </a:cubicBezTo>
                <a:cubicBezTo>
                  <a:pt x="2850" y="637"/>
                  <a:pt x="2574" y="575"/>
                  <a:pt x="2307" y="483"/>
                </a:cubicBezTo>
                <a:cubicBezTo>
                  <a:pt x="1959" y="350"/>
                  <a:pt x="1948" y="339"/>
                  <a:pt x="1948" y="339"/>
                </a:cubicBezTo>
                <a:lnTo>
                  <a:pt x="1405" y="1"/>
                </a:lnTo>
                <a:close/>
              </a:path>
            </a:pathLst>
          </a:custGeom>
          <a:solidFill>
            <a:srgbClr val="000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2951632" y="3605898"/>
            <a:ext cx="59618" cy="43570"/>
          </a:xfrm>
          <a:custGeom>
            <a:avLst/>
            <a:gdLst/>
            <a:ahLst/>
            <a:cxnLst/>
            <a:rect l="l" t="t" r="r" b="b"/>
            <a:pathLst>
              <a:path w="1241" h="907" extrusionOk="0">
                <a:moveTo>
                  <a:pt x="985" y="1"/>
                </a:moveTo>
                <a:lnTo>
                  <a:pt x="1" y="83"/>
                </a:lnTo>
                <a:lnTo>
                  <a:pt x="62" y="401"/>
                </a:lnTo>
                <a:lnTo>
                  <a:pt x="31" y="554"/>
                </a:lnTo>
                <a:cubicBezTo>
                  <a:pt x="31" y="554"/>
                  <a:pt x="31" y="831"/>
                  <a:pt x="544" y="903"/>
                </a:cubicBezTo>
                <a:cubicBezTo>
                  <a:pt x="568" y="905"/>
                  <a:pt x="592" y="907"/>
                  <a:pt x="615" y="907"/>
                </a:cubicBezTo>
                <a:cubicBezTo>
                  <a:pt x="886" y="907"/>
                  <a:pt x="1137" y="748"/>
                  <a:pt x="1241" y="503"/>
                </a:cubicBezTo>
                <a:lnTo>
                  <a:pt x="1056" y="401"/>
                </a:lnTo>
                <a:lnTo>
                  <a:pt x="985" y="1"/>
                </a:lnTo>
                <a:close/>
              </a:path>
            </a:pathLst>
          </a:custGeom>
          <a:solidFill>
            <a:srgbClr val="5E2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2586201" y="3629533"/>
            <a:ext cx="151758" cy="58558"/>
          </a:xfrm>
          <a:custGeom>
            <a:avLst/>
            <a:gdLst/>
            <a:ahLst/>
            <a:cxnLst/>
            <a:rect l="l" t="t" r="r" b="b"/>
            <a:pathLst>
              <a:path w="3159" h="1219" extrusionOk="0">
                <a:moveTo>
                  <a:pt x="1457" y="1"/>
                </a:moveTo>
                <a:lnTo>
                  <a:pt x="288" y="52"/>
                </a:lnTo>
                <a:lnTo>
                  <a:pt x="206" y="52"/>
                </a:lnTo>
                <a:cubicBezTo>
                  <a:pt x="93" y="216"/>
                  <a:pt x="21" y="411"/>
                  <a:pt x="11" y="606"/>
                </a:cubicBezTo>
                <a:cubicBezTo>
                  <a:pt x="1" y="811"/>
                  <a:pt x="52" y="1016"/>
                  <a:pt x="134" y="1200"/>
                </a:cubicBezTo>
                <a:lnTo>
                  <a:pt x="1416" y="1200"/>
                </a:lnTo>
                <a:cubicBezTo>
                  <a:pt x="1416" y="1200"/>
                  <a:pt x="1651" y="1218"/>
                  <a:pt x="1952" y="1218"/>
                </a:cubicBezTo>
                <a:cubicBezTo>
                  <a:pt x="2374" y="1218"/>
                  <a:pt x="2927" y="1183"/>
                  <a:pt x="3148" y="1016"/>
                </a:cubicBezTo>
                <a:cubicBezTo>
                  <a:pt x="3158" y="893"/>
                  <a:pt x="3148" y="780"/>
                  <a:pt x="3117" y="667"/>
                </a:cubicBezTo>
                <a:cubicBezTo>
                  <a:pt x="2851" y="637"/>
                  <a:pt x="2574" y="585"/>
                  <a:pt x="2318" y="483"/>
                </a:cubicBezTo>
                <a:lnTo>
                  <a:pt x="1969" y="339"/>
                </a:lnTo>
                <a:lnTo>
                  <a:pt x="1457" y="1"/>
                </a:lnTo>
                <a:close/>
              </a:path>
            </a:pathLst>
          </a:custGeom>
          <a:solidFill>
            <a:srgbClr val="000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2597058" y="3599989"/>
            <a:ext cx="59137" cy="49383"/>
          </a:xfrm>
          <a:custGeom>
            <a:avLst/>
            <a:gdLst/>
            <a:ahLst/>
            <a:cxnLst/>
            <a:rect l="l" t="t" r="r" b="b"/>
            <a:pathLst>
              <a:path w="1231" h="1028" extrusionOk="0">
                <a:moveTo>
                  <a:pt x="236" y="1"/>
                </a:moveTo>
                <a:lnTo>
                  <a:pt x="164" y="319"/>
                </a:lnTo>
                <a:lnTo>
                  <a:pt x="21" y="677"/>
                </a:lnTo>
                <a:cubicBezTo>
                  <a:pt x="21" y="677"/>
                  <a:pt x="0" y="954"/>
                  <a:pt x="503" y="1026"/>
                </a:cubicBezTo>
                <a:cubicBezTo>
                  <a:pt x="520" y="1027"/>
                  <a:pt x="538" y="1028"/>
                  <a:pt x="556" y="1028"/>
                </a:cubicBezTo>
                <a:cubicBezTo>
                  <a:pt x="835" y="1028"/>
                  <a:pt x="1105" y="877"/>
                  <a:pt x="1231" y="626"/>
                </a:cubicBezTo>
                <a:lnTo>
                  <a:pt x="1128" y="472"/>
                </a:lnTo>
                <a:lnTo>
                  <a:pt x="1169" y="247"/>
                </a:lnTo>
                <a:lnTo>
                  <a:pt x="236" y="1"/>
                </a:lnTo>
                <a:close/>
              </a:path>
            </a:pathLst>
          </a:custGeom>
          <a:solidFill>
            <a:srgbClr val="5E2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2547819" y="3055328"/>
            <a:ext cx="52219" cy="33963"/>
          </a:xfrm>
          <a:custGeom>
            <a:avLst/>
            <a:gdLst/>
            <a:ahLst/>
            <a:cxnLst/>
            <a:rect l="l" t="t" r="r" b="b"/>
            <a:pathLst>
              <a:path w="1087" h="707" extrusionOk="0">
                <a:moveTo>
                  <a:pt x="31" y="1"/>
                </a:moveTo>
                <a:lnTo>
                  <a:pt x="0" y="503"/>
                </a:lnTo>
                <a:cubicBezTo>
                  <a:pt x="175" y="606"/>
                  <a:pt x="359" y="667"/>
                  <a:pt x="554" y="698"/>
                </a:cubicBezTo>
                <a:cubicBezTo>
                  <a:pt x="601" y="704"/>
                  <a:pt x="644" y="706"/>
                  <a:pt x="683" y="706"/>
                </a:cubicBezTo>
                <a:cubicBezTo>
                  <a:pt x="917" y="706"/>
                  <a:pt x="1015" y="616"/>
                  <a:pt x="1015" y="616"/>
                </a:cubicBezTo>
                <a:lnTo>
                  <a:pt x="1087" y="185"/>
                </a:lnTo>
                <a:lnTo>
                  <a:pt x="1087" y="185"/>
                </a:lnTo>
                <a:cubicBezTo>
                  <a:pt x="982" y="209"/>
                  <a:pt x="875" y="220"/>
                  <a:pt x="770" y="220"/>
                </a:cubicBezTo>
                <a:cubicBezTo>
                  <a:pt x="507" y="220"/>
                  <a:pt x="251" y="147"/>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3122505" y="2403973"/>
            <a:ext cx="55726" cy="34347"/>
          </a:xfrm>
          <a:custGeom>
            <a:avLst/>
            <a:gdLst/>
            <a:ahLst/>
            <a:cxnLst/>
            <a:rect l="l" t="t" r="r" b="b"/>
            <a:pathLst>
              <a:path w="1160" h="715" extrusionOk="0">
                <a:moveTo>
                  <a:pt x="555" y="0"/>
                </a:moveTo>
                <a:cubicBezTo>
                  <a:pt x="424" y="0"/>
                  <a:pt x="290" y="30"/>
                  <a:pt x="165" y="89"/>
                </a:cubicBezTo>
                <a:lnTo>
                  <a:pt x="1" y="428"/>
                </a:lnTo>
                <a:cubicBezTo>
                  <a:pt x="54" y="422"/>
                  <a:pt x="107" y="419"/>
                  <a:pt x="160" y="419"/>
                </a:cubicBezTo>
                <a:cubicBezTo>
                  <a:pt x="475" y="419"/>
                  <a:pt x="780" y="522"/>
                  <a:pt x="1026" y="715"/>
                </a:cubicBezTo>
                <a:lnTo>
                  <a:pt x="1159" y="305"/>
                </a:lnTo>
                <a:cubicBezTo>
                  <a:pt x="1159" y="305"/>
                  <a:pt x="1087" y="130"/>
                  <a:pt x="770" y="28"/>
                </a:cubicBezTo>
                <a:cubicBezTo>
                  <a:pt x="700" y="10"/>
                  <a:pt x="628" y="0"/>
                  <a:pt x="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2541333" y="2665302"/>
            <a:ext cx="209406" cy="409520"/>
          </a:xfrm>
          <a:custGeom>
            <a:avLst/>
            <a:gdLst/>
            <a:ahLst/>
            <a:cxnLst/>
            <a:rect l="l" t="t" r="r" b="b"/>
            <a:pathLst>
              <a:path w="4359" h="8525" extrusionOk="0">
                <a:moveTo>
                  <a:pt x="3201" y="1"/>
                </a:moveTo>
                <a:lnTo>
                  <a:pt x="1130" y="3363"/>
                </a:lnTo>
                <a:cubicBezTo>
                  <a:pt x="771" y="3947"/>
                  <a:pt x="545" y="4593"/>
                  <a:pt x="443" y="5270"/>
                </a:cubicBezTo>
                <a:lnTo>
                  <a:pt x="12" y="8222"/>
                </a:lnTo>
                <a:cubicBezTo>
                  <a:pt x="0" y="8409"/>
                  <a:pt x="446" y="8524"/>
                  <a:pt x="823" y="8524"/>
                </a:cubicBezTo>
                <a:cubicBezTo>
                  <a:pt x="1090" y="8524"/>
                  <a:pt x="1322" y="8467"/>
                  <a:pt x="1335" y="8335"/>
                </a:cubicBezTo>
                <a:lnTo>
                  <a:pt x="1806" y="5987"/>
                </a:lnTo>
                <a:cubicBezTo>
                  <a:pt x="2011" y="4983"/>
                  <a:pt x="2524" y="4070"/>
                  <a:pt x="3262" y="3363"/>
                </a:cubicBezTo>
                <a:lnTo>
                  <a:pt x="4359" y="2328"/>
                </a:lnTo>
                <a:lnTo>
                  <a:pt x="32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2598307" y="3059267"/>
            <a:ext cx="247982" cy="557043"/>
          </a:xfrm>
          <a:custGeom>
            <a:avLst/>
            <a:gdLst/>
            <a:ahLst/>
            <a:cxnLst/>
            <a:rect l="l" t="t" r="r" b="b"/>
            <a:pathLst>
              <a:path w="5162" h="11596" extrusionOk="0">
                <a:moveTo>
                  <a:pt x="2045" y="1"/>
                </a:moveTo>
                <a:lnTo>
                  <a:pt x="1082" y="6316"/>
                </a:lnTo>
                <a:lnTo>
                  <a:pt x="15" y="11349"/>
                </a:lnTo>
                <a:cubicBezTo>
                  <a:pt x="0" y="11513"/>
                  <a:pt x="377" y="11595"/>
                  <a:pt x="761" y="11595"/>
                </a:cubicBezTo>
                <a:cubicBezTo>
                  <a:pt x="1146" y="11595"/>
                  <a:pt x="1538" y="11513"/>
                  <a:pt x="1553" y="11349"/>
                </a:cubicBezTo>
                <a:lnTo>
                  <a:pt x="3439" y="6541"/>
                </a:lnTo>
                <a:lnTo>
                  <a:pt x="5162" y="1262"/>
                </a:lnTo>
                <a:lnTo>
                  <a:pt x="2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2692607" y="3042021"/>
            <a:ext cx="322589" cy="574384"/>
          </a:xfrm>
          <a:custGeom>
            <a:avLst/>
            <a:gdLst/>
            <a:ahLst/>
            <a:cxnLst/>
            <a:rect l="l" t="t" r="r" b="b"/>
            <a:pathLst>
              <a:path w="6715" h="11957" extrusionOk="0">
                <a:moveTo>
                  <a:pt x="31" y="1"/>
                </a:moveTo>
                <a:cubicBezTo>
                  <a:pt x="31" y="1"/>
                  <a:pt x="0" y="924"/>
                  <a:pt x="400" y="1498"/>
                </a:cubicBezTo>
                <a:cubicBezTo>
                  <a:pt x="1097" y="2523"/>
                  <a:pt x="2963" y="2584"/>
                  <a:pt x="2963" y="2584"/>
                </a:cubicBezTo>
                <a:lnTo>
                  <a:pt x="3988" y="6429"/>
                </a:lnTo>
                <a:lnTo>
                  <a:pt x="5116" y="11729"/>
                </a:lnTo>
                <a:cubicBezTo>
                  <a:pt x="5116" y="11882"/>
                  <a:pt x="5490" y="11957"/>
                  <a:pt x="5877" y="11957"/>
                </a:cubicBezTo>
                <a:cubicBezTo>
                  <a:pt x="6289" y="11957"/>
                  <a:pt x="6715" y="11872"/>
                  <a:pt x="6715" y="11708"/>
                </a:cubicBezTo>
                <a:lnTo>
                  <a:pt x="6213" y="5824"/>
                </a:lnTo>
                <a:lnTo>
                  <a:pt x="5895" y="2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2778788" y="2501827"/>
            <a:ext cx="160069" cy="197482"/>
          </a:xfrm>
          <a:custGeom>
            <a:avLst/>
            <a:gdLst/>
            <a:ahLst/>
            <a:cxnLst/>
            <a:rect l="l" t="t" r="r" b="b"/>
            <a:pathLst>
              <a:path w="3332" h="4111" extrusionOk="0">
                <a:moveTo>
                  <a:pt x="974" y="2942"/>
                </a:moveTo>
                <a:lnTo>
                  <a:pt x="1456" y="62"/>
                </a:lnTo>
                <a:lnTo>
                  <a:pt x="3301" y="0"/>
                </a:lnTo>
                <a:cubicBezTo>
                  <a:pt x="3301" y="0"/>
                  <a:pt x="3332" y="1948"/>
                  <a:pt x="2953" y="2173"/>
                </a:cubicBezTo>
                <a:cubicBezTo>
                  <a:pt x="2768" y="2296"/>
                  <a:pt x="2543" y="2378"/>
                  <a:pt x="2317" y="2389"/>
                </a:cubicBezTo>
                <a:lnTo>
                  <a:pt x="2317" y="2983"/>
                </a:lnTo>
                <a:lnTo>
                  <a:pt x="3188" y="3281"/>
                </a:lnTo>
                <a:cubicBezTo>
                  <a:pt x="3188" y="3281"/>
                  <a:pt x="2758" y="4111"/>
                  <a:pt x="1507" y="4111"/>
                </a:cubicBezTo>
                <a:cubicBezTo>
                  <a:pt x="246" y="4111"/>
                  <a:pt x="0" y="3117"/>
                  <a:pt x="0" y="3117"/>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2793056" y="2623605"/>
            <a:ext cx="119716" cy="19599"/>
          </a:xfrm>
          <a:custGeom>
            <a:avLst/>
            <a:gdLst/>
            <a:ahLst/>
            <a:cxnLst/>
            <a:rect l="l" t="t" r="r" b="b"/>
            <a:pathLst>
              <a:path w="2492" h="408" extrusionOk="0">
                <a:moveTo>
                  <a:pt x="1193" y="1"/>
                </a:moveTo>
                <a:cubicBezTo>
                  <a:pt x="803" y="1"/>
                  <a:pt x="411" y="25"/>
                  <a:pt x="349" y="59"/>
                </a:cubicBezTo>
                <a:cubicBezTo>
                  <a:pt x="216" y="161"/>
                  <a:pt x="93" y="274"/>
                  <a:pt x="1" y="407"/>
                </a:cubicBezTo>
                <a:cubicBezTo>
                  <a:pt x="308" y="394"/>
                  <a:pt x="810" y="390"/>
                  <a:pt x="1282" y="390"/>
                </a:cubicBezTo>
                <a:cubicBezTo>
                  <a:pt x="1913" y="390"/>
                  <a:pt x="2492" y="397"/>
                  <a:pt x="2492" y="397"/>
                </a:cubicBezTo>
                <a:cubicBezTo>
                  <a:pt x="2348" y="243"/>
                  <a:pt x="2164" y="131"/>
                  <a:pt x="1969" y="59"/>
                </a:cubicBezTo>
                <a:cubicBezTo>
                  <a:pt x="1835" y="17"/>
                  <a:pt x="1515" y="1"/>
                  <a:pt x="11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2682231" y="2636768"/>
            <a:ext cx="304910" cy="436229"/>
          </a:xfrm>
          <a:custGeom>
            <a:avLst/>
            <a:gdLst/>
            <a:ahLst/>
            <a:cxnLst/>
            <a:rect l="l" t="t" r="r" b="b"/>
            <a:pathLst>
              <a:path w="6347" h="9081" extrusionOk="0">
                <a:moveTo>
                  <a:pt x="3281" y="0"/>
                </a:moveTo>
                <a:cubicBezTo>
                  <a:pt x="2113" y="0"/>
                  <a:pt x="257" y="584"/>
                  <a:pt x="257" y="584"/>
                </a:cubicBezTo>
                <a:cubicBezTo>
                  <a:pt x="257" y="584"/>
                  <a:pt x="1" y="2870"/>
                  <a:pt x="626" y="4531"/>
                </a:cubicBezTo>
                <a:cubicBezTo>
                  <a:pt x="360" y="6981"/>
                  <a:pt x="134" y="8427"/>
                  <a:pt x="134" y="8427"/>
                </a:cubicBezTo>
                <a:cubicBezTo>
                  <a:pt x="501" y="8865"/>
                  <a:pt x="1813" y="9080"/>
                  <a:pt x="3150" y="9080"/>
                </a:cubicBezTo>
                <a:cubicBezTo>
                  <a:pt x="4503" y="9080"/>
                  <a:pt x="5883" y="8860"/>
                  <a:pt x="6336" y="8427"/>
                </a:cubicBezTo>
                <a:cubicBezTo>
                  <a:pt x="6336" y="8427"/>
                  <a:pt x="6234" y="7268"/>
                  <a:pt x="6019" y="5290"/>
                </a:cubicBezTo>
                <a:cubicBezTo>
                  <a:pt x="5967" y="4839"/>
                  <a:pt x="5988" y="4398"/>
                  <a:pt x="6080" y="3957"/>
                </a:cubicBezTo>
                <a:cubicBezTo>
                  <a:pt x="6326" y="2758"/>
                  <a:pt x="6347" y="1507"/>
                  <a:pt x="6131" y="297"/>
                </a:cubicBezTo>
                <a:cubicBezTo>
                  <a:pt x="6131" y="297"/>
                  <a:pt x="4450" y="0"/>
                  <a:pt x="3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2907820" y="2420162"/>
            <a:ext cx="271426" cy="354805"/>
          </a:xfrm>
          <a:custGeom>
            <a:avLst/>
            <a:gdLst/>
            <a:ahLst/>
            <a:cxnLst/>
            <a:rect l="l" t="t" r="r" b="b"/>
            <a:pathLst>
              <a:path w="5650" h="7386" extrusionOk="0">
                <a:moveTo>
                  <a:pt x="4774" y="1"/>
                </a:moveTo>
                <a:cubicBezTo>
                  <a:pt x="4541" y="1"/>
                  <a:pt x="4346" y="55"/>
                  <a:pt x="4326" y="183"/>
                </a:cubicBezTo>
                <a:lnTo>
                  <a:pt x="3537" y="2008"/>
                </a:lnTo>
                <a:cubicBezTo>
                  <a:pt x="3281" y="2592"/>
                  <a:pt x="2871" y="3115"/>
                  <a:pt x="2358" y="3504"/>
                </a:cubicBezTo>
                <a:cubicBezTo>
                  <a:pt x="1876" y="3863"/>
                  <a:pt x="1282" y="4314"/>
                  <a:pt x="831" y="4632"/>
                </a:cubicBezTo>
                <a:cubicBezTo>
                  <a:pt x="1" y="5228"/>
                  <a:pt x="259" y="7386"/>
                  <a:pt x="1401" y="7386"/>
                </a:cubicBezTo>
                <a:cubicBezTo>
                  <a:pt x="1458" y="7386"/>
                  <a:pt x="1518" y="7380"/>
                  <a:pt x="1579" y="7369"/>
                </a:cubicBezTo>
                <a:lnTo>
                  <a:pt x="3906" y="4550"/>
                </a:lnTo>
                <a:cubicBezTo>
                  <a:pt x="4183" y="4201"/>
                  <a:pt x="4398" y="3812"/>
                  <a:pt x="4542" y="3402"/>
                </a:cubicBezTo>
                <a:lnTo>
                  <a:pt x="5618" y="367"/>
                </a:lnTo>
                <a:cubicBezTo>
                  <a:pt x="5650" y="150"/>
                  <a:pt x="5160" y="1"/>
                  <a:pt x="4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2560116" y="3116385"/>
            <a:ext cx="35021" cy="29639"/>
          </a:xfrm>
          <a:custGeom>
            <a:avLst/>
            <a:gdLst/>
            <a:ahLst/>
            <a:cxnLst/>
            <a:rect l="l" t="t" r="r" b="b"/>
            <a:pathLst>
              <a:path w="729" h="617" extrusionOk="0">
                <a:moveTo>
                  <a:pt x="728" y="473"/>
                </a:moveTo>
                <a:cubicBezTo>
                  <a:pt x="728" y="473"/>
                  <a:pt x="544" y="503"/>
                  <a:pt x="390" y="514"/>
                </a:cubicBezTo>
                <a:cubicBezTo>
                  <a:pt x="236" y="524"/>
                  <a:pt x="185" y="401"/>
                  <a:pt x="124" y="339"/>
                </a:cubicBezTo>
                <a:cubicBezTo>
                  <a:pt x="124" y="339"/>
                  <a:pt x="124" y="134"/>
                  <a:pt x="42" y="93"/>
                </a:cubicBezTo>
                <a:cubicBezTo>
                  <a:pt x="124" y="42"/>
                  <a:pt x="226" y="52"/>
                  <a:pt x="298" y="124"/>
                </a:cubicBezTo>
                <a:cubicBezTo>
                  <a:pt x="318" y="165"/>
                  <a:pt x="349" y="206"/>
                  <a:pt x="370" y="257"/>
                </a:cubicBezTo>
                <a:cubicBezTo>
                  <a:pt x="421" y="206"/>
                  <a:pt x="482" y="165"/>
                  <a:pt x="554" y="124"/>
                </a:cubicBezTo>
                <a:cubicBezTo>
                  <a:pt x="482" y="124"/>
                  <a:pt x="421" y="144"/>
                  <a:pt x="370" y="185"/>
                </a:cubicBezTo>
                <a:cubicBezTo>
                  <a:pt x="298" y="52"/>
                  <a:pt x="134" y="1"/>
                  <a:pt x="1" y="73"/>
                </a:cubicBezTo>
                <a:cubicBezTo>
                  <a:pt x="31" y="155"/>
                  <a:pt x="52" y="247"/>
                  <a:pt x="52" y="339"/>
                </a:cubicBezTo>
                <a:cubicBezTo>
                  <a:pt x="52" y="339"/>
                  <a:pt x="267" y="616"/>
                  <a:pt x="359" y="596"/>
                </a:cubicBezTo>
                <a:cubicBezTo>
                  <a:pt x="452" y="565"/>
                  <a:pt x="728" y="473"/>
                  <a:pt x="728" y="473"/>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2543399" y="3125272"/>
            <a:ext cx="18736" cy="27141"/>
          </a:xfrm>
          <a:custGeom>
            <a:avLst/>
            <a:gdLst/>
            <a:ahLst/>
            <a:cxnLst/>
            <a:rect l="l" t="t" r="r" b="b"/>
            <a:pathLst>
              <a:path w="390" h="565" extrusionOk="0">
                <a:moveTo>
                  <a:pt x="390" y="52"/>
                </a:moveTo>
                <a:cubicBezTo>
                  <a:pt x="390" y="52"/>
                  <a:pt x="195" y="62"/>
                  <a:pt x="164" y="134"/>
                </a:cubicBezTo>
                <a:cubicBezTo>
                  <a:pt x="123" y="277"/>
                  <a:pt x="123" y="421"/>
                  <a:pt x="154" y="564"/>
                </a:cubicBezTo>
                <a:cubicBezTo>
                  <a:pt x="123" y="493"/>
                  <a:pt x="62" y="431"/>
                  <a:pt x="0" y="380"/>
                </a:cubicBezTo>
                <a:cubicBezTo>
                  <a:pt x="0" y="380"/>
                  <a:pt x="62" y="400"/>
                  <a:pt x="92" y="277"/>
                </a:cubicBezTo>
                <a:cubicBezTo>
                  <a:pt x="133" y="154"/>
                  <a:pt x="103" y="103"/>
                  <a:pt x="154" y="62"/>
                </a:cubicBezTo>
                <a:cubicBezTo>
                  <a:pt x="226" y="31"/>
                  <a:pt x="308" y="11"/>
                  <a:pt x="390" y="0"/>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2814721" y="2461475"/>
            <a:ext cx="135761" cy="127011"/>
          </a:xfrm>
          <a:custGeom>
            <a:avLst/>
            <a:gdLst/>
            <a:ahLst/>
            <a:cxnLst/>
            <a:rect l="l" t="t" r="r" b="b"/>
            <a:pathLst>
              <a:path w="2826" h="2644" extrusionOk="0">
                <a:moveTo>
                  <a:pt x="2199" y="0"/>
                </a:moveTo>
                <a:cubicBezTo>
                  <a:pt x="2130" y="0"/>
                  <a:pt x="2070" y="10"/>
                  <a:pt x="2030" y="30"/>
                </a:cubicBezTo>
                <a:cubicBezTo>
                  <a:pt x="1989" y="52"/>
                  <a:pt x="1907" y="58"/>
                  <a:pt x="1799" y="58"/>
                </a:cubicBezTo>
                <a:cubicBezTo>
                  <a:pt x="1680" y="58"/>
                  <a:pt x="1531" y="51"/>
                  <a:pt x="1373" y="51"/>
                </a:cubicBezTo>
                <a:cubicBezTo>
                  <a:pt x="995" y="51"/>
                  <a:pt x="567" y="90"/>
                  <a:pt x="390" y="358"/>
                </a:cubicBezTo>
                <a:cubicBezTo>
                  <a:pt x="83" y="420"/>
                  <a:pt x="1" y="727"/>
                  <a:pt x="93" y="1086"/>
                </a:cubicBezTo>
                <a:cubicBezTo>
                  <a:pt x="93" y="1086"/>
                  <a:pt x="226" y="2532"/>
                  <a:pt x="431" y="2593"/>
                </a:cubicBezTo>
                <a:cubicBezTo>
                  <a:pt x="538" y="2625"/>
                  <a:pt x="699" y="2643"/>
                  <a:pt x="846" y="2643"/>
                </a:cubicBezTo>
                <a:cubicBezTo>
                  <a:pt x="982" y="2643"/>
                  <a:pt x="1105" y="2628"/>
                  <a:pt x="1159" y="2593"/>
                </a:cubicBezTo>
                <a:cubicBezTo>
                  <a:pt x="1261" y="2522"/>
                  <a:pt x="1342" y="1516"/>
                  <a:pt x="1632" y="1516"/>
                </a:cubicBezTo>
                <a:cubicBezTo>
                  <a:pt x="1635" y="1516"/>
                  <a:pt x="1638" y="1517"/>
                  <a:pt x="1641" y="1517"/>
                </a:cubicBezTo>
                <a:cubicBezTo>
                  <a:pt x="1928" y="1527"/>
                  <a:pt x="1918" y="2091"/>
                  <a:pt x="1918" y="2091"/>
                </a:cubicBezTo>
                <a:lnTo>
                  <a:pt x="2092" y="2091"/>
                </a:lnTo>
                <a:cubicBezTo>
                  <a:pt x="2092" y="2091"/>
                  <a:pt x="2071" y="1537"/>
                  <a:pt x="2133" y="1404"/>
                </a:cubicBezTo>
                <a:cubicBezTo>
                  <a:pt x="2184" y="1281"/>
                  <a:pt x="2389" y="1250"/>
                  <a:pt x="2440" y="1107"/>
                </a:cubicBezTo>
                <a:cubicBezTo>
                  <a:pt x="2461" y="1025"/>
                  <a:pt x="2481" y="943"/>
                  <a:pt x="2492" y="861"/>
                </a:cubicBezTo>
                <a:lnTo>
                  <a:pt x="2543" y="861"/>
                </a:lnTo>
                <a:cubicBezTo>
                  <a:pt x="2543" y="861"/>
                  <a:pt x="2789" y="850"/>
                  <a:pt x="2810" y="451"/>
                </a:cubicBezTo>
                <a:cubicBezTo>
                  <a:pt x="2826" y="137"/>
                  <a:pt x="2451" y="0"/>
                  <a:pt x="2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2761543" y="3138578"/>
            <a:ext cx="70475" cy="111831"/>
          </a:xfrm>
          <a:custGeom>
            <a:avLst/>
            <a:gdLst/>
            <a:ahLst/>
            <a:cxnLst/>
            <a:rect l="l" t="t" r="r" b="b"/>
            <a:pathLst>
              <a:path w="1467" h="2328" extrusionOk="0">
                <a:moveTo>
                  <a:pt x="0" y="0"/>
                </a:moveTo>
                <a:lnTo>
                  <a:pt x="0" y="0"/>
                </a:lnTo>
                <a:cubicBezTo>
                  <a:pt x="595" y="513"/>
                  <a:pt x="954" y="1230"/>
                  <a:pt x="862" y="2327"/>
                </a:cubicBezTo>
                <a:lnTo>
                  <a:pt x="1466" y="554"/>
                </a:lnTo>
                <a:lnTo>
                  <a:pt x="0" y="0"/>
                </a:lnTo>
                <a:close/>
              </a:path>
            </a:pathLst>
          </a:custGeom>
          <a:solidFill>
            <a:srgbClr val="301A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47"/>
          <p:cNvSpPr txBox="1">
            <a:spLocks noGrp="1"/>
          </p:cNvSpPr>
          <p:nvPr>
            <p:ph type="title"/>
          </p:nvPr>
        </p:nvSpPr>
        <p:spPr>
          <a:xfrm>
            <a:off x="644738" y="1536695"/>
            <a:ext cx="5903700" cy="1129200"/>
          </a:xfrm>
          <a:prstGeom prst="rect">
            <a:avLst/>
          </a:prstGeom>
        </p:spPr>
        <p:txBody>
          <a:bodyPr spcFirstLastPara="1" wrap="square" lIns="91425" tIns="91425" rIns="91425" bIns="91425" anchor="t" anchorCtr="0">
            <a:noAutofit/>
          </a:bodyPr>
          <a:lstStyle/>
          <a:p>
            <a:pPr lvl="0" algn="l" rtl="0">
              <a:spcBef>
                <a:spcPts val="0"/>
              </a:spcBef>
              <a:spcAft>
                <a:spcPts val="0"/>
              </a:spcAft>
              <a:buClr>
                <a:schemeClr val="dk1"/>
              </a:buClr>
              <a:buSzPts val="1100"/>
            </a:pPr>
            <a:r>
              <a:rPr lang="en-AU" b="0" dirty="0">
                <a:latin typeface="+mj-lt"/>
                <a:cs typeface="Times New Roman" panose="02020603050405020304" pitchFamily="18" charset="0"/>
              </a:rPr>
              <a:t>1. Add more factors into the dataset which may influence the FX rate</a:t>
            </a:r>
            <a:br>
              <a:rPr lang="en-AU" b="0" dirty="0">
                <a:latin typeface="+mj-lt"/>
                <a:cs typeface="Times New Roman" panose="02020603050405020304" pitchFamily="18" charset="0"/>
              </a:rPr>
            </a:br>
            <a:br>
              <a:rPr lang="en-AU" b="0" dirty="0">
                <a:latin typeface="+mj-lt"/>
                <a:cs typeface="Times New Roman" panose="02020603050405020304" pitchFamily="18" charset="0"/>
              </a:rPr>
            </a:br>
            <a:r>
              <a:rPr lang="en-AU" b="0" dirty="0">
                <a:latin typeface="+mj-lt"/>
                <a:cs typeface="Times New Roman" panose="02020603050405020304" pitchFamily="18" charset="0"/>
              </a:rPr>
              <a:t>2. Use different models for prediction</a:t>
            </a:r>
            <a:br>
              <a:rPr lang="en-AU" dirty="0"/>
            </a:br>
            <a:endParaRPr dirty="0"/>
          </a:p>
          <a:p>
            <a:pPr marL="457200" lvl="0" indent="-457200" algn="ctr" rtl="0">
              <a:spcBef>
                <a:spcPts val="0"/>
              </a:spcBef>
              <a:spcAft>
                <a:spcPts val="0"/>
              </a:spcAft>
              <a:buFont typeface="+mj-lt"/>
              <a:buAutoNum type="arabicPeriod"/>
            </a:pPr>
            <a:endParaRPr dirty="0"/>
          </a:p>
        </p:txBody>
      </p:sp>
      <p:grpSp>
        <p:nvGrpSpPr>
          <p:cNvPr id="1253" name="Google Shape;1253;p47"/>
          <p:cNvGrpSpPr/>
          <p:nvPr/>
        </p:nvGrpSpPr>
        <p:grpSpPr>
          <a:xfrm>
            <a:off x="5719942" y="2960640"/>
            <a:ext cx="3611339" cy="2708386"/>
            <a:chOff x="6596575" y="1370725"/>
            <a:chExt cx="1792851" cy="1344579"/>
          </a:xfrm>
        </p:grpSpPr>
        <p:sp>
          <p:nvSpPr>
            <p:cNvPr id="1254" name="Google Shape;1254;p47"/>
            <p:cNvSpPr/>
            <p:nvPr/>
          </p:nvSpPr>
          <p:spPr>
            <a:xfrm>
              <a:off x="7861988" y="1380295"/>
              <a:ext cx="375840" cy="479153"/>
            </a:xfrm>
            <a:custGeom>
              <a:avLst/>
              <a:gdLst/>
              <a:ahLst/>
              <a:cxnLst/>
              <a:rect l="l" t="t" r="r" b="b"/>
              <a:pathLst>
                <a:path w="3456" h="4406" extrusionOk="0">
                  <a:moveTo>
                    <a:pt x="1512" y="1"/>
                  </a:moveTo>
                  <a:cubicBezTo>
                    <a:pt x="786" y="1"/>
                    <a:pt x="0" y="695"/>
                    <a:pt x="0" y="695"/>
                  </a:cubicBezTo>
                  <a:lnTo>
                    <a:pt x="154" y="1156"/>
                  </a:lnTo>
                  <a:cubicBezTo>
                    <a:pt x="290" y="1120"/>
                    <a:pt x="397" y="1103"/>
                    <a:pt x="480" y="1103"/>
                  </a:cubicBezTo>
                  <a:cubicBezTo>
                    <a:pt x="1124" y="1103"/>
                    <a:pt x="333" y="2098"/>
                    <a:pt x="451" y="2571"/>
                  </a:cubicBezTo>
                  <a:cubicBezTo>
                    <a:pt x="544" y="2940"/>
                    <a:pt x="954" y="3001"/>
                    <a:pt x="1364" y="3319"/>
                  </a:cubicBezTo>
                  <a:cubicBezTo>
                    <a:pt x="1774" y="3647"/>
                    <a:pt x="1436" y="4406"/>
                    <a:pt x="1436" y="4406"/>
                  </a:cubicBezTo>
                  <a:lnTo>
                    <a:pt x="3455" y="3585"/>
                  </a:lnTo>
                  <a:cubicBezTo>
                    <a:pt x="3137" y="3421"/>
                    <a:pt x="2891" y="3145"/>
                    <a:pt x="2778" y="2806"/>
                  </a:cubicBezTo>
                  <a:cubicBezTo>
                    <a:pt x="2707" y="2581"/>
                    <a:pt x="2686" y="2355"/>
                    <a:pt x="2707" y="2119"/>
                  </a:cubicBezTo>
                  <a:cubicBezTo>
                    <a:pt x="2737" y="1730"/>
                    <a:pt x="2737" y="746"/>
                    <a:pt x="2112" y="213"/>
                  </a:cubicBezTo>
                  <a:cubicBezTo>
                    <a:pt x="1931" y="60"/>
                    <a:pt x="1724" y="1"/>
                    <a:pt x="1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a:off x="7808483" y="1428471"/>
              <a:ext cx="106031" cy="105488"/>
            </a:xfrm>
            <a:custGeom>
              <a:avLst/>
              <a:gdLst/>
              <a:ahLst/>
              <a:cxnLst/>
              <a:rect l="l" t="t" r="r" b="b"/>
              <a:pathLst>
                <a:path w="975" h="970" extrusionOk="0">
                  <a:moveTo>
                    <a:pt x="416" y="1"/>
                  </a:moveTo>
                  <a:cubicBezTo>
                    <a:pt x="204" y="1"/>
                    <a:pt x="0" y="149"/>
                    <a:pt x="0" y="149"/>
                  </a:cubicBezTo>
                  <a:cubicBezTo>
                    <a:pt x="0" y="149"/>
                    <a:pt x="180" y="969"/>
                    <a:pt x="521" y="969"/>
                  </a:cubicBezTo>
                  <a:cubicBezTo>
                    <a:pt x="525" y="969"/>
                    <a:pt x="529" y="969"/>
                    <a:pt x="533" y="969"/>
                  </a:cubicBezTo>
                  <a:cubicBezTo>
                    <a:pt x="882" y="949"/>
                    <a:pt x="974" y="703"/>
                    <a:pt x="790" y="282"/>
                  </a:cubicBezTo>
                  <a:cubicBezTo>
                    <a:pt x="700" y="66"/>
                    <a:pt x="556" y="1"/>
                    <a:pt x="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a:off x="7595551" y="1637487"/>
              <a:ext cx="158340" cy="325598"/>
            </a:xfrm>
            <a:custGeom>
              <a:avLst/>
              <a:gdLst/>
              <a:ahLst/>
              <a:cxnLst/>
              <a:rect l="l" t="t" r="r" b="b"/>
              <a:pathLst>
                <a:path w="1456" h="2994" extrusionOk="0">
                  <a:moveTo>
                    <a:pt x="1323" y="1"/>
                  </a:moveTo>
                  <a:lnTo>
                    <a:pt x="0" y="944"/>
                  </a:lnTo>
                  <a:lnTo>
                    <a:pt x="31" y="2881"/>
                  </a:lnTo>
                  <a:lnTo>
                    <a:pt x="1456" y="2994"/>
                  </a:lnTo>
                  <a:lnTo>
                    <a:pt x="1323"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a:off x="7595551" y="1731121"/>
              <a:ext cx="111577" cy="119408"/>
            </a:xfrm>
            <a:custGeom>
              <a:avLst/>
              <a:gdLst/>
              <a:ahLst/>
              <a:cxnLst/>
              <a:rect l="l" t="t" r="r" b="b"/>
              <a:pathLst>
                <a:path w="1026" h="1098" extrusionOk="0">
                  <a:moveTo>
                    <a:pt x="1025" y="1"/>
                  </a:moveTo>
                  <a:lnTo>
                    <a:pt x="0" y="83"/>
                  </a:lnTo>
                  <a:lnTo>
                    <a:pt x="10" y="1098"/>
                  </a:lnTo>
                  <a:lnTo>
                    <a:pt x="10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a:off x="7446129" y="1404655"/>
              <a:ext cx="352241" cy="378341"/>
            </a:xfrm>
            <a:custGeom>
              <a:avLst/>
              <a:gdLst/>
              <a:ahLst/>
              <a:cxnLst/>
              <a:rect l="l" t="t" r="r" b="b"/>
              <a:pathLst>
                <a:path w="3239" h="3479" extrusionOk="0">
                  <a:moveTo>
                    <a:pt x="1579" y="0"/>
                  </a:moveTo>
                  <a:cubicBezTo>
                    <a:pt x="1287" y="0"/>
                    <a:pt x="983" y="87"/>
                    <a:pt x="708" y="265"/>
                  </a:cubicBezTo>
                  <a:cubicBezTo>
                    <a:pt x="585" y="348"/>
                    <a:pt x="482" y="471"/>
                    <a:pt x="441" y="624"/>
                  </a:cubicBezTo>
                  <a:cubicBezTo>
                    <a:pt x="298" y="1055"/>
                    <a:pt x="1" y="1947"/>
                    <a:pt x="103" y="2439"/>
                  </a:cubicBezTo>
                  <a:cubicBezTo>
                    <a:pt x="220" y="3050"/>
                    <a:pt x="621" y="3478"/>
                    <a:pt x="1360" y="3478"/>
                  </a:cubicBezTo>
                  <a:cubicBezTo>
                    <a:pt x="1401" y="3478"/>
                    <a:pt x="1444" y="3477"/>
                    <a:pt x="1487" y="3474"/>
                  </a:cubicBezTo>
                  <a:cubicBezTo>
                    <a:pt x="1487" y="3474"/>
                    <a:pt x="2481" y="3413"/>
                    <a:pt x="2830" y="2213"/>
                  </a:cubicBezTo>
                  <a:cubicBezTo>
                    <a:pt x="3238" y="789"/>
                    <a:pt x="2460" y="0"/>
                    <a:pt x="157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a:off x="7495175" y="1373009"/>
              <a:ext cx="446093" cy="386063"/>
            </a:xfrm>
            <a:custGeom>
              <a:avLst/>
              <a:gdLst/>
              <a:ahLst/>
              <a:cxnLst/>
              <a:rect l="l" t="t" r="r" b="b"/>
              <a:pathLst>
                <a:path w="4102" h="3550" extrusionOk="0">
                  <a:moveTo>
                    <a:pt x="1374" y="0"/>
                  </a:moveTo>
                  <a:cubicBezTo>
                    <a:pt x="264" y="0"/>
                    <a:pt x="1" y="854"/>
                    <a:pt x="1" y="854"/>
                  </a:cubicBezTo>
                  <a:cubicBezTo>
                    <a:pt x="636" y="977"/>
                    <a:pt x="1272" y="1069"/>
                    <a:pt x="1907" y="1110"/>
                  </a:cubicBezTo>
                  <a:cubicBezTo>
                    <a:pt x="1702" y="1930"/>
                    <a:pt x="2010" y="2392"/>
                    <a:pt x="2010" y="2392"/>
                  </a:cubicBezTo>
                  <a:lnTo>
                    <a:pt x="2297" y="3550"/>
                  </a:lnTo>
                  <a:cubicBezTo>
                    <a:pt x="3814" y="2935"/>
                    <a:pt x="4101" y="710"/>
                    <a:pt x="2215" y="136"/>
                  </a:cubicBezTo>
                  <a:cubicBezTo>
                    <a:pt x="1891" y="40"/>
                    <a:pt x="1613" y="0"/>
                    <a:pt x="1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a:off x="7683638" y="1591813"/>
              <a:ext cx="143876" cy="123431"/>
            </a:xfrm>
            <a:custGeom>
              <a:avLst/>
              <a:gdLst/>
              <a:ahLst/>
              <a:cxnLst/>
              <a:rect l="l" t="t" r="r" b="b"/>
              <a:pathLst>
                <a:path w="1323" h="1135" extrusionOk="0">
                  <a:moveTo>
                    <a:pt x="678" y="1"/>
                  </a:moveTo>
                  <a:cubicBezTo>
                    <a:pt x="306" y="1"/>
                    <a:pt x="1" y="378"/>
                    <a:pt x="154" y="769"/>
                  </a:cubicBezTo>
                  <a:cubicBezTo>
                    <a:pt x="243" y="1011"/>
                    <a:pt x="463" y="1135"/>
                    <a:pt x="683" y="1135"/>
                  </a:cubicBezTo>
                  <a:cubicBezTo>
                    <a:pt x="891" y="1135"/>
                    <a:pt x="1100" y="1024"/>
                    <a:pt x="1200" y="800"/>
                  </a:cubicBezTo>
                  <a:cubicBezTo>
                    <a:pt x="1323" y="513"/>
                    <a:pt x="1200" y="185"/>
                    <a:pt x="912" y="51"/>
                  </a:cubicBezTo>
                  <a:cubicBezTo>
                    <a:pt x="834" y="17"/>
                    <a:pt x="755" y="1"/>
                    <a:pt x="67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a:off x="7420464" y="1370725"/>
              <a:ext cx="325706" cy="156383"/>
            </a:xfrm>
            <a:custGeom>
              <a:avLst/>
              <a:gdLst/>
              <a:ahLst/>
              <a:cxnLst/>
              <a:rect l="l" t="t" r="r" b="b"/>
              <a:pathLst>
                <a:path w="2995" h="1438" extrusionOk="0">
                  <a:moveTo>
                    <a:pt x="1730" y="1"/>
                  </a:moveTo>
                  <a:cubicBezTo>
                    <a:pt x="1270" y="1"/>
                    <a:pt x="589" y="69"/>
                    <a:pt x="206" y="475"/>
                  </a:cubicBezTo>
                  <a:cubicBezTo>
                    <a:pt x="1" y="690"/>
                    <a:pt x="155" y="1029"/>
                    <a:pt x="472" y="1080"/>
                  </a:cubicBezTo>
                  <a:lnTo>
                    <a:pt x="2410" y="1428"/>
                  </a:lnTo>
                  <a:cubicBezTo>
                    <a:pt x="2437" y="1434"/>
                    <a:pt x="2465" y="1437"/>
                    <a:pt x="2492" y="1437"/>
                  </a:cubicBezTo>
                  <a:cubicBezTo>
                    <a:pt x="2649" y="1437"/>
                    <a:pt x="2798" y="1341"/>
                    <a:pt x="2851" y="1193"/>
                  </a:cubicBezTo>
                  <a:lnTo>
                    <a:pt x="2953" y="895"/>
                  </a:lnTo>
                  <a:cubicBezTo>
                    <a:pt x="2994" y="742"/>
                    <a:pt x="2933" y="577"/>
                    <a:pt x="2799" y="485"/>
                  </a:cubicBezTo>
                  <a:lnTo>
                    <a:pt x="2410" y="157"/>
                  </a:lnTo>
                  <a:cubicBezTo>
                    <a:pt x="2318" y="96"/>
                    <a:pt x="2215" y="44"/>
                    <a:pt x="2102" y="14"/>
                  </a:cubicBezTo>
                  <a:cubicBezTo>
                    <a:pt x="2017" y="8"/>
                    <a:pt x="1886" y="1"/>
                    <a:pt x="17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7"/>
            <p:cNvSpPr/>
            <p:nvPr/>
          </p:nvSpPr>
          <p:spPr>
            <a:xfrm>
              <a:off x="6727075" y="1872712"/>
              <a:ext cx="449355" cy="397046"/>
            </a:xfrm>
            <a:custGeom>
              <a:avLst/>
              <a:gdLst/>
              <a:ahLst/>
              <a:cxnLst/>
              <a:rect l="l" t="t" r="r" b="b"/>
              <a:pathLst>
                <a:path w="4132" h="3651" extrusionOk="0">
                  <a:moveTo>
                    <a:pt x="349" y="1"/>
                  </a:moveTo>
                  <a:lnTo>
                    <a:pt x="0" y="872"/>
                  </a:lnTo>
                  <a:lnTo>
                    <a:pt x="2717" y="3445"/>
                  </a:lnTo>
                  <a:cubicBezTo>
                    <a:pt x="2860" y="3584"/>
                    <a:pt x="3042" y="3650"/>
                    <a:pt x="3222" y="3650"/>
                  </a:cubicBezTo>
                  <a:cubicBezTo>
                    <a:pt x="3480" y="3650"/>
                    <a:pt x="3736" y="3514"/>
                    <a:pt x="3875" y="3261"/>
                  </a:cubicBezTo>
                  <a:lnTo>
                    <a:pt x="4132" y="2543"/>
                  </a:lnTo>
                  <a:lnTo>
                    <a:pt x="349"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7"/>
            <p:cNvSpPr/>
            <p:nvPr/>
          </p:nvSpPr>
          <p:spPr>
            <a:xfrm>
              <a:off x="6596575" y="1810508"/>
              <a:ext cx="205320" cy="180199"/>
            </a:xfrm>
            <a:custGeom>
              <a:avLst/>
              <a:gdLst/>
              <a:ahLst/>
              <a:cxnLst/>
              <a:rect l="l" t="t" r="r" b="b"/>
              <a:pathLst>
                <a:path w="1888" h="1657" extrusionOk="0">
                  <a:moveTo>
                    <a:pt x="943" y="1"/>
                  </a:moveTo>
                  <a:cubicBezTo>
                    <a:pt x="784" y="1"/>
                    <a:pt x="624" y="46"/>
                    <a:pt x="483" y="142"/>
                  </a:cubicBezTo>
                  <a:cubicBezTo>
                    <a:pt x="103" y="398"/>
                    <a:pt x="1" y="911"/>
                    <a:pt x="257" y="1290"/>
                  </a:cubicBezTo>
                  <a:cubicBezTo>
                    <a:pt x="418" y="1528"/>
                    <a:pt x="683" y="1657"/>
                    <a:pt x="952" y="1657"/>
                  </a:cubicBezTo>
                  <a:cubicBezTo>
                    <a:pt x="1113" y="1657"/>
                    <a:pt x="1274" y="1611"/>
                    <a:pt x="1416" y="1516"/>
                  </a:cubicBezTo>
                  <a:cubicBezTo>
                    <a:pt x="1785" y="1259"/>
                    <a:pt x="1887" y="737"/>
                    <a:pt x="1631" y="368"/>
                  </a:cubicBezTo>
                  <a:cubicBezTo>
                    <a:pt x="1470" y="130"/>
                    <a:pt x="1209" y="1"/>
                    <a:pt x="943"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a:off x="6601034" y="1746346"/>
              <a:ext cx="121691" cy="107554"/>
            </a:xfrm>
            <a:custGeom>
              <a:avLst/>
              <a:gdLst/>
              <a:ahLst/>
              <a:cxnLst/>
              <a:rect l="l" t="t" r="r" b="b"/>
              <a:pathLst>
                <a:path w="1119" h="989" extrusionOk="0">
                  <a:moveTo>
                    <a:pt x="153" y="0"/>
                  </a:moveTo>
                  <a:cubicBezTo>
                    <a:pt x="110" y="0"/>
                    <a:pt x="67" y="19"/>
                    <a:pt x="42" y="55"/>
                  </a:cubicBezTo>
                  <a:cubicBezTo>
                    <a:pt x="1" y="107"/>
                    <a:pt x="11" y="178"/>
                    <a:pt x="62" y="219"/>
                  </a:cubicBezTo>
                  <a:lnTo>
                    <a:pt x="903" y="988"/>
                  </a:lnTo>
                  <a:lnTo>
                    <a:pt x="1118" y="619"/>
                  </a:lnTo>
                  <a:lnTo>
                    <a:pt x="237" y="25"/>
                  </a:lnTo>
                  <a:cubicBezTo>
                    <a:pt x="212" y="8"/>
                    <a:pt x="183" y="0"/>
                    <a:pt x="153" y="0"/>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a:off x="6978831" y="1979722"/>
              <a:ext cx="468495" cy="289384"/>
            </a:xfrm>
            <a:custGeom>
              <a:avLst/>
              <a:gdLst/>
              <a:ahLst/>
              <a:cxnLst/>
              <a:rect l="l" t="t" r="r" b="b"/>
              <a:pathLst>
                <a:path w="4308" h="2661" extrusionOk="0">
                  <a:moveTo>
                    <a:pt x="4308" y="1"/>
                  </a:moveTo>
                  <a:lnTo>
                    <a:pt x="822" y="1282"/>
                  </a:lnTo>
                  <a:cubicBezTo>
                    <a:pt x="822" y="1282"/>
                    <a:pt x="1" y="2661"/>
                    <a:pt x="899" y="2661"/>
                  </a:cubicBezTo>
                  <a:cubicBezTo>
                    <a:pt x="953" y="2661"/>
                    <a:pt x="1012" y="2656"/>
                    <a:pt x="1079" y="2646"/>
                  </a:cubicBezTo>
                  <a:cubicBezTo>
                    <a:pt x="2268" y="2461"/>
                    <a:pt x="4144" y="1651"/>
                    <a:pt x="4144" y="1651"/>
                  </a:cubicBezTo>
                  <a:lnTo>
                    <a:pt x="4308"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a:off x="7168490" y="1938941"/>
              <a:ext cx="412598" cy="355286"/>
            </a:xfrm>
            <a:custGeom>
              <a:avLst/>
              <a:gdLst/>
              <a:ahLst/>
              <a:cxnLst/>
              <a:rect l="l" t="t" r="r" b="b"/>
              <a:pathLst>
                <a:path w="3794" h="3267" extrusionOk="0">
                  <a:moveTo>
                    <a:pt x="2925" y="0"/>
                  </a:moveTo>
                  <a:cubicBezTo>
                    <a:pt x="2824" y="0"/>
                    <a:pt x="2705" y="11"/>
                    <a:pt x="2564" y="37"/>
                  </a:cubicBezTo>
                  <a:cubicBezTo>
                    <a:pt x="1436" y="263"/>
                    <a:pt x="1" y="1011"/>
                    <a:pt x="1" y="1011"/>
                  </a:cubicBezTo>
                  <a:lnTo>
                    <a:pt x="1303" y="3267"/>
                  </a:lnTo>
                  <a:lnTo>
                    <a:pt x="3794" y="2334"/>
                  </a:lnTo>
                  <a:lnTo>
                    <a:pt x="3476" y="304"/>
                  </a:lnTo>
                  <a:cubicBezTo>
                    <a:pt x="3476" y="304"/>
                    <a:pt x="3454" y="0"/>
                    <a:pt x="2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a:off x="7439495" y="1899465"/>
              <a:ext cx="521782" cy="650108"/>
            </a:xfrm>
            <a:custGeom>
              <a:avLst/>
              <a:gdLst/>
              <a:ahLst/>
              <a:cxnLst/>
              <a:rect l="l" t="t" r="r" b="b"/>
              <a:pathLst>
                <a:path w="4798" h="5978" extrusionOk="0">
                  <a:moveTo>
                    <a:pt x="2471" y="1"/>
                  </a:moveTo>
                  <a:lnTo>
                    <a:pt x="185" y="390"/>
                  </a:lnTo>
                  <a:cubicBezTo>
                    <a:pt x="185" y="390"/>
                    <a:pt x="0" y="3742"/>
                    <a:pt x="390" y="5454"/>
                  </a:cubicBezTo>
                  <a:cubicBezTo>
                    <a:pt x="448" y="5738"/>
                    <a:pt x="693" y="5938"/>
                    <a:pt x="983" y="5938"/>
                  </a:cubicBezTo>
                  <a:cubicBezTo>
                    <a:pt x="997" y="5938"/>
                    <a:pt x="1011" y="5937"/>
                    <a:pt x="1025" y="5936"/>
                  </a:cubicBezTo>
                  <a:lnTo>
                    <a:pt x="4326" y="5977"/>
                  </a:lnTo>
                  <a:cubicBezTo>
                    <a:pt x="4623" y="5731"/>
                    <a:pt x="4798" y="5362"/>
                    <a:pt x="4798" y="4973"/>
                  </a:cubicBezTo>
                  <a:lnTo>
                    <a:pt x="4552" y="441"/>
                  </a:lnTo>
                  <a:cubicBezTo>
                    <a:pt x="4562" y="298"/>
                    <a:pt x="4029" y="134"/>
                    <a:pt x="3885" y="113"/>
                  </a:cubicBezTo>
                  <a:lnTo>
                    <a:pt x="24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7455046" y="2097933"/>
              <a:ext cx="1196" cy="140614"/>
            </a:xfrm>
            <a:custGeom>
              <a:avLst/>
              <a:gdLst/>
              <a:ahLst/>
              <a:cxnLst/>
              <a:rect l="l" t="t" r="r" b="b"/>
              <a:pathLst>
                <a:path w="11" h="1293" fill="none" extrusionOk="0">
                  <a:moveTo>
                    <a:pt x="11" y="1292"/>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7"/>
            <p:cNvSpPr/>
            <p:nvPr/>
          </p:nvSpPr>
          <p:spPr>
            <a:xfrm>
              <a:off x="7546505" y="1896094"/>
              <a:ext cx="259804" cy="132022"/>
            </a:xfrm>
            <a:custGeom>
              <a:avLst/>
              <a:gdLst/>
              <a:ahLst/>
              <a:cxnLst/>
              <a:rect l="l" t="t" r="r" b="b"/>
              <a:pathLst>
                <a:path w="2389" h="1214" extrusionOk="0">
                  <a:moveTo>
                    <a:pt x="1364" y="1"/>
                  </a:moveTo>
                  <a:lnTo>
                    <a:pt x="0" y="278"/>
                  </a:lnTo>
                  <a:cubicBezTo>
                    <a:pt x="0" y="278"/>
                    <a:pt x="0" y="1213"/>
                    <a:pt x="1011" y="1213"/>
                  </a:cubicBezTo>
                  <a:cubicBezTo>
                    <a:pt x="1042" y="1213"/>
                    <a:pt x="1074" y="1212"/>
                    <a:pt x="1107" y="1211"/>
                  </a:cubicBezTo>
                  <a:cubicBezTo>
                    <a:pt x="2214" y="1139"/>
                    <a:pt x="2389" y="103"/>
                    <a:pt x="2389" y="103"/>
                  </a:cubicBezTo>
                  <a:lnTo>
                    <a:pt x="1364"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a:off x="7871993" y="1952208"/>
              <a:ext cx="481763" cy="464689"/>
            </a:xfrm>
            <a:custGeom>
              <a:avLst/>
              <a:gdLst/>
              <a:ahLst/>
              <a:cxnLst/>
              <a:rect l="l" t="t" r="r" b="b"/>
              <a:pathLst>
                <a:path w="4430" h="4273" extrusionOk="0">
                  <a:moveTo>
                    <a:pt x="426" y="1"/>
                  </a:moveTo>
                  <a:cubicBezTo>
                    <a:pt x="338" y="1"/>
                    <a:pt x="269" y="28"/>
                    <a:pt x="226" y="90"/>
                  </a:cubicBezTo>
                  <a:cubicBezTo>
                    <a:pt x="1" y="407"/>
                    <a:pt x="862" y="2150"/>
                    <a:pt x="1149" y="2417"/>
                  </a:cubicBezTo>
                  <a:lnTo>
                    <a:pt x="3199" y="4272"/>
                  </a:lnTo>
                  <a:lnTo>
                    <a:pt x="4029" y="4016"/>
                  </a:lnTo>
                  <a:lnTo>
                    <a:pt x="4429" y="3247"/>
                  </a:lnTo>
                  <a:lnTo>
                    <a:pt x="2430" y="1320"/>
                  </a:lnTo>
                  <a:cubicBezTo>
                    <a:pt x="2149" y="969"/>
                    <a:pt x="951" y="1"/>
                    <a:pt x="42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7"/>
            <p:cNvSpPr/>
            <p:nvPr/>
          </p:nvSpPr>
          <p:spPr>
            <a:xfrm>
              <a:off x="7766071" y="1908382"/>
              <a:ext cx="459469" cy="400309"/>
            </a:xfrm>
            <a:custGeom>
              <a:avLst/>
              <a:gdLst/>
              <a:ahLst/>
              <a:cxnLst/>
              <a:rect l="l" t="t" r="r" b="b"/>
              <a:pathLst>
                <a:path w="4225" h="3681" extrusionOk="0">
                  <a:moveTo>
                    <a:pt x="370" y="1"/>
                  </a:moveTo>
                  <a:lnTo>
                    <a:pt x="1" y="1702"/>
                  </a:lnTo>
                  <a:lnTo>
                    <a:pt x="2441" y="3681"/>
                  </a:lnTo>
                  <a:lnTo>
                    <a:pt x="4224" y="2164"/>
                  </a:lnTo>
                  <a:cubicBezTo>
                    <a:pt x="4224" y="2164"/>
                    <a:pt x="3394" y="903"/>
                    <a:pt x="2030" y="308"/>
                  </a:cubicBezTo>
                  <a:cubicBezTo>
                    <a:pt x="1323" y="1"/>
                    <a:pt x="370" y="1"/>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7"/>
            <p:cNvSpPr/>
            <p:nvPr/>
          </p:nvSpPr>
          <p:spPr>
            <a:xfrm>
              <a:off x="7840782" y="2159267"/>
              <a:ext cx="111577" cy="84825"/>
            </a:xfrm>
            <a:custGeom>
              <a:avLst/>
              <a:gdLst/>
              <a:ahLst/>
              <a:cxnLst/>
              <a:rect l="l" t="t" r="r" b="b"/>
              <a:pathLst>
                <a:path w="1026" h="780" fill="none" extrusionOk="0">
                  <a:moveTo>
                    <a:pt x="1026" y="779"/>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a:off x="7952251" y="2282372"/>
              <a:ext cx="437175" cy="367466"/>
            </a:xfrm>
            <a:custGeom>
              <a:avLst/>
              <a:gdLst/>
              <a:ahLst/>
              <a:cxnLst/>
              <a:rect l="l" t="t" r="r" b="b"/>
              <a:pathLst>
                <a:path w="4020" h="3379" extrusionOk="0">
                  <a:moveTo>
                    <a:pt x="3154" y="1"/>
                  </a:moveTo>
                  <a:cubicBezTo>
                    <a:pt x="2916" y="1"/>
                    <a:pt x="2678" y="110"/>
                    <a:pt x="2523" y="324"/>
                  </a:cubicBezTo>
                  <a:lnTo>
                    <a:pt x="1" y="2712"/>
                  </a:lnTo>
                  <a:lnTo>
                    <a:pt x="575" y="3379"/>
                  </a:lnTo>
                  <a:lnTo>
                    <a:pt x="3691" y="1339"/>
                  </a:lnTo>
                  <a:cubicBezTo>
                    <a:pt x="4019" y="1031"/>
                    <a:pt x="4009" y="498"/>
                    <a:pt x="3671" y="201"/>
                  </a:cubicBezTo>
                  <a:cubicBezTo>
                    <a:pt x="3523" y="67"/>
                    <a:pt x="3338" y="1"/>
                    <a:pt x="3154"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7"/>
            <p:cNvSpPr/>
            <p:nvPr/>
          </p:nvSpPr>
          <p:spPr>
            <a:xfrm>
              <a:off x="7734860" y="2505090"/>
              <a:ext cx="279923" cy="210214"/>
            </a:xfrm>
            <a:custGeom>
              <a:avLst/>
              <a:gdLst/>
              <a:ahLst/>
              <a:cxnLst/>
              <a:rect l="l" t="t" r="r" b="b"/>
              <a:pathLst>
                <a:path w="2574" h="1933" extrusionOk="0">
                  <a:moveTo>
                    <a:pt x="1046" y="1"/>
                  </a:moveTo>
                  <a:cubicBezTo>
                    <a:pt x="1010" y="1"/>
                    <a:pt x="975" y="14"/>
                    <a:pt x="944" y="39"/>
                  </a:cubicBezTo>
                  <a:cubicBezTo>
                    <a:pt x="882" y="90"/>
                    <a:pt x="862" y="172"/>
                    <a:pt x="893" y="244"/>
                  </a:cubicBezTo>
                  <a:lnTo>
                    <a:pt x="985" y="439"/>
                  </a:lnTo>
                  <a:lnTo>
                    <a:pt x="113" y="900"/>
                  </a:lnTo>
                  <a:cubicBezTo>
                    <a:pt x="42" y="941"/>
                    <a:pt x="1" y="1023"/>
                    <a:pt x="21" y="1105"/>
                  </a:cubicBezTo>
                  <a:cubicBezTo>
                    <a:pt x="46" y="1171"/>
                    <a:pt x="110" y="1217"/>
                    <a:pt x="182" y="1217"/>
                  </a:cubicBezTo>
                  <a:cubicBezTo>
                    <a:pt x="200" y="1217"/>
                    <a:pt x="218" y="1214"/>
                    <a:pt x="236" y="1208"/>
                  </a:cubicBezTo>
                  <a:lnTo>
                    <a:pt x="421" y="1157"/>
                  </a:lnTo>
                  <a:lnTo>
                    <a:pt x="267" y="1239"/>
                  </a:lnTo>
                  <a:cubicBezTo>
                    <a:pt x="195" y="1269"/>
                    <a:pt x="165" y="1351"/>
                    <a:pt x="185" y="1423"/>
                  </a:cubicBezTo>
                  <a:cubicBezTo>
                    <a:pt x="208" y="1483"/>
                    <a:pt x="263" y="1521"/>
                    <a:pt x="323" y="1521"/>
                  </a:cubicBezTo>
                  <a:cubicBezTo>
                    <a:pt x="346" y="1521"/>
                    <a:pt x="368" y="1516"/>
                    <a:pt x="390" y="1505"/>
                  </a:cubicBezTo>
                  <a:lnTo>
                    <a:pt x="493" y="1464"/>
                  </a:lnTo>
                  <a:lnTo>
                    <a:pt x="493" y="1464"/>
                  </a:lnTo>
                  <a:cubicBezTo>
                    <a:pt x="411" y="1526"/>
                    <a:pt x="380" y="1608"/>
                    <a:pt x="411" y="1669"/>
                  </a:cubicBezTo>
                  <a:cubicBezTo>
                    <a:pt x="433" y="1714"/>
                    <a:pt x="489" y="1743"/>
                    <a:pt x="545" y="1743"/>
                  </a:cubicBezTo>
                  <a:cubicBezTo>
                    <a:pt x="566" y="1743"/>
                    <a:pt x="586" y="1739"/>
                    <a:pt x="605" y="1731"/>
                  </a:cubicBezTo>
                  <a:lnTo>
                    <a:pt x="739" y="1659"/>
                  </a:lnTo>
                  <a:lnTo>
                    <a:pt x="739" y="1659"/>
                  </a:lnTo>
                  <a:cubicBezTo>
                    <a:pt x="605" y="1731"/>
                    <a:pt x="605" y="1813"/>
                    <a:pt x="636" y="1854"/>
                  </a:cubicBezTo>
                  <a:cubicBezTo>
                    <a:pt x="660" y="1908"/>
                    <a:pt x="712" y="1933"/>
                    <a:pt x="768" y="1933"/>
                  </a:cubicBezTo>
                  <a:cubicBezTo>
                    <a:pt x="785" y="1933"/>
                    <a:pt x="803" y="1930"/>
                    <a:pt x="821" y="1925"/>
                  </a:cubicBezTo>
                  <a:lnTo>
                    <a:pt x="1549" y="1700"/>
                  </a:lnTo>
                  <a:lnTo>
                    <a:pt x="1610" y="1669"/>
                  </a:lnTo>
                  <a:cubicBezTo>
                    <a:pt x="1667" y="1694"/>
                    <a:pt x="1735" y="1712"/>
                    <a:pt x="1816" y="1712"/>
                  </a:cubicBezTo>
                  <a:cubicBezTo>
                    <a:pt x="1999" y="1712"/>
                    <a:pt x="2247" y="1622"/>
                    <a:pt x="2574" y="1331"/>
                  </a:cubicBezTo>
                  <a:lnTo>
                    <a:pt x="2000" y="664"/>
                  </a:lnTo>
                  <a:lnTo>
                    <a:pt x="1149" y="39"/>
                  </a:lnTo>
                  <a:cubicBezTo>
                    <a:pt x="1118" y="14"/>
                    <a:pt x="1082" y="1"/>
                    <a:pt x="104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243;p73">
            <a:extLst>
              <a:ext uri="{FF2B5EF4-FFF2-40B4-BE49-F238E27FC236}">
                <a16:creationId xmlns:a16="http://schemas.microsoft.com/office/drawing/2014/main" id="{20FC2949-220F-6C32-E45C-42055415BACD}"/>
              </a:ext>
            </a:extLst>
          </p:cNvPr>
          <p:cNvSpPr txBox="1">
            <a:spLocks/>
          </p:cNvSpPr>
          <p:nvPr/>
        </p:nvSpPr>
        <p:spPr>
          <a:xfrm>
            <a:off x="1110084" y="700538"/>
            <a:ext cx="5438354" cy="140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000"/>
              <a:buFont typeface="Montserrat"/>
              <a:buNone/>
              <a:defRPr sz="2000" b="1" i="0" u="none" strike="noStrike" cap="none">
                <a:solidFill>
                  <a:schemeClr val="accent1"/>
                </a:solidFill>
                <a:latin typeface="Open Sans"/>
                <a:ea typeface="Open Sans"/>
                <a:cs typeface="Open Sans"/>
                <a:sym typeface="Open Sans"/>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Open Sans"/>
                <a:ea typeface="Open Sans"/>
                <a:cs typeface="Open Sans"/>
                <a:sym typeface="Open Sans"/>
              </a:defRPr>
            </a:lvl9pPr>
          </a:lstStyle>
          <a:p>
            <a:pPr algn="r">
              <a:buClr>
                <a:schemeClr val="dk1"/>
              </a:buClr>
              <a:buSzPts val="1100"/>
              <a:buFont typeface="Arial"/>
              <a:buNone/>
            </a:pPr>
            <a:r>
              <a:rPr lang="en-AU" sz="4000" dirty="0">
                <a:latin typeface="Montserrat" panose="00000500000000000000" pitchFamily="2" charset="0"/>
              </a:rPr>
              <a:t>Further</a:t>
            </a:r>
            <a:r>
              <a:rPr lang="en-AU" sz="4000" dirty="0">
                <a:latin typeface="Montserrat Black" panose="020B0604020202020204" pitchFamily="2" charset="0"/>
              </a:rPr>
              <a:t> </a:t>
            </a:r>
            <a:r>
              <a:rPr lang="en-AU" sz="4000" dirty="0">
                <a:latin typeface="Montserrat" panose="00000500000000000000" pitchFamily="2" charset="0"/>
              </a:rPr>
              <a:t>Exploration</a:t>
            </a:r>
          </a:p>
          <a:p>
            <a:pPr algn="r"/>
            <a:endParaRPr lang="en-AU" dirty="0"/>
          </a:p>
        </p:txBody>
      </p:sp>
    </p:spTree>
    <p:extLst>
      <p:ext uri="{BB962C8B-B14F-4D97-AF65-F5344CB8AC3E}">
        <p14:creationId xmlns:p14="http://schemas.microsoft.com/office/powerpoint/2010/main" val="558240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5"/>
          <p:cNvSpPr txBox="1">
            <a:spLocks noGrp="1"/>
          </p:cNvSpPr>
          <p:nvPr>
            <p:ph type="title"/>
          </p:nvPr>
        </p:nvSpPr>
        <p:spPr>
          <a:xfrm>
            <a:off x="457200" y="951000"/>
            <a:ext cx="3754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SET US APART?</a:t>
            </a:r>
            <a:endParaRPr/>
          </a:p>
          <a:p>
            <a:pPr marL="0" lvl="0" indent="0" algn="l" rtl="0">
              <a:spcBef>
                <a:spcPts val="0"/>
              </a:spcBef>
              <a:spcAft>
                <a:spcPts val="0"/>
              </a:spcAft>
              <a:buNone/>
            </a:pPr>
            <a:endParaRPr/>
          </a:p>
        </p:txBody>
      </p:sp>
      <p:sp>
        <p:nvSpPr>
          <p:cNvPr id="1134" name="Google Shape;1134;p45"/>
          <p:cNvSpPr txBox="1">
            <a:spLocks noGrp="1"/>
          </p:cNvSpPr>
          <p:nvPr>
            <p:ph type="subTitle" idx="1"/>
          </p:nvPr>
        </p:nvSpPr>
        <p:spPr>
          <a:xfrm>
            <a:off x="457200" y="2234150"/>
            <a:ext cx="3677400" cy="9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know what helps you make your point clear? Lists like this one:</a:t>
            </a:r>
            <a:endParaRPr dirty="0"/>
          </a:p>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 dirty="0"/>
              <a:t>Because they’re simple </a:t>
            </a:r>
            <a:endParaRPr dirty="0"/>
          </a:p>
          <a:p>
            <a:pPr marL="457200" lvl="0" indent="-317500" algn="l" rtl="0">
              <a:spcBef>
                <a:spcPts val="0"/>
              </a:spcBef>
              <a:spcAft>
                <a:spcPts val="0"/>
              </a:spcAft>
              <a:buSzPts val="1400"/>
              <a:buChar char="●"/>
            </a:pPr>
            <a:r>
              <a:rPr lang="en" dirty="0"/>
              <a:t>You can organize your ideas clearly </a:t>
            </a:r>
            <a:endParaRPr dirty="0"/>
          </a:p>
          <a:p>
            <a:pPr marL="457200" lvl="0" indent="-317500" algn="l" rtl="0">
              <a:spcBef>
                <a:spcPts val="0"/>
              </a:spcBef>
              <a:spcAft>
                <a:spcPts val="0"/>
              </a:spcAft>
              <a:buSzPts val="1400"/>
              <a:buChar char="●"/>
            </a:pPr>
            <a:r>
              <a:rPr lang="en" dirty="0"/>
              <a:t>And the most important thing: the audience won’t miss the point of your presentation</a:t>
            </a:r>
            <a:endParaRPr dirty="0"/>
          </a:p>
        </p:txBody>
      </p:sp>
      <p:grpSp>
        <p:nvGrpSpPr>
          <p:cNvPr id="1135" name="Google Shape;1135;p45"/>
          <p:cNvGrpSpPr/>
          <p:nvPr/>
        </p:nvGrpSpPr>
        <p:grpSpPr>
          <a:xfrm>
            <a:off x="6027614" y="1272692"/>
            <a:ext cx="2378082" cy="3178713"/>
            <a:chOff x="5593226" y="692187"/>
            <a:chExt cx="2812302" cy="3759121"/>
          </a:xfrm>
        </p:grpSpPr>
        <p:sp>
          <p:nvSpPr>
            <p:cNvPr id="1136" name="Google Shape;1136;p45"/>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35354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p46"/>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GUIDING PRINCIPLES</a:t>
            </a:r>
            <a:endParaRPr/>
          </a:p>
        </p:txBody>
      </p:sp>
      <p:sp>
        <p:nvSpPr>
          <p:cNvPr id="1170" name="Google Shape;1170;p46"/>
          <p:cNvSpPr txBox="1">
            <a:spLocks noGrp="1"/>
          </p:cNvSpPr>
          <p:nvPr>
            <p:ph type="title" idx="2"/>
          </p:nvPr>
        </p:nvSpPr>
        <p:spPr>
          <a:xfrm>
            <a:off x="641800" y="2258012"/>
            <a:ext cx="26898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
        <p:nvSpPr>
          <p:cNvPr id="1171" name="Google Shape;1171;p46"/>
          <p:cNvSpPr txBox="1">
            <a:spLocks noGrp="1"/>
          </p:cNvSpPr>
          <p:nvPr>
            <p:ph type="subTitle" idx="1"/>
          </p:nvPr>
        </p:nvSpPr>
        <p:spPr>
          <a:xfrm>
            <a:off x="641800" y="2619438"/>
            <a:ext cx="2689800" cy="8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1172" name="Google Shape;1172;p46"/>
          <p:cNvSpPr txBox="1">
            <a:spLocks noGrp="1"/>
          </p:cNvSpPr>
          <p:nvPr>
            <p:ph type="title" idx="3"/>
          </p:nvPr>
        </p:nvSpPr>
        <p:spPr>
          <a:xfrm>
            <a:off x="5824800" y="2252450"/>
            <a:ext cx="26898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sp>
        <p:nvSpPr>
          <p:cNvPr id="1173" name="Google Shape;1173;p46"/>
          <p:cNvSpPr txBox="1">
            <a:spLocks noGrp="1"/>
          </p:cNvSpPr>
          <p:nvPr>
            <p:ph type="subTitle" idx="4"/>
          </p:nvPr>
        </p:nvSpPr>
        <p:spPr>
          <a:xfrm>
            <a:off x="5824800" y="2624010"/>
            <a:ext cx="26898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grpSp>
        <p:nvGrpSpPr>
          <p:cNvPr id="1174" name="Google Shape;1174;p46"/>
          <p:cNvGrpSpPr/>
          <p:nvPr/>
        </p:nvGrpSpPr>
        <p:grpSpPr>
          <a:xfrm>
            <a:off x="3084226" y="1332026"/>
            <a:ext cx="2171846" cy="3951041"/>
            <a:chOff x="3084226" y="1332026"/>
            <a:chExt cx="2171846" cy="3951041"/>
          </a:xfrm>
        </p:grpSpPr>
        <p:grpSp>
          <p:nvGrpSpPr>
            <p:cNvPr id="1175" name="Google Shape;1175;p46"/>
            <p:cNvGrpSpPr/>
            <p:nvPr/>
          </p:nvGrpSpPr>
          <p:grpSpPr>
            <a:xfrm>
              <a:off x="3084226" y="1332026"/>
              <a:ext cx="2171846" cy="3951041"/>
              <a:chOff x="3589176" y="1632801"/>
              <a:chExt cx="1965650" cy="3575926"/>
            </a:xfrm>
          </p:grpSpPr>
          <p:sp>
            <p:nvSpPr>
              <p:cNvPr id="1176" name="Google Shape;1176;p46"/>
              <p:cNvSpPr/>
              <p:nvPr/>
            </p:nvSpPr>
            <p:spPr>
              <a:xfrm>
                <a:off x="4492316" y="2329161"/>
                <a:ext cx="1012889" cy="1507907"/>
              </a:xfrm>
              <a:custGeom>
                <a:avLst/>
                <a:gdLst/>
                <a:ahLst/>
                <a:cxnLst/>
                <a:rect l="l" t="t" r="r" b="b"/>
                <a:pathLst>
                  <a:path w="11923" h="17750" extrusionOk="0">
                    <a:moveTo>
                      <a:pt x="10540" y="0"/>
                    </a:moveTo>
                    <a:cubicBezTo>
                      <a:pt x="10253" y="0"/>
                      <a:pt x="9966" y="100"/>
                      <a:pt x="9739" y="301"/>
                    </a:cubicBezTo>
                    <a:lnTo>
                      <a:pt x="0" y="8769"/>
                    </a:lnTo>
                    <a:lnTo>
                      <a:pt x="6397" y="17749"/>
                    </a:lnTo>
                    <a:cubicBezTo>
                      <a:pt x="8253" y="16396"/>
                      <a:pt x="9585" y="14448"/>
                      <a:pt x="10180" y="12234"/>
                    </a:cubicBezTo>
                    <a:lnTo>
                      <a:pt x="10180" y="12203"/>
                    </a:lnTo>
                    <a:lnTo>
                      <a:pt x="7463" y="6186"/>
                    </a:lnTo>
                    <a:lnTo>
                      <a:pt x="11431" y="2095"/>
                    </a:lnTo>
                    <a:cubicBezTo>
                      <a:pt x="11923" y="1583"/>
                      <a:pt x="11882" y="753"/>
                      <a:pt x="11338" y="291"/>
                    </a:cubicBezTo>
                    <a:cubicBezTo>
                      <a:pt x="11109" y="98"/>
                      <a:pt x="10824" y="0"/>
                      <a:pt x="10540" y="0"/>
                    </a:cubicBezTo>
                    <a:close/>
                  </a:path>
                </a:pathLst>
              </a:custGeom>
              <a:solidFill>
                <a:srgbClr val="FF9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4034162" y="1632801"/>
                <a:ext cx="1455406" cy="1867596"/>
              </a:xfrm>
              <a:custGeom>
                <a:avLst/>
                <a:gdLst/>
                <a:ahLst/>
                <a:cxnLst/>
                <a:rect l="l" t="t" r="r" b="b"/>
                <a:pathLst>
                  <a:path w="17132" h="21984" extrusionOk="0">
                    <a:moveTo>
                      <a:pt x="8950" y="502"/>
                    </a:moveTo>
                    <a:cubicBezTo>
                      <a:pt x="9414" y="502"/>
                      <a:pt x="9857" y="779"/>
                      <a:pt x="10037" y="1240"/>
                    </a:cubicBezTo>
                    <a:lnTo>
                      <a:pt x="16321" y="17079"/>
                    </a:lnTo>
                    <a:cubicBezTo>
                      <a:pt x="16557" y="17674"/>
                      <a:pt x="16270" y="18360"/>
                      <a:pt x="15665" y="18596"/>
                    </a:cubicBezTo>
                    <a:lnTo>
                      <a:pt x="8622" y="21395"/>
                    </a:lnTo>
                    <a:cubicBezTo>
                      <a:pt x="8479" y="21451"/>
                      <a:pt x="8332" y="21477"/>
                      <a:pt x="8188" y="21477"/>
                    </a:cubicBezTo>
                    <a:cubicBezTo>
                      <a:pt x="7722" y="21477"/>
                      <a:pt x="7285" y="21201"/>
                      <a:pt x="7105" y="20739"/>
                    </a:cubicBezTo>
                    <a:lnTo>
                      <a:pt x="811" y="4910"/>
                    </a:lnTo>
                    <a:cubicBezTo>
                      <a:pt x="575" y="4306"/>
                      <a:pt x="862" y="3629"/>
                      <a:pt x="1467" y="3393"/>
                    </a:cubicBezTo>
                    <a:lnTo>
                      <a:pt x="1672" y="3301"/>
                    </a:lnTo>
                    <a:cubicBezTo>
                      <a:pt x="1773" y="3261"/>
                      <a:pt x="1877" y="3242"/>
                      <a:pt x="1981" y="3242"/>
                    </a:cubicBezTo>
                    <a:cubicBezTo>
                      <a:pt x="2172" y="3242"/>
                      <a:pt x="2360" y="3308"/>
                      <a:pt x="2513" y="3434"/>
                    </a:cubicBezTo>
                    <a:lnTo>
                      <a:pt x="2738" y="3619"/>
                    </a:lnTo>
                    <a:cubicBezTo>
                      <a:pt x="2891" y="3745"/>
                      <a:pt x="3083" y="3811"/>
                      <a:pt x="3274" y="3811"/>
                    </a:cubicBezTo>
                    <a:cubicBezTo>
                      <a:pt x="3378" y="3811"/>
                      <a:pt x="3481" y="3792"/>
                      <a:pt x="3579" y="3752"/>
                    </a:cubicBezTo>
                    <a:lnTo>
                      <a:pt x="7228" y="2296"/>
                    </a:lnTo>
                    <a:cubicBezTo>
                      <a:pt x="7515" y="2184"/>
                      <a:pt x="7710" y="1927"/>
                      <a:pt x="7751" y="1630"/>
                    </a:cubicBezTo>
                    <a:lnTo>
                      <a:pt x="7782" y="1333"/>
                    </a:lnTo>
                    <a:cubicBezTo>
                      <a:pt x="7823" y="1035"/>
                      <a:pt x="8018" y="779"/>
                      <a:pt x="8305" y="666"/>
                    </a:cubicBezTo>
                    <a:lnTo>
                      <a:pt x="8520" y="584"/>
                    </a:lnTo>
                    <a:cubicBezTo>
                      <a:pt x="8660" y="529"/>
                      <a:pt x="8806" y="502"/>
                      <a:pt x="8950" y="502"/>
                    </a:cubicBezTo>
                    <a:close/>
                    <a:moveTo>
                      <a:pt x="8951" y="0"/>
                    </a:moveTo>
                    <a:cubicBezTo>
                      <a:pt x="8743" y="0"/>
                      <a:pt x="8531" y="40"/>
                      <a:pt x="8325" y="123"/>
                    </a:cubicBezTo>
                    <a:lnTo>
                      <a:pt x="1282" y="2922"/>
                    </a:lnTo>
                    <a:cubicBezTo>
                      <a:pt x="421" y="3260"/>
                      <a:pt x="1" y="4234"/>
                      <a:pt x="339" y="5095"/>
                    </a:cubicBezTo>
                    <a:lnTo>
                      <a:pt x="6634" y="20923"/>
                    </a:lnTo>
                    <a:cubicBezTo>
                      <a:pt x="6893" y="21582"/>
                      <a:pt x="7524" y="21983"/>
                      <a:pt x="8192" y="21983"/>
                    </a:cubicBezTo>
                    <a:cubicBezTo>
                      <a:pt x="8397" y="21983"/>
                      <a:pt x="8605" y="21946"/>
                      <a:pt x="8807" y="21866"/>
                    </a:cubicBezTo>
                    <a:lnTo>
                      <a:pt x="15860" y="19057"/>
                    </a:lnTo>
                    <a:cubicBezTo>
                      <a:pt x="16721" y="18719"/>
                      <a:pt x="17131" y="17745"/>
                      <a:pt x="16793" y="16894"/>
                    </a:cubicBezTo>
                    <a:lnTo>
                      <a:pt x="10498" y="1056"/>
                    </a:lnTo>
                    <a:cubicBezTo>
                      <a:pt x="10241" y="400"/>
                      <a:pt x="9615" y="0"/>
                      <a:pt x="8951" y="0"/>
                    </a:cubicBezTo>
                    <a:close/>
                  </a:path>
                </a:pathLst>
              </a:custGeom>
              <a:solidFill>
                <a:srgbClr val="203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4082076" y="1675532"/>
                <a:ext cx="1358730" cy="1782643"/>
              </a:xfrm>
              <a:custGeom>
                <a:avLst/>
                <a:gdLst/>
                <a:ahLst/>
                <a:cxnLst/>
                <a:rect l="l" t="t" r="r" b="b"/>
                <a:pathLst>
                  <a:path w="15994" h="20984" extrusionOk="0">
                    <a:moveTo>
                      <a:pt x="8373" y="1"/>
                    </a:moveTo>
                    <a:cubicBezTo>
                      <a:pt x="8231" y="1"/>
                      <a:pt x="8086" y="27"/>
                      <a:pt x="7946" y="81"/>
                    </a:cubicBezTo>
                    <a:lnTo>
                      <a:pt x="7730" y="174"/>
                    </a:lnTo>
                    <a:cubicBezTo>
                      <a:pt x="7454" y="286"/>
                      <a:pt x="7249" y="543"/>
                      <a:pt x="7218" y="840"/>
                    </a:cubicBezTo>
                    <a:lnTo>
                      <a:pt x="7177" y="1127"/>
                    </a:lnTo>
                    <a:cubicBezTo>
                      <a:pt x="7136" y="1435"/>
                      <a:pt x="6941" y="1691"/>
                      <a:pt x="6654" y="1804"/>
                    </a:cubicBezTo>
                    <a:lnTo>
                      <a:pt x="3004" y="3249"/>
                    </a:lnTo>
                    <a:cubicBezTo>
                      <a:pt x="2906" y="3289"/>
                      <a:pt x="2802" y="3309"/>
                      <a:pt x="2699" y="3309"/>
                    </a:cubicBezTo>
                    <a:cubicBezTo>
                      <a:pt x="2512" y="3309"/>
                      <a:pt x="2326" y="3245"/>
                      <a:pt x="2174" y="3126"/>
                    </a:cubicBezTo>
                    <a:lnTo>
                      <a:pt x="1949" y="2942"/>
                    </a:lnTo>
                    <a:cubicBezTo>
                      <a:pt x="1796" y="2815"/>
                      <a:pt x="1604" y="2749"/>
                      <a:pt x="1412" y="2749"/>
                    </a:cubicBezTo>
                    <a:cubicBezTo>
                      <a:pt x="1309" y="2749"/>
                      <a:pt x="1205" y="2769"/>
                      <a:pt x="1108" y="2808"/>
                    </a:cubicBezTo>
                    <a:lnTo>
                      <a:pt x="893" y="2890"/>
                    </a:lnTo>
                    <a:cubicBezTo>
                      <a:pt x="288" y="3126"/>
                      <a:pt x="1" y="3813"/>
                      <a:pt x="237" y="4407"/>
                    </a:cubicBezTo>
                    <a:lnTo>
                      <a:pt x="6531" y="20246"/>
                    </a:lnTo>
                    <a:cubicBezTo>
                      <a:pt x="6712" y="20702"/>
                      <a:pt x="7152" y="20983"/>
                      <a:pt x="7620" y="20983"/>
                    </a:cubicBezTo>
                    <a:cubicBezTo>
                      <a:pt x="7762" y="20983"/>
                      <a:pt x="7907" y="20957"/>
                      <a:pt x="8048" y="20902"/>
                    </a:cubicBezTo>
                    <a:lnTo>
                      <a:pt x="15101" y="18093"/>
                    </a:lnTo>
                    <a:cubicBezTo>
                      <a:pt x="15696" y="17857"/>
                      <a:pt x="15993" y="17181"/>
                      <a:pt x="15747" y="16576"/>
                    </a:cubicBezTo>
                    <a:lnTo>
                      <a:pt x="9463" y="748"/>
                    </a:lnTo>
                    <a:cubicBezTo>
                      <a:pt x="9282" y="284"/>
                      <a:pt x="8841" y="1"/>
                      <a:pt x="8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4096008" y="2170978"/>
                <a:ext cx="76712" cy="175087"/>
              </a:xfrm>
              <a:custGeom>
                <a:avLst/>
                <a:gdLst/>
                <a:ahLst/>
                <a:cxnLst/>
                <a:rect l="l" t="t" r="r" b="b"/>
                <a:pathLst>
                  <a:path w="903" h="2061" extrusionOk="0">
                    <a:moveTo>
                      <a:pt x="103" y="0"/>
                    </a:moveTo>
                    <a:lnTo>
                      <a:pt x="1" y="41"/>
                    </a:lnTo>
                    <a:lnTo>
                      <a:pt x="800" y="2061"/>
                    </a:lnTo>
                    <a:lnTo>
                      <a:pt x="903" y="2020"/>
                    </a:lnTo>
                    <a:lnTo>
                      <a:pt x="103" y="0"/>
                    </a:lnTo>
                    <a:close/>
                  </a:path>
                </a:pathLst>
              </a:custGeom>
              <a:solidFill>
                <a:srgbClr val="082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4187503" y="2400012"/>
                <a:ext cx="76712" cy="176022"/>
              </a:xfrm>
              <a:custGeom>
                <a:avLst/>
                <a:gdLst/>
                <a:ahLst/>
                <a:cxnLst/>
                <a:rect l="l" t="t" r="r" b="b"/>
                <a:pathLst>
                  <a:path w="903" h="2072" extrusionOk="0">
                    <a:moveTo>
                      <a:pt x="103" y="1"/>
                    </a:moveTo>
                    <a:lnTo>
                      <a:pt x="0" y="52"/>
                    </a:lnTo>
                    <a:lnTo>
                      <a:pt x="800" y="2071"/>
                    </a:lnTo>
                    <a:lnTo>
                      <a:pt x="902" y="2030"/>
                    </a:lnTo>
                    <a:lnTo>
                      <a:pt x="103" y="1"/>
                    </a:lnTo>
                    <a:close/>
                  </a:path>
                </a:pathLst>
              </a:custGeom>
              <a:solidFill>
                <a:srgbClr val="082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5216884" y="3061031"/>
                <a:ext cx="337941" cy="410660"/>
              </a:xfrm>
              <a:custGeom>
                <a:avLst/>
                <a:gdLst/>
                <a:ahLst/>
                <a:cxnLst/>
                <a:rect l="l" t="t" r="r" b="b"/>
                <a:pathLst>
                  <a:path w="3978" h="4834" extrusionOk="0">
                    <a:moveTo>
                      <a:pt x="3476" y="0"/>
                    </a:moveTo>
                    <a:lnTo>
                      <a:pt x="1641" y="2502"/>
                    </a:lnTo>
                    <a:lnTo>
                      <a:pt x="769" y="2820"/>
                    </a:lnTo>
                    <a:cubicBezTo>
                      <a:pt x="277" y="3004"/>
                      <a:pt x="0" y="3527"/>
                      <a:pt x="123" y="4050"/>
                    </a:cubicBezTo>
                    <a:cubicBezTo>
                      <a:pt x="242" y="4515"/>
                      <a:pt x="669" y="4834"/>
                      <a:pt x="1137" y="4834"/>
                    </a:cubicBezTo>
                    <a:cubicBezTo>
                      <a:pt x="1195" y="4834"/>
                      <a:pt x="1254" y="4829"/>
                      <a:pt x="1313" y="4819"/>
                    </a:cubicBezTo>
                    <a:lnTo>
                      <a:pt x="2102" y="4675"/>
                    </a:lnTo>
                    <a:cubicBezTo>
                      <a:pt x="2502" y="4603"/>
                      <a:pt x="2850" y="4368"/>
                      <a:pt x="3055" y="4019"/>
                    </a:cubicBezTo>
                    <a:lnTo>
                      <a:pt x="3373" y="3506"/>
                    </a:lnTo>
                    <a:cubicBezTo>
                      <a:pt x="3845" y="2738"/>
                      <a:pt x="3978" y="1805"/>
                      <a:pt x="3732" y="933"/>
                    </a:cubicBezTo>
                    <a:lnTo>
                      <a:pt x="3476" y="0"/>
                    </a:ln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5297845" y="3316230"/>
                <a:ext cx="90644" cy="108994"/>
              </a:xfrm>
              <a:custGeom>
                <a:avLst/>
                <a:gdLst/>
                <a:ahLst/>
                <a:cxnLst/>
                <a:rect l="l" t="t" r="r" b="b"/>
                <a:pathLst>
                  <a:path w="1067" h="1283" extrusionOk="0">
                    <a:moveTo>
                      <a:pt x="636" y="0"/>
                    </a:moveTo>
                    <a:lnTo>
                      <a:pt x="421" y="82"/>
                    </a:lnTo>
                    <a:cubicBezTo>
                      <a:pt x="165" y="174"/>
                      <a:pt x="1" y="420"/>
                      <a:pt x="11" y="687"/>
                    </a:cubicBezTo>
                    <a:cubicBezTo>
                      <a:pt x="21" y="728"/>
                      <a:pt x="21" y="779"/>
                      <a:pt x="32" y="830"/>
                    </a:cubicBezTo>
                    <a:cubicBezTo>
                      <a:pt x="103" y="1100"/>
                      <a:pt x="348" y="1283"/>
                      <a:pt x="621" y="1283"/>
                    </a:cubicBezTo>
                    <a:cubicBezTo>
                      <a:pt x="660" y="1283"/>
                      <a:pt x="699" y="1279"/>
                      <a:pt x="739" y="1271"/>
                    </a:cubicBezTo>
                    <a:lnTo>
                      <a:pt x="1067" y="1210"/>
                    </a:lnTo>
                    <a:cubicBezTo>
                      <a:pt x="1016" y="779"/>
                      <a:pt x="872" y="369"/>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5139407" y="2908625"/>
                <a:ext cx="393670" cy="427651"/>
              </a:xfrm>
              <a:custGeom>
                <a:avLst/>
                <a:gdLst/>
                <a:ahLst/>
                <a:cxnLst/>
                <a:rect l="l" t="t" r="r" b="b"/>
                <a:pathLst>
                  <a:path w="4634" h="5034" extrusionOk="0">
                    <a:moveTo>
                      <a:pt x="3937" y="0"/>
                    </a:moveTo>
                    <a:lnTo>
                      <a:pt x="523" y="3004"/>
                    </a:lnTo>
                    <a:cubicBezTo>
                      <a:pt x="72" y="3414"/>
                      <a:pt x="0" y="4101"/>
                      <a:pt x="379" y="4583"/>
                    </a:cubicBezTo>
                    <a:cubicBezTo>
                      <a:pt x="608" y="4880"/>
                      <a:pt x="954" y="5034"/>
                      <a:pt x="1303" y="5034"/>
                    </a:cubicBezTo>
                    <a:cubicBezTo>
                      <a:pt x="1580" y="5034"/>
                      <a:pt x="1859" y="4936"/>
                      <a:pt x="2081" y="4737"/>
                    </a:cubicBezTo>
                    <a:lnTo>
                      <a:pt x="3598" y="3353"/>
                    </a:lnTo>
                    <a:cubicBezTo>
                      <a:pt x="4398" y="2615"/>
                      <a:pt x="4634" y="1446"/>
                      <a:pt x="4162" y="462"/>
                    </a:cubicBezTo>
                    <a:lnTo>
                      <a:pt x="3937" y="0"/>
                    </a:lnTo>
                    <a:close/>
                  </a:path>
                </a:pathLst>
              </a:custGeom>
              <a:solidFill>
                <a:srgbClr val="FF9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5209918" y="3136809"/>
                <a:ext cx="132441" cy="135924"/>
              </a:xfrm>
              <a:custGeom>
                <a:avLst/>
                <a:gdLst/>
                <a:ahLst/>
                <a:cxnLst/>
                <a:rect l="l" t="t" r="r" b="b"/>
                <a:pathLst>
                  <a:path w="1559" h="1600" extrusionOk="0">
                    <a:moveTo>
                      <a:pt x="728" y="0"/>
                    </a:moveTo>
                    <a:lnTo>
                      <a:pt x="318" y="380"/>
                    </a:lnTo>
                    <a:cubicBezTo>
                      <a:pt x="52" y="595"/>
                      <a:pt x="0" y="984"/>
                      <a:pt x="195" y="1282"/>
                    </a:cubicBezTo>
                    <a:cubicBezTo>
                      <a:pt x="226" y="1312"/>
                      <a:pt x="246" y="1353"/>
                      <a:pt x="277" y="1384"/>
                    </a:cubicBezTo>
                    <a:cubicBezTo>
                      <a:pt x="416" y="1528"/>
                      <a:pt x="598" y="1600"/>
                      <a:pt x="779" y="1600"/>
                    </a:cubicBezTo>
                    <a:cubicBezTo>
                      <a:pt x="947" y="1600"/>
                      <a:pt x="1113" y="1538"/>
                      <a:pt x="1241" y="1415"/>
                    </a:cubicBezTo>
                    <a:lnTo>
                      <a:pt x="1559" y="1128"/>
                    </a:lnTo>
                    <a:cubicBezTo>
                      <a:pt x="1374" y="687"/>
                      <a:pt x="1097" y="308"/>
                      <a:pt x="7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6"/>
              <p:cNvSpPr/>
              <p:nvPr/>
            </p:nvSpPr>
            <p:spPr>
              <a:xfrm>
                <a:off x="5069660" y="2699386"/>
                <a:ext cx="430369" cy="452542"/>
              </a:xfrm>
              <a:custGeom>
                <a:avLst/>
                <a:gdLst/>
                <a:ahLst/>
                <a:cxnLst/>
                <a:rect l="l" t="t" r="r" b="b"/>
                <a:pathLst>
                  <a:path w="5066" h="5327" extrusionOk="0">
                    <a:moveTo>
                      <a:pt x="3315" y="1"/>
                    </a:moveTo>
                    <a:cubicBezTo>
                      <a:pt x="3179" y="1"/>
                      <a:pt x="3040" y="18"/>
                      <a:pt x="2902" y="54"/>
                    </a:cubicBezTo>
                    <a:lnTo>
                      <a:pt x="3199" y="792"/>
                    </a:lnTo>
                    <a:lnTo>
                      <a:pt x="616" y="2996"/>
                    </a:lnTo>
                    <a:cubicBezTo>
                      <a:pt x="83" y="3448"/>
                      <a:pt x="1" y="4237"/>
                      <a:pt x="421" y="4801"/>
                    </a:cubicBezTo>
                    <a:cubicBezTo>
                      <a:pt x="686" y="5148"/>
                      <a:pt x="1083" y="5326"/>
                      <a:pt x="1482" y="5326"/>
                    </a:cubicBezTo>
                    <a:cubicBezTo>
                      <a:pt x="1826" y="5326"/>
                      <a:pt x="2170" y="5194"/>
                      <a:pt x="2431" y="4924"/>
                    </a:cubicBezTo>
                    <a:lnTo>
                      <a:pt x="4491" y="2822"/>
                    </a:lnTo>
                    <a:cubicBezTo>
                      <a:pt x="4911" y="2392"/>
                      <a:pt x="5065" y="1756"/>
                      <a:pt x="4870" y="1182"/>
                    </a:cubicBezTo>
                    <a:lnTo>
                      <a:pt x="4840" y="1100"/>
                    </a:lnTo>
                    <a:cubicBezTo>
                      <a:pt x="4618" y="426"/>
                      <a:pt x="3992" y="1"/>
                      <a:pt x="3315" y="1"/>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6"/>
              <p:cNvSpPr/>
              <p:nvPr/>
            </p:nvSpPr>
            <p:spPr>
              <a:xfrm>
                <a:off x="5148072" y="2931223"/>
                <a:ext cx="152490" cy="152999"/>
              </a:xfrm>
              <a:custGeom>
                <a:avLst/>
                <a:gdLst/>
                <a:ahLst/>
                <a:cxnLst/>
                <a:rect l="l" t="t" r="r" b="b"/>
                <a:pathLst>
                  <a:path w="1795" h="1801" extrusionOk="0">
                    <a:moveTo>
                      <a:pt x="698" y="1"/>
                    </a:moveTo>
                    <a:lnTo>
                      <a:pt x="349" y="308"/>
                    </a:lnTo>
                    <a:cubicBezTo>
                      <a:pt x="93" y="514"/>
                      <a:pt x="1" y="872"/>
                      <a:pt x="134" y="1180"/>
                    </a:cubicBezTo>
                    <a:cubicBezTo>
                      <a:pt x="185" y="1313"/>
                      <a:pt x="277" y="1446"/>
                      <a:pt x="380" y="1559"/>
                    </a:cubicBezTo>
                    <a:lnTo>
                      <a:pt x="380" y="1569"/>
                    </a:lnTo>
                    <a:cubicBezTo>
                      <a:pt x="528" y="1723"/>
                      <a:pt x="728" y="1800"/>
                      <a:pt x="928" y="1800"/>
                    </a:cubicBezTo>
                    <a:cubicBezTo>
                      <a:pt x="1128" y="1800"/>
                      <a:pt x="1328" y="1723"/>
                      <a:pt x="1477" y="1569"/>
                    </a:cubicBezTo>
                    <a:lnTo>
                      <a:pt x="1795" y="1252"/>
                    </a:lnTo>
                    <a:cubicBezTo>
                      <a:pt x="1610" y="708"/>
                      <a:pt x="1220" y="257"/>
                      <a:pt x="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6"/>
              <p:cNvSpPr/>
              <p:nvPr/>
            </p:nvSpPr>
            <p:spPr>
              <a:xfrm>
                <a:off x="3801644" y="2630914"/>
                <a:ext cx="1235039" cy="2577799"/>
              </a:xfrm>
              <a:custGeom>
                <a:avLst/>
                <a:gdLst/>
                <a:ahLst/>
                <a:cxnLst/>
                <a:rect l="l" t="t" r="r" b="b"/>
                <a:pathLst>
                  <a:path w="14538" h="30344" extrusionOk="0">
                    <a:moveTo>
                      <a:pt x="7193" y="1"/>
                    </a:moveTo>
                    <a:cubicBezTo>
                      <a:pt x="6576" y="1"/>
                      <a:pt x="6034" y="469"/>
                      <a:pt x="5977" y="1096"/>
                    </a:cubicBezTo>
                    <a:cubicBezTo>
                      <a:pt x="5680" y="4018"/>
                      <a:pt x="6121" y="6960"/>
                      <a:pt x="7259" y="9677"/>
                    </a:cubicBezTo>
                    <a:lnTo>
                      <a:pt x="8325" y="12209"/>
                    </a:lnTo>
                    <a:lnTo>
                      <a:pt x="1" y="30343"/>
                    </a:lnTo>
                    <a:lnTo>
                      <a:pt x="10386" y="30343"/>
                    </a:lnTo>
                    <a:lnTo>
                      <a:pt x="14537" y="14197"/>
                    </a:lnTo>
                    <a:cubicBezTo>
                      <a:pt x="13574" y="10425"/>
                      <a:pt x="11380" y="7083"/>
                      <a:pt x="8294" y="4715"/>
                    </a:cubicBezTo>
                    <a:lnTo>
                      <a:pt x="8151" y="4612"/>
                    </a:lnTo>
                    <a:lnTo>
                      <a:pt x="8397" y="1311"/>
                    </a:lnTo>
                    <a:cubicBezTo>
                      <a:pt x="8448" y="666"/>
                      <a:pt x="7976" y="91"/>
                      <a:pt x="7341" y="9"/>
                    </a:cubicBezTo>
                    <a:cubicBezTo>
                      <a:pt x="7291" y="3"/>
                      <a:pt x="7242" y="1"/>
                      <a:pt x="7193" y="1"/>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6"/>
              <p:cNvSpPr/>
              <p:nvPr/>
            </p:nvSpPr>
            <p:spPr>
              <a:xfrm>
                <a:off x="4319011" y="2700490"/>
                <a:ext cx="67112" cy="112562"/>
              </a:xfrm>
              <a:custGeom>
                <a:avLst/>
                <a:gdLst/>
                <a:ahLst/>
                <a:cxnLst/>
                <a:rect l="l" t="t" r="r" b="b"/>
                <a:pathLst>
                  <a:path w="790" h="1325" extrusionOk="0">
                    <a:moveTo>
                      <a:pt x="410" y="0"/>
                    </a:moveTo>
                    <a:cubicBezTo>
                      <a:pt x="215" y="11"/>
                      <a:pt x="51" y="164"/>
                      <a:pt x="41" y="359"/>
                    </a:cubicBezTo>
                    <a:cubicBezTo>
                      <a:pt x="21" y="626"/>
                      <a:pt x="0" y="1005"/>
                      <a:pt x="21" y="1251"/>
                    </a:cubicBezTo>
                    <a:cubicBezTo>
                      <a:pt x="21" y="1251"/>
                      <a:pt x="202" y="1324"/>
                      <a:pt x="408" y="1324"/>
                    </a:cubicBezTo>
                    <a:cubicBezTo>
                      <a:pt x="538" y="1324"/>
                      <a:pt x="678" y="1295"/>
                      <a:pt x="789" y="1200"/>
                    </a:cubicBezTo>
                    <a:lnTo>
                      <a:pt x="789" y="380"/>
                    </a:lnTo>
                    <a:cubicBezTo>
                      <a:pt x="789" y="175"/>
                      <a:pt x="615" y="0"/>
                      <a:pt x="4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6"/>
              <p:cNvSpPr/>
              <p:nvPr/>
            </p:nvSpPr>
            <p:spPr>
              <a:xfrm>
                <a:off x="3589176" y="4279428"/>
                <a:ext cx="1480552" cy="929295"/>
              </a:xfrm>
              <a:custGeom>
                <a:avLst/>
                <a:gdLst/>
                <a:ahLst/>
                <a:cxnLst/>
                <a:rect l="l" t="t" r="r" b="b"/>
                <a:pathLst>
                  <a:path w="17428" h="10939" extrusionOk="0">
                    <a:moveTo>
                      <a:pt x="4737" y="0"/>
                    </a:moveTo>
                    <a:lnTo>
                      <a:pt x="0" y="10938"/>
                    </a:lnTo>
                    <a:lnTo>
                      <a:pt x="3301" y="10938"/>
                    </a:lnTo>
                    <a:lnTo>
                      <a:pt x="16352" y="7033"/>
                    </a:lnTo>
                    <a:lnTo>
                      <a:pt x="17428" y="3188"/>
                    </a:lnTo>
                    <a:lnTo>
                      <a:pt x="47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6"/>
              <p:cNvSpPr/>
              <p:nvPr/>
            </p:nvSpPr>
            <p:spPr>
              <a:xfrm>
                <a:off x="4095159" y="3804795"/>
                <a:ext cx="1002440" cy="718528"/>
              </a:xfrm>
              <a:custGeom>
                <a:avLst/>
                <a:gdLst/>
                <a:ahLst/>
                <a:cxnLst/>
                <a:rect l="l" t="t" r="r" b="b"/>
                <a:pathLst>
                  <a:path w="11800" h="8458" extrusionOk="0">
                    <a:moveTo>
                      <a:pt x="3045" y="0"/>
                    </a:moveTo>
                    <a:lnTo>
                      <a:pt x="0" y="5895"/>
                    </a:lnTo>
                    <a:lnTo>
                      <a:pt x="10190" y="8458"/>
                    </a:lnTo>
                    <a:lnTo>
                      <a:pt x="11800" y="2563"/>
                    </a:lnTo>
                    <a:lnTo>
                      <a:pt x="30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6"/>
              <p:cNvSpPr/>
              <p:nvPr/>
            </p:nvSpPr>
            <p:spPr>
              <a:xfrm>
                <a:off x="4648206" y="4668852"/>
                <a:ext cx="152490" cy="173218"/>
              </a:xfrm>
              <a:custGeom>
                <a:avLst/>
                <a:gdLst/>
                <a:ahLst/>
                <a:cxnLst/>
                <a:rect l="l" t="t" r="r" b="b"/>
                <a:pathLst>
                  <a:path w="1795" h="2039" extrusionOk="0">
                    <a:moveTo>
                      <a:pt x="1012" y="1"/>
                    </a:moveTo>
                    <a:cubicBezTo>
                      <a:pt x="632" y="1"/>
                      <a:pt x="261" y="318"/>
                      <a:pt x="144" y="778"/>
                    </a:cubicBezTo>
                    <a:cubicBezTo>
                      <a:pt x="0" y="1301"/>
                      <a:pt x="246" y="1823"/>
                      <a:pt x="677" y="1936"/>
                    </a:cubicBezTo>
                    <a:lnTo>
                      <a:pt x="1097" y="2039"/>
                    </a:lnTo>
                    <a:lnTo>
                      <a:pt x="1138" y="1885"/>
                    </a:lnTo>
                    <a:cubicBezTo>
                      <a:pt x="1425" y="1752"/>
                      <a:pt x="1630" y="1485"/>
                      <a:pt x="1702" y="1167"/>
                    </a:cubicBezTo>
                    <a:cubicBezTo>
                      <a:pt x="1794" y="870"/>
                      <a:pt x="1733" y="542"/>
                      <a:pt x="1548" y="286"/>
                    </a:cubicBezTo>
                    <a:lnTo>
                      <a:pt x="1589" y="132"/>
                    </a:lnTo>
                    <a:lnTo>
                      <a:pt x="1169" y="19"/>
                    </a:lnTo>
                    <a:cubicBezTo>
                      <a:pt x="1117" y="7"/>
                      <a:pt x="1065" y="1"/>
                      <a:pt x="1012" y="1"/>
                    </a:cubicBezTo>
                    <a:close/>
                  </a:path>
                </a:pathLst>
              </a:custGeom>
              <a:solidFill>
                <a:srgbClr val="031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6"/>
              <p:cNvSpPr/>
              <p:nvPr/>
            </p:nvSpPr>
            <p:spPr>
              <a:xfrm>
                <a:off x="4684736" y="4677518"/>
                <a:ext cx="155973" cy="166082"/>
              </a:xfrm>
              <a:custGeom>
                <a:avLst/>
                <a:gdLst/>
                <a:ahLst/>
                <a:cxnLst/>
                <a:rect l="l" t="t" r="r" b="b"/>
                <a:pathLst>
                  <a:path w="1836" h="1955" extrusionOk="0">
                    <a:moveTo>
                      <a:pt x="997" y="1"/>
                    </a:moveTo>
                    <a:cubicBezTo>
                      <a:pt x="612" y="1"/>
                      <a:pt x="251" y="311"/>
                      <a:pt x="134" y="778"/>
                    </a:cubicBezTo>
                    <a:cubicBezTo>
                      <a:pt x="1" y="1311"/>
                      <a:pt x="237" y="1824"/>
                      <a:pt x="667" y="1937"/>
                    </a:cubicBezTo>
                    <a:cubicBezTo>
                      <a:pt x="720" y="1949"/>
                      <a:pt x="774" y="1955"/>
                      <a:pt x="827" y="1955"/>
                    </a:cubicBezTo>
                    <a:cubicBezTo>
                      <a:pt x="1214" y="1955"/>
                      <a:pt x="1584" y="1638"/>
                      <a:pt x="1692" y="1178"/>
                    </a:cubicBezTo>
                    <a:cubicBezTo>
                      <a:pt x="1836" y="655"/>
                      <a:pt x="1590" y="132"/>
                      <a:pt x="1159" y="20"/>
                    </a:cubicBezTo>
                    <a:cubicBezTo>
                      <a:pt x="1105" y="7"/>
                      <a:pt x="1051" y="1"/>
                      <a:pt x="997" y="1"/>
                    </a:cubicBezTo>
                    <a:close/>
                  </a:path>
                </a:pathLst>
              </a:custGeom>
              <a:solidFill>
                <a:srgbClr val="072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6"/>
              <p:cNvSpPr/>
              <p:nvPr/>
            </p:nvSpPr>
            <p:spPr>
              <a:xfrm>
                <a:off x="4717018" y="4711924"/>
                <a:ext cx="91494" cy="97950"/>
              </a:xfrm>
              <a:custGeom>
                <a:avLst/>
                <a:gdLst/>
                <a:ahLst/>
                <a:cxnLst/>
                <a:rect l="l" t="t" r="r" b="b"/>
                <a:pathLst>
                  <a:path w="1077" h="1153" extrusionOk="0">
                    <a:moveTo>
                      <a:pt x="572" y="0"/>
                    </a:moveTo>
                    <a:cubicBezTo>
                      <a:pt x="352" y="0"/>
                      <a:pt x="143" y="189"/>
                      <a:pt x="72" y="455"/>
                    </a:cubicBezTo>
                    <a:cubicBezTo>
                      <a:pt x="0" y="773"/>
                      <a:pt x="144" y="1070"/>
                      <a:pt x="390" y="1142"/>
                    </a:cubicBezTo>
                    <a:cubicBezTo>
                      <a:pt x="420" y="1149"/>
                      <a:pt x="451" y="1153"/>
                      <a:pt x="482" y="1153"/>
                    </a:cubicBezTo>
                    <a:cubicBezTo>
                      <a:pt x="709" y="1153"/>
                      <a:pt x="931" y="962"/>
                      <a:pt x="994" y="691"/>
                    </a:cubicBezTo>
                    <a:cubicBezTo>
                      <a:pt x="1076" y="383"/>
                      <a:pt x="933" y="76"/>
                      <a:pt x="677" y="14"/>
                    </a:cubicBezTo>
                    <a:cubicBezTo>
                      <a:pt x="642" y="5"/>
                      <a:pt x="607" y="0"/>
                      <a:pt x="572" y="0"/>
                    </a:cubicBezTo>
                    <a:close/>
                  </a:path>
                </a:pathLst>
              </a:custGeom>
              <a:solidFill>
                <a:srgbClr val="203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6"/>
              <p:cNvSpPr/>
              <p:nvPr/>
            </p:nvSpPr>
            <p:spPr>
              <a:xfrm>
                <a:off x="4579393" y="4915896"/>
                <a:ext cx="151640" cy="173558"/>
              </a:xfrm>
              <a:custGeom>
                <a:avLst/>
                <a:gdLst/>
                <a:ahLst/>
                <a:cxnLst/>
                <a:rect l="l" t="t" r="r" b="b"/>
                <a:pathLst>
                  <a:path w="1785" h="2043" extrusionOk="0">
                    <a:moveTo>
                      <a:pt x="991" y="1"/>
                    </a:moveTo>
                    <a:cubicBezTo>
                      <a:pt x="616" y="1"/>
                      <a:pt x="258" y="317"/>
                      <a:pt x="134" y="781"/>
                    </a:cubicBezTo>
                    <a:cubicBezTo>
                      <a:pt x="0" y="1304"/>
                      <a:pt x="246" y="1816"/>
                      <a:pt x="677" y="1929"/>
                    </a:cubicBezTo>
                    <a:lnTo>
                      <a:pt x="1097" y="2042"/>
                    </a:lnTo>
                    <a:lnTo>
                      <a:pt x="1128" y="1888"/>
                    </a:lnTo>
                    <a:cubicBezTo>
                      <a:pt x="1425" y="1745"/>
                      <a:pt x="1630" y="1478"/>
                      <a:pt x="1702" y="1171"/>
                    </a:cubicBezTo>
                    <a:cubicBezTo>
                      <a:pt x="1784" y="863"/>
                      <a:pt x="1723" y="535"/>
                      <a:pt x="1538" y="279"/>
                    </a:cubicBezTo>
                    <a:lnTo>
                      <a:pt x="1579" y="125"/>
                    </a:lnTo>
                    <a:lnTo>
                      <a:pt x="1159" y="22"/>
                    </a:lnTo>
                    <a:cubicBezTo>
                      <a:pt x="1103" y="8"/>
                      <a:pt x="1047" y="1"/>
                      <a:pt x="991" y="1"/>
                    </a:cubicBezTo>
                    <a:close/>
                  </a:path>
                </a:pathLst>
              </a:custGeom>
              <a:solidFill>
                <a:srgbClr val="031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6"/>
              <p:cNvSpPr/>
              <p:nvPr/>
            </p:nvSpPr>
            <p:spPr>
              <a:xfrm>
                <a:off x="4615923" y="4925496"/>
                <a:ext cx="155123" cy="164893"/>
              </a:xfrm>
              <a:custGeom>
                <a:avLst/>
                <a:gdLst/>
                <a:ahLst/>
                <a:cxnLst/>
                <a:rect l="l" t="t" r="r" b="b"/>
                <a:pathLst>
                  <a:path w="1826" h="1941" extrusionOk="0">
                    <a:moveTo>
                      <a:pt x="981" y="1"/>
                    </a:moveTo>
                    <a:cubicBezTo>
                      <a:pt x="607" y="1"/>
                      <a:pt x="250" y="316"/>
                      <a:pt x="134" y="771"/>
                    </a:cubicBezTo>
                    <a:cubicBezTo>
                      <a:pt x="1" y="1304"/>
                      <a:pt x="247" y="1816"/>
                      <a:pt x="677" y="1919"/>
                    </a:cubicBezTo>
                    <a:cubicBezTo>
                      <a:pt x="733" y="1933"/>
                      <a:pt x="790" y="1940"/>
                      <a:pt x="846" y="1940"/>
                    </a:cubicBezTo>
                    <a:cubicBezTo>
                      <a:pt x="1220" y="1940"/>
                      <a:pt x="1576" y="1625"/>
                      <a:pt x="1692" y="1170"/>
                    </a:cubicBezTo>
                    <a:cubicBezTo>
                      <a:pt x="1826" y="637"/>
                      <a:pt x="1580" y="125"/>
                      <a:pt x="1149" y="22"/>
                    </a:cubicBezTo>
                    <a:cubicBezTo>
                      <a:pt x="1093" y="8"/>
                      <a:pt x="1037" y="1"/>
                      <a:pt x="981" y="1"/>
                    </a:cubicBezTo>
                    <a:close/>
                  </a:path>
                </a:pathLst>
              </a:custGeom>
              <a:solidFill>
                <a:srgbClr val="072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6"/>
              <p:cNvSpPr/>
              <p:nvPr/>
            </p:nvSpPr>
            <p:spPr>
              <a:xfrm>
                <a:off x="4647271" y="4958627"/>
                <a:ext cx="91579" cy="98035"/>
              </a:xfrm>
              <a:custGeom>
                <a:avLst/>
                <a:gdLst/>
                <a:ahLst/>
                <a:cxnLst/>
                <a:rect l="l" t="t" r="r" b="b"/>
                <a:pathLst>
                  <a:path w="1078" h="1154" extrusionOk="0">
                    <a:moveTo>
                      <a:pt x="588" y="1"/>
                    </a:moveTo>
                    <a:cubicBezTo>
                      <a:pt x="368" y="1"/>
                      <a:pt x="146" y="192"/>
                      <a:pt x="83" y="463"/>
                    </a:cubicBezTo>
                    <a:cubicBezTo>
                      <a:pt x="1" y="770"/>
                      <a:pt x="144" y="1078"/>
                      <a:pt x="401" y="1139"/>
                    </a:cubicBezTo>
                    <a:cubicBezTo>
                      <a:pt x="435" y="1149"/>
                      <a:pt x="470" y="1154"/>
                      <a:pt x="505" y="1154"/>
                    </a:cubicBezTo>
                    <a:cubicBezTo>
                      <a:pt x="726" y="1154"/>
                      <a:pt x="935" y="964"/>
                      <a:pt x="1006" y="698"/>
                    </a:cubicBezTo>
                    <a:cubicBezTo>
                      <a:pt x="1077" y="381"/>
                      <a:pt x="934" y="83"/>
                      <a:pt x="678" y="12"/>
                    </a:cubicBezTo>
                    <a:cubicBezTo>
                      <a:pt x="648" y="4"/>
                      <a:pt x="618" y="1"/>
                      <a:pt x="588" y="1"/>
                    </a:cubicBezTo>
                    <a:close/>
                  </a:path>
                </a:pathLst>
              </a:custGeom>
              <a:solidFill>
                <a:srgbClr val="203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6"/>
              <p:cNvSpPr/>
              <p:nvPr/>
            </p:nvSpPr>
            <p:spPr>
              <a:xfrm>
                <a:off x="3869607" y="4876818"/>
                <a:ext cx="1108715" cy="331909"/>
              </a:xfrm>
              <a:custGeom>
                <a:avLst/>
                <a:gdLst/>
                <a:ahLst/>
                <a:cxnLst/>
                <a:rect l="l" t="t" r="r" b="b"/>
                <a:pathLst>
                  <a:path w="13051" h="3907" extrusionOk="0">
                    <a:moveTo>
                      <a:pt x="13051" y="1"/>
                    </a:moveTo>
                    <a:lnTo>
                      <a:pt x="0" y="3906"/>
                    </a:lnTo>
                    <a:lnTo>
                      <a:pt x="11954" y="3906"/>
                    </a:lnTo>
                    <a:lnTo>
                      <a:pt x="130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46"/>
            <p:cNvGrpSpPr/>
            <p:nvPr/>
          </p:nvGrpSpPr>
          <p:grpSpPr>
            <a:xfrm rot="-1179213">
              <a:off x="4048581" y="1932955"/>
              <a:ext cx="658656" cy="790320"/>
              <a:chOff x="1745438" y="3771675"/>
              <a:chExt cx="482524" cy="578900"/>
            </a:xfrm>
          </p:grpSpPr>
          <p:sp>
            <p:nvSpPr>
              <p:cNvPr id="1199" name="Google Shape;1199;p46"/>
              <p:cNvSpPr/>
              <p:nvPr/>
            </p:nvSpPr>
            <p:spPr>
              <a:xfrm>
                <a:off x="1819102" y="3941175"/>
                <a:ext cx="39762" cy="265397"/>
              </a:xfrm>
              <a:custGeom>
                <a:avLst/>
                <a:gdLst/>
                <a:ahLst/>
                <a:cxnLst/>
                <a:rect l="l" t="t" r="r" b="b"/>
                <a:pathLst>
                  <a:path w="719" h="4799" extrusionOk="0">
                    <a:moveTo>
                      <a:pt x="1" y="1"/>
                    </a:moveTo>
                    <a:lnTo>
                      <a:pt x="1" y="4798"/>
                    </a:lnTo>
                    <a:lnTo>
                      <a:pt x="718" y="4798"/>
                    </a:lnTo>
                    <a:lnTo>
                      <a:pt x="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6"/>
              <p:cNvSpPr/>
              <p:nvPr/>
            </p:nvSpPr>
            <p:spPr>
              <a:xfrm>
                <a:off x="1838956" y="3912861"/>
                <a:ext cx="55" cy="39707"/>
              </a:xfrm>
              <a:custGeom>
                <a:avLst/>
                <a:gdLst/>
                <a:ahLst/>
                <a:cxnLst/>
                <a:rect l="l" t="t" r="r" b="b"/>
                <a:pathLst>
                  <a:path w="1" h="718" fill="none" extrusionOk="0">
                    <a:moveTo>
                      <a:pt x="1" y="718"/>
                    </a:moveTo>
                    <a:lnTo>
                      <a:pt x="1" y="0"/>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6"/>
              <p:cNvSpPr/>
              <p:nvPr/>
            </p:nvSpPr>
            <p:spPr>
              <a:xfrm>
                <a:off x="1838956" y="4194624"/>
                <a:ext cx="55" cy="40260"/>
              </a:xfrm>
              <a:custGeom>
                <a:avLst/>
                <a:gdLst/>
                <a:ahLst/>
                <a:cxnLst/>
                <a:rect l="l" t="t" r="r" b="b"/>
                <a:pathLst>
                  <a:path w="1" h="728" fill="none" extrusionOk="0">
                    <a:moveTo>
                      <a:pt x="1" y="0"/>
                    </a:moveTo>
                    <a:lnTo>
                      <a:pt x="1" y="728"/>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6"/>
              <p:cNvSpPr/>
              <p:nvPr/>
            </p:nvSpPr>
            <p:spPr>
              <a:xfrm>
                <a:off x="1892822" y="3868619"/>
                <a:ext cx="40316" cy="196766"/>
              </a:xfrm>
              <a:custGeom>
                <a:avLst/>
                <a:gdLst/>
                <a:ahLst/>
                <a:cxnLst/>
                <a:rect l="l" t="t" r="r" b="b"/>
                <a:pathLst>
                  <a:path w="729" h="3558" extrusionOk="0">
                    <a:moveTo>
                      <a:pt x="0" y="0"/>
                    </a:moveTo>
                    <a:lnTo>
                      <a:pt x="0" y="3558"/>
                    </a:lnTo>
                    <a:lnTo>
                      <a:pt x="728" y="3558"/>
                    </a:lnTo>
                    <a:lnTo>
                      <a:pt x="7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6"/>
              <p:cNvSpPr/>
              <p:nvPr/>
            </p:nvSpPr>
            <p:spPr>
              <a:xfrm>
                <a:off x="1912676" y="3839696"/>
                <a:ext cx="55" cy="40316"/>
              </a:xfrm>
              <a:custGeom>
                <a:avLst/>
                <a:gdLst/>
                <a:ahLst/>
                <a:cxnLst/>
                <a:rect l="l" t="t" r="r" b="b"/>
                <a:pathLst>
                  <a:path w="1" h="729" fill="none" extrusionOk="0">
                    <a:moveTo>
                      <a:pt x="0" y="729"/>
                    </a:moveTo>
                    <a:lnTo>
                      <a:pt x="0" y="1"/>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6"/>
              <p:cNvSpPr/>
              <p:nvPr/>
            </p:nvSpPr>
            <p:spPr>
              <a:xfrm>
                <a:off x="1912676" y="4056811"/>
                <a:ext cx="55" cy="105517"/>
              </a:xfrm>
              <a:custGeom>
                <a:avLst/>
                <a:gdLst/>
                <a:ahLst/>
                <a:cxnLst/>
                <a:rect l="l" t="t" r="r" b="b"/>
                <a:pathLst>
                  <a:path w="1" h="1908" fill="none" extrusionOk="0">
                    <a:moveTo>
                      <a:pt x="0" y="1"/>
                    </a:moveTo>
                    <a:lnTo>
                      <a:pt x="0" y="1908"/>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6"/>
              <p:cNvSpPr/>
              <p:nvPr/>
            </p:nvSpPr>
            <p:spPr>
              <a:xfrm>
                <a:off x="1745438" y="3946871"/>
                <a:ext cx="39707" cy="201854"/>
              </a:xfrm>
              <a:custGeom>
                <a:avLst/>
                <a:gdLst/>
                <a:ahLst/>
                <a:cxnLst/>
                <a:rect l="l" t="t" r="r" b="b"/>
                <a:pathLst>
                  <a:path w="718" h="3650" extrusionOk="0">
                    <a:moveTo>
                      <a:pt x="0" y="0"/>
                    </a:moveTo>
                    <a:lnTo>
                      <a:pt x="0" y="3650"/>
                    </a:lnTo>
                    <a:lnTo>
                      <a:pt x="718" y="3650"/>
                    </a:lnTo>
                    <a:lnTo>
                      <a:pt x="71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6"/>
              <p:cNvSpPr/>
              <p:nvPr/>
            </p:nvSpPr>
            <p:spPr>
              <a:xfrm>
                <a:off x="1765236" y="3855015"/>
                <a:ext cx="55" cy="101535"/>
              </a:xfrm>
              <a:custGeom>
                <a:avLst/>
                <a:gdLst/>
                <a:ahLst/>
                <a:cxnLst/>
                <a:rect l="l" t="t" r="r" b="b"/>
                <a:pathLst>
                  <a:path w="1" h="1836" fill="none" extrusionOk="0">
                    <a:moveTo>
                      <a:pt x="1" y="1835"/>
                    </a:moveTo>
                    <a:lnTo>
                      <a:pt x="1" y="0"/>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6"/>
              <p:cNvSpPr/>
              <p:nvPr/>
            </p:nvSpPr>
            <p:spPr>
              <a:xfrm>
                <a:off x="1765236" y="4137331"/>
                <a:ext cx="55" cy="39762"/>
              </a:xfrm>
              <a:custGeom>
                <a:avLst/>
                <a:gdLst/>
                <a:ahLst/>
                <a:cxnLst/>
                <a:rect l="l" t="t" r="r" b="b"/>
                <a:pathLst>
                  <a:path w="1" h="719" fill="none" extrusionOk="0">
                    <a:moveTo>
                      <a:pt x="1" y="1"/>
                    </a:moveTo>
                    <a:lnTo>
                      <a:pt x="1" y="718"/>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6"/>
              <p:cNvSpPr/>
              <p:nvPr/>
            </p:nvSpPr>
            <p:spPr>
              <a:xfrm>
                <a:off x="1966542" y="4101053"/>
                <a:ext cx="40316" cy="173539"/>
              </a:xfrm>
              <a:custGeom>
                <a:avLst/>
                <a:gdLst/>
                <a:ahLst/>
                <a:cxnLst/>
                <a:rect l="l" t="t" r="r" b="b"/>
                <a:pathLst>
                  <a:path w="729" h="3138" extrusionOk="0">
                    <a:moveTo>
                      <a:pt x="0" y="1"/>
                    </a:moveTo>
                    <a:lnTo>
                      <a:pt x="0" y="3138"/>
                    </a:lnTo>
                    <a:lnTo>
                      <a:pt x="728" y="3138"/>
                    </a:lnTo>
                    <a:lnTo>
                      <a:pt x="72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6"/>
              <p:cNvSpPr/>
              <p:nvPr/>
            </p:nvSpPr>
            <p:spPr>
              <a:xfrm>
                <a:off x="1986949" y="3980882"/>
                <a:ext cx="55" cy="158773"/>
              </a:xfrm>
              <a:custGeom>
                <a:avLst/>
                <a:gdLst/>
                <a:ahLst/>
                <a:cxnLst/>
                <a:rect l="l" t="t" r="r" b="b"/>
                <a:pathLst>
                  <a:path w="1" h="2871" fill="none" extrusionOk="0">
                    <a:moveTo>
                      <a:pt x="0" y="2871"/>
                    </a:moveTo>
                    <a:lnTo>
                      <a:pt x="0" y="0"/>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6"/>
              <p:cNvSpPr/>
              <p:nvPr/>
            </p:nvSpPr>
            <p:spPr>
              <a:xfrm>
                <a:off x="1986949" y="4263198"/>
                <a:ext cx="55" cy="39762"/>
              </a:xfrm>
              <a:custGeom>
                <a:avLst/>
                <a:gdLst/>
                <a:ahLst/>
                <a:cxnLst/>
                <a:rect l="l" t="t" r="r" b="b"/>
                <a:pathLst>
                  <a:path w="1" h="719" fill="none" extrusionOk="0">
                    <a:moveTo>
                      <a:pt x="0" y="0"/>
                    </a:moveTo>
                    <a:lnTo>
                      <a:pt x="0" y="718"/>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6"/>
              <p:cNvSpPr/>
              <p:nvPr/>
            </p:nvSpPr>
            <p:spPr>
              <a:xfrm>
                <a:off x="2040815" y="4053438"/>
                <a:ext cx="39707" cy="268217"/>
              </a:xfrm>
              <a:custGeom>
                <a:avLst/>
                <a:gdLst/>
                <a:ahLst/>
                <a:cxnLst/>
                <a:rect l="l" t="t" r="r" b="b"/>
                <a:pathLst>
                  <a:path w="718" h="4850" extrusionOk="0">
                    <a:moveTo>
                      <a:pt x="0" y="0"/>
                    </a:moveTo>
                    <a:lnTo>
                      <a:pt x="0" y="4849"/>
                    </a:lnTo>
                    <a:lnTo>
                      <a:pt x="718" y="4849"/>
                    </a:lnTo>
                    <a:lnTo>
                      <a:pt x="71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6"/>
              <p:cNvSpPr/>
              <p:nvPr/>
            </p:nvSpPr>
            <p:spPr>
              <a:xfrm>
                <a:off x="2060613" y="3975794"/>
                <a:ext cx="55" cy="83341"/>
              </a:xfrm>
              <a:custGeom>
                <a:avLst/>
                <a:gdLst/>
                <a:ahLst/>
                <a:cxnLst/>
                <a:rect l="l" t="t" r="r" b="b"/>
                <a:pathLst>
                  <a:path w="1" h="1507" fill="none" extrusionOk="0">
                    <a:moveTo>
                      <a:pt x="1" y="1507"/>
                    </a:moveTo>
                    <a:lnTo>
                      <a:pt x="1" y="0"/>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6"/>
              <p:cNvSpPr/>
              <p:nvPr/>
            </p:nvSpPr>
            <p:spPr>
              <a:xfrm>
                <a:off x="2060613" y="4310260"/>
                <a:ext cx="55" cy="40316"/>
              </a:xfrm>
              <a:custGeom>
                <a:avLst/>
                <a:gdLst/>
                <a:ahLst/>
                <a:cxnLst/>
                <a:rect l="l" t="t" r="r" b="b"/>
                <a:pathLst>
                  <a:path w="1" h="729" fill="none" extrusionOk="0">
                    <a:moveTo>
                      <a:pt x="1" y="0"/>
                    </a:moveTo>
                    <a:lnTo>
                      <a:pt x="1" y="728"/>
                    </a:lnTo>
                  </a:path>
                </a:pathLst>
              </a:custGeom>
              <a:no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6"/>
              <p:cNvSpPr/>
              <p:nvPr/>
            </p:nvSpPr>
            <p:spPr>
              <a:xfrm>
                <a:off x="2114479" y="3874260"/>
                <a:ext cx="39762" cy="177521"/>
              </a:xfrm>
              <a:custGeom>
                <a:avLst/>
                <a:gdLst/>
                <a:ahLst/>
                <a:cxnLst/>
                <a:rect l="l" t="t" r="r" b="b"/>
                <a:pathLst>
                  <a:path w="719" h="3210" extrusionOk="0">
                    <a:moveTo>
                      <a:pt x="1" y="1"/>
                    </a:moveTo>
                    <a:lnTo>
                      <a:pt x="1" y="3210"/>
                    </a:lnTo>
                    <a:lnTo>
                      <a:pt x="718" y="3210"/>
                    </a:lnTo>
                    <a:lnTo>
                      <a:pt x="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6"/>
              <p:cNvSpPr/>
              <p:nvPr/>
            </p:nvSpPr>
            <p:spPr>
              <a:xfrm>
                <a:off x="2134333" y="3845945"/>
                <a:ext cx="55" cy="40316"/>
              </a:xfrm>
              <a:custGeom>
                <a:avLst/>
                <a:gdLst/>
                <a:ahLst/>
                <a:cxnLst/>
                <a:rect l="l" t="t" r="r" b="b"/>
                <a:pathLst>
                  <a:path w="1" h="729" fill="none" extrusionOk="0">
                    <a:moveTo>
                      <a:pt x="1" y="728"/>
                    </a:moveTo>
                    <a:lnTo>
                      <a:pt x="1" y="0"/>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6"/>
              <p:cNvSpPr/>
              <p:nvPr/>
            </p:nvSpPr>
            <p:spPr>
              <a:xfrm>
                <a:off x="2134333" y="4040387"/>
                <a:ext cx="55" cy="81682"/>
              </a:xfrm>
              <a:custGeom>
                <a:avLst/>
                <a:gdLst/>
                <a:ahLst/>
                <a:cxnLst/>
                <a:rect l="l" t="t" r="r" b="b"/>
                <a:pathLst>
                  <a:path w="1" h="1477" fill="none" extrusionOk="0">
                    <a:moveTo>
                      <a:pt x="1" y="1"/>
                    </a:moveTo>
                    <a:lnTo>
                      <a:pt x="1" y="1477"/>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6"/>
              <p:cNvSpPr/>
              <p:nvPr/>
            </p:nvSpPr>
            <p:spPr>
              <a:xfrm>
                <a:off x="2188199" y="3800045"/>
                <a:ext cx="39762" cy="183715"/>
              </a:xfrm>
              <a:custGeom>
                <a:avLst/>
                <a:gdLst/>
                <a:ahLst/>
                <a:cxnLst/>
                <a:rect l="l" t="t" r="r" b="b"/>
                <a:pathLst>
                  <a:path w="719" h="3322" extrusionOk="0">
                    <a:moveTo>
                      <a:pt x="1" y="0"/>
                    </a:moveTo>
                    <a:lnTo>
                      <a:pt x="1" y="3322"/>
                    </a:lnTo>
                    <a:lnTo>
                      <a:pt x="718" y="3322"/>
                    </a:lnTo>
                    <a:lnTo>
                      <a:pt x="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6"/>
              <p:cNvSpPr/>
              <p:nvPr/>
            </p:nvSpPr>
            <p:spPr>
              <a:xfrm>
                <a:off x="2208053" y="3771675"/>
                <a:ext cx="55" cy="39762"/>
              </a:xfrm>
              <a:custGeom>
                <a:avLst/>
                <a:gdLst/>
                <a:ahLst/>
                <a:cxnLst/>
                <a:rect l="l" t="t" r="r" b="b"/>
                <a:pathLst>
                  <a:path w="1" h="719" fill="none" extrusionOk="0">
                    <a:moveTo>
                      <a:pt x="0" y="718"/>
                    </a:moveTo>
                    <a:lnTo>
                      <a:pt x="0" y="0"/>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6"/>
              <p:cNvSpPr/>
              <p:nvPr/>
            </p:nvSpPr>
            <p:spPr>
              <a:xfrm>
                <a:off x="2208053" y="3961029"/>
                <a:ext cx="55" cy="132726"/>
              </a:xfrm>
              <a:custGeom>
                <a:avLst/>
                <a:gdLst/>
                <a:ahLst/>
                <a:cxnLst/>
                <a:rect l="l" t="t" r="r" b="b"/>
                <a:pathLst>
                  <a:path w="1" h="2400" fill="none" extrusionOk="0">
                    <a:moveTo>
                      <a:pt x="0" y="0"/>
                    </a:moveTo>
                    <a:lnTo>
                      <a:pt x="0" y="2399"/>
                    </a:lnTo>
                  </a:path>
                </a:pathLst>
              </a:custGeom>
              <a:noFill/>
              <a:ln w="9525" cap="rnd"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 name="Google Shape;1220;p46"/>
          <p:cNvGrpSpPr/>
          <p:nvPr/>
        </p:nvGrpSpPr>
        <p:grpSpPr>
          <a:xfrm>
            <a:off x="6808483" y="1524393"/>
            <a:ext cx="723018" cy="720491"/>
            <a:chOff x="5766424" y="4275195"/>
            <a:chExt cx="358160" cy="356926"/>
          </a:xfrm>
        </p:grpSpPr>
        <p:sp>
          <p:nvSpPr>
            <p:cNvPr id="1221" name="Google Shape;1221;p4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6"/>
          <p:cNvGrpSpPr/>
          <p:nvPr/>
        </p:nvGrpSpPr>
        <p:grpSpPr>
          <a:xfrm>
            <a:off x="1615181" y="1527914"/>
            <a:ext cx="743032" cy="659103"/>
            <a:chOff x="7936787" y="4295074"/>
            <a:chExt cx="378249" cy="335524"/>
          </a:xfrm>
        </p:grpSpPr>
        <p:sp>
          <p:nvSpPr>
            <p:cNvPr id="1231" name="Google Shape;1231;p4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7815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47"/>
          <p:cNvSpPr txBox="1">
            <a:spLocks noGrp="1"/>
          </p:cNvSpPr>
          <p:nvPr>
            <p:ph type="title"/>
          </p:nvPr>
        </p:nvSpPr>
        <p:spPr>
          <a:xfrm>
            <a:off x="1620150" y="1739138"/>
            <a:ext cx="5903700" cy="112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is a quote. Words full of wisdom that</a:t>
            </a:r>
            <a:endParaRPr/>
          </a:p>
          <a:p>
            <a:pPr marL="0" lvl="0" indent="0" algn="ctr" rtl="0">
              <a:spcBef>
                <a:spcPts val="0"/>
              </a:spcBef>
              <a:spcAft>
                <a:spcPts val="0"/>
              </a:spcAft>
              <a:buClr>
                <a:schemeClr val="dk1"/>
              </a:buClr>
              <a:buSzPts val="1100"/>
              <a:buFont typeface="Arial"/>
              <a:buNone/>
            </a:pPr>
            <a:r>
              <a:rPr lang="en"/>
              <a:t>someone important said and can make the</a:t>
            </a:r>
            <a:endParaRPr/>
          </a:p>
          <a:p>
            <a:pPr marL="0" lvl="0" indent="0" algn="ctr" rtl="0">
              <a:spcBef>
                <a:spcPts val="0"/>
              </a:spcBef>
              <a:spcAft>
                <a:spcPts val="0"/>
              </a:spcAft>
              <a:buClr>
                <a:schemeClr val="dk1"/>
              </a:buClr>
              <a:buSzPts val="1100"/>
              <a:buFont typeface="Arial"/>
              <a:buNone/>
            </a:pPr>
            <a:r>
              <a:rPr lang="en"/>
              <a:t>reader get inspired.”</a:t>
            </a:r>
            <a:endParaRPr/>
          </a:p>
          <a:p>
            <a:pPr marL="0" lvl="0" indent="0" algn="ctr" rtl="0">
              <a:spcBef>
                <a:spcPts val="0"/>
              </a:spcBef>
              <a:spcAft>
                <a:spcPts val="0"/>
              </a:spcAft>
              <a:buNone/>
            </a:pPr>
            <a:endParaRPr/>
          </a:p>
        </p:txBody>
      </p:sp>
      <p:sp>
        <p:nvSpPr>
          <p:cNvPr id="1252" name="Google Shape;1252;p47"/>
          <p:cNvSpPr txBox="1">
            <a:spLocks noGrp="1"/>
          </p:cNvSpPr>
          <p:nvPr>
            <p:ph type="subTitle" idx="1"/>
          </p:nvPr>
        </p:nvSpPr>
        <p:spPr>
          <a:xfrm>
            <a:off x="1620150" y="2960638"/>
            <a:ext cx="5903700" cy="44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grpSp>
        <p:nvGrpSpPr>
          <p:cNvPr id="1253" name="Google Shape;1253;p47"/>
          <p:cNvGrpSpPr/>
          <p:nvPr/>
        </p:nvGrpSpPr>
        <p:grpSpPr>
          <a:xfrm>
            <a:off x="5719942" y="2960640"/>
            <a:ext cx="3611339" cy="2708386"/>
            <a:chOff x="6596575" y="1370725"/>
            <a:chExt cx="1792851" cy="1344579"/>
          </a:xfrm>
        </p:grpSpPr>
        <p:sp>
          <p:nvSpPr>
            <p:cNvPr id="1254" name="Google Shape;1254;p47"/>
            <p:cNvSpPr/>
            <p:nvPr/>
          </p:nvSpPr>
          <p:spPr>
            <a:xfrm>
              <a:off x="7861988" y="1380295"/>
              <a:ext cx="375840" cy="479153"/>
            </a:xfrm>
            <a:custGeom>
              <a:avLst/>
              <a:gdLst/>
              <a:ahLst/>
              <a:cxnLst/>
              <a:rect l="l" t="t" r="r" b="b"/>
              <a:pathLst>
                <a:path w="3456" h="4406" extrusionOk="0">
                  <a:moveTo>
                    <a:pt x="1512" y="1"/>
                  </a:moveTo>
                  <a:cubicBezTo>
                    <a:pt x="786" y="1"/>
                    <a:pt x="0" y="695"/>
                    <a:pt x="0" y="695"/>
                  </a:cubicBezTo>
                  <a:lnTo>
                    <a:pt x="154" y="1156"/>
                  </a:lnTo>
                  <a:cubicBezTo>
                    <a:pt x="290" y="1120"/>
                    <a:pt x="397" y="1103"/>
                    <a:pt x="480" y="1103"/>
                  </a:cubicBezTo>
                  <a:cubicBezTo>
                    <a:pt x="1124" y="1103"/>
                    <a:pt x="333" y="2098"/>
                    <a:pt x="451" y="2571"/>
                  </a:cubicBezTo>
                  <a:cubicBezTo>
                    <a:pt x="544" y="2940"/>
                    <a:pt x="954" y="3001"/>
                    <a:pt x="1364" y="3319"/>
                  </a:cubicBezTo>
                  <a:cubicBezTo>
                    <a:pt x="1774" y="3647"/>
                    <a:pt x="1436" y="4406"/>
                    <a:pt x="1436" y="4406"/>
                  </a:cubicBezTo>
                  <a:lnTo>
                    <a:pt x="3455" y="3585"/>
                  </a:lnTo>
                  <a:cubicBezTo>
                    <a:pt x="3137" y="3421"/>
                    <a:pt x="2891" y="3145"/>
                    <a:pt x="2778" y="2806"/>
                  </a:cubicBezTo>
                  <a:cubicBezTo>
                    <a:pt x="2707" y="2581"/>
                    <a:pt x="2686" y="2355"/>
                    <a:pt x="2707" y="2119"/>
                  </a:cubicBezTo>
                  <a:cubicBezTo>
                    <a:pt x="2737" y="1730"/>
                    <a:pt x="2737" y="746"/>
                    <a:pt x="2112" y="213"/>
                  </a:cubicBezTo>
                  <a:cubicBezTo>
                    <a:pt x="1931" y="60"/>
                    <a:pt x="1724" y="1"/>
                    <a:pt x="1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a:off x="7808483" y="1428471"/>
              <a:ext cx="106031" cy="105488"/>
            </a:xfrm>
            <a:custGeom>
              <a:avLst/>
              <a:gdLst/>
              <a:ahLst/>
              <a:cxnLst/>
              <a:rect l="l" t="t" r="r" b="b"/>
              <a:pathLst>
                <a:path w="975" h="970" extrusionOk="0">
                  <a:moveTo>
                    <a:pt x="416" y="1"/>
                  </a:moveTo>
                  <a:cubicBezTo>
                    <a:pt x="204" y="1"/>
                    <a:pt x="0" y="149"/>
                    <a:pt x="0" y="149"/>
                  </a:cubicBezTo>
                  <a:cubicBezTo>
                    <a:pt x="0" y="149"/>
                    <a:pt x="180" y="969"/>
                    <a:pt x="521" y="969"/>
                  </a:cubicBezTo>
                  <a:cubicBezTo>
                    <a:pt x="525" y="969"/>
                    <a:pt x="529" y="969"/>
                    <a:pt x="533" y="969"/>
                  </a:cubicBezTo>
                  <a:cubicBezTo>
                    <a:pt x="882" y="949"/>
                    <a:pt x="974" y="703"/>
                    <a:pt x="790" y="282"/>
                  </a:cubicBezTo>
                  <a:cubicBezTo>
                    <a:pt x="700" y="66"/>
                    <a:pt x="556" y="1"/>
                    <a:pt x="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a:off x="7595551" y="1637487"/>
              <a:ext cx="158340" cy="325598"/>
            </a:xfrm>
            <a:custGeom>
              <a:avLst/>
              <a:gdLst/>
              <a:ahLst/>
              <a:cxnLst/>
              <a:rect l="l" t="t" r="r" b="b"/>
              <a:pathLst>
                <a:path w="1456" h="2994" extrusionOk="0">
                  <a:moveTo>
                    <a:pt x="1323" y="1"/>
                  </a:moveTo>
                  <a:lnTo>
                    <a:pt x="0" y="944"/>
                  </a:lnTo>
                  <a:lnTo>
                    <a:pt x="31" y="2881"/>
                  </a:lnTo>
                  <a:lnTo>
                    <a:pt x="1456" y="2994"/>
                  </a:lnTo>
                  <a:lnTo>
                    <a:pt x="1323"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a:off x="7595551" y="1731121"/>
              <a:ext cx="111577" cy="119408"/>
            </a:xfrm>
            <a:custGeom>
              <a:avLst/>
              <a:gdLst/>
              <a:ahLst/>
              <a:cxnLst/>
              <a:rect l="l" t="t" r="r" b="b"/>
              <a:pathLst>
                <a:path w="1026" h="1098" extrusionOk="0">
                  <a:moveTo>
                    <a:pt x="1025" y="1"/>
                  </a:moveTo>
                  <a:lnTo>
                    <a:pt x="0" y="83"/>
                  </a:lnTo>
                  <a:lnTo>
                    <a:pt x="10" y="1098"/>
                  </a:lnTo>
                  <a:lnTo>
                    <a:pt x="10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a:off x="7446129" y="1404655"/>
              <a:ext cx="352241" cy="378341"/>
            </a:xfrm>
            <a:custGeom>
              <a:avLst/>
              <a:gdLst/>
              <a:ahLst/>
              <a:cxnLst/>
              <a:rect l="l" t="t" r="r" b="b"/>
              <a:pathLst>
                <a:path w="3239" h="3479" extrusionOk="0">
                  <a:moveTo>
                    <a:pt x="1579" y="0"/>
                  </a:moveTo>
                  <a:cubicBezTo>
                    <a:pt x="1287" y="0"/>
                    <a:pt x="983" y="87"/>
                    <a:pt x="708" y="265"/>
                  </a:cubicBezTo>
                  <a:cubicBezTo>
                    <a:pt x="585" y="348"/>
                    <a:pt x="482" y="471"/>
                    <a:pt x="441" y="624"/>
                  </a:cubicBezTo>
                  <a:cubicBezTo>
                    <a:pt x="298" y="1055"/>
                    <a:pt x="1" y="1947"/>
                    <a:pt x="103" y="2439"/>
                  </a:cubicBezTo>
                  <a:cubicBezTo>
                    <a:pt x="220" y="3050"/>
                    <a:pt x="621" y="3478"/>
                    <a:pt x="1360" y="3478"/>
                  </a:cubicBezTo>
                  <a:cubicBezTo>
                    <a:pt x="1401" y="3478"/>
                    <a:pt x="1444" y="3477"/>
                    <a:pt x="1487" y="3474"/>
                  </a:cubicBezTo>
                  <a:cubicBezTo>
                    <a:pt x="1487" y="3474"/>
                    <a:pt x="2481" y="3413"/>
                    <a:pt x="2830" y="2213"/>
                  </a:cubicBezTo>
                  <a:cubicBezTo>
                    <a:pt x="3238" y="789"/>
                    <a:pt x="2460" y="0"/>
                    <a:pt x="157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a:off x="7495175" y="1373009"/>
              <a:ext cx="446093" cy="386063"/>
            </a:xfrm>
            <a:custGeom>
              <a:avLst/>
              <a:gdLst/>
              <a:ahLst/>
              <a:cxnLst/>
              <a:rect l="l" t="t" r="r" b="b"/>
              <a:pathLst>
                <a:path w="4102" h="3550" extrusionOk="0">
                  <a:moveTo>
                    <a:pt x="1374" y="0"/>
                  </a:moveTo>
                  <a:cubicBezTo>
                    <a:pt x="264" y="0"/>
                    <a:pt x="1" y="854"/>
                    <a:pt x="1" y="854"/>
                  </a:cubicBezTo>
                  <a:cubicBezTo>
                    <a:pt x="636" y="977"/>
                    <a:pt x="1272" y="1069"/>
                    <a:pt x="1907" y="1110"/>
                  </a:cubicBezTo>
                  <a:cubicBezTo>
                    <a:pt x="1702" y="1930"/>
                    <a:pt x="2010" y="2392"/>
                    <a:pt x="2010" y="2392"/>
                  </a:cubicBezTo>
                  <a:lnTo>
                    <a:pt x="2297" y="3550"/>
                  </a:lnTo>
                  <a:cubicBezTo>
                    <a:pt x="3814" y="2935"/>
                    <a:pt x="4101" y="710"/>
                    <a:pt x="2215" y="136"/>
                  </a:cubicBezTo>
                  <a:cubicBezTo>
                    <a:pt x="1891" y="40"/>
                    <a:pt x="1613" y="0"/>
                    <a:pt x="1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a:off x="7683638" y="1591813"/>
              <a:ext cx="143876" cy="123431"/>
            </a:xfrm>
            <a:custGeom>
              <a:avLst/>
              <a:gdLst/>
              <a:ahLst/>
              <a:cxnLst/>
              <a:rect l="l" t="t" r="r" b="b"/>
              <a:pathLst>
                <a:path w="1323" h="1135" extrusionOk="0">
                  <a:moveTo>
                    <a:pt x="678" y="1"/>
                  </a:moveTo>
                  <a:cubicBezTo>
                    <a:pt x="306" y="1"/>
                    <a:pt x="1" y="378"/>
                    <a:pt x="154" y="769"/>
                  </a:cubicBezTo>
                  <a:cubicBezTo>
                    <a:pt x="243" y="1011"/>
                    <a:pt x="463" y="1135"/>
                    <a:pt x="683" y="1135"/>
                  </a:cubicBezTo>
                  <a:cubicBezTo>
                    <a:pt x="891" y="1135"/>
                    <a:pt x="1100" y="1024"/>
                    <a:pt x="1200" y="800"/>
                  </a:cubicBezTo>
                  <a:cubicBezTo>
                    <a:pt x="1323" y="513"/>
                    <a:pt x="1200" y="185"/>
                    <a:pt x="912" y="51"/>
                  </a:cubicBezTo>
                  <a:cubicBezTo>
                    <a:pt x="834" y="17"/>
                    <a:pt x="755" y="1"/>
                    <a:pt x="67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a:off x="7420464" y="1370725"/>
              <a:ext cx="325706" cy="156383"/>
            </a:xfrm>
            <a:custGeom>
              <a:avLst/>
              <a:gdLst/>
              <a:ahLst/>
              <a:cxnLst/>
              <a:rect l="l" t="t" r="r" b="b"/>
              <a:pathLst>
                <a:path w="2995" h="1438" extrusionOk="0">
                  <a:moveTo>
                    <a:pt x="1730" y="1"/>
                  </a:moveTo>
                  <a:cubicBezTo>
                    <a:pt x="1270" y="1"/>
                    <a:pt x="589" y="69"/>
                    <a:pt x="206" y="475"/>
                  </a:cubicBezTo>
                  <a:cubicBezTo>
                    <a:pt x="1" y="690"/>
                    <a:pt x="155" y="1029"/>
                    <a:pt x="472" y="1080"/>
                  </a:cubicBezTo>
                  <a:lnTo>
                    <a:pt x="2410" y="1428"/>
                  </a:lnTo>
                  <a:cubicBezTo>
                    <a:pt x="2437" y="1434"/>
                    <a:pt x="2465" y="1437"/>
                    <a:pt x="2492" y="1437"/>
                  </a:cubicBezTo>
                  <a:cubicBezTo>
                    <a:pt x="2649" y="1437"/>
                    <a:pt x="2798" y="1341"/>
                    <a:pt x="2851" y="1193"/>
                  </a:cubicBezTo>
                  <a:lnTo>
                    <a:pt x="2953" y="895"/>
                  </a:lnTo>
                  <a:cubicBezTo>
                    <a:pt x="2994" y="742"/>
                    <a:pt x="2933" y="577"/>
                    <a:pt x="2799" y="485"/>
                  </a:cubicBezTo>
                  <a:lnTo>
                    <a:pt x="2410" y="157"/>
                  </a:lnTo>
                  <a:cubicBezTo>
                    <a:pt x="2318" y="96"/>
                    <a:pt x="2215" y="44"/>
                    <a:pt x="2102" y="14"/>
                  </a:cubicBezTo>
                  <a:cubicBezTo>
                    <a:pt x="2017" y="8"/>
                    <a:pt x="1886" y="1"/>
                    <a:pt x="17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7"/>
            <p:cNvSpPr/>
            <p:nvPr/>
          </p:nvSpPr>
          <p:spPr>
            <a:xfrm>
              <a:off x="6727075" y="1872712"/>
              <a:ext cx="449355" cy="397046"/>
            </a:xfrm>
            <a:custGeom>
              <a:avLst/>
              <a:gdLst/>
              <a:ahLst/>
              <a:cxnLst/>
              <a:rect l="l" t="t" r="r" b="b"/>
              <a:pathLst>
                <a:path w="4132" h="3651" extrusionOk="0">
                  <a:moveTo>
                    <a:pt x="349" y="1"/>
                  </a:moveTo>
                  <a:lnTo>
                    <a:pt x="0" y="872"/>
                  </a:lnTo>
                  <a:lnTo>
                    <a:pt x="2717" y="3445"/>
                  </a:lnTo>
                  <a:cubicBezTo>
                    <a:pt x="2860" y="3584"/>
                    <a:pt x="3042" y="3650"/>
                    <a:pt x="3222" y="3650"/>
                  </a:cubicBezTo>
                  <a:cubicBezTo>
                    <a:pt x="3480" y="3650"/>
                    <a:pt x="3736" y="3514"/>
                    <a:pt x="3875" y="3261"/>
                  </a:cubicBezTo>
                  <a:lnTo>
                    <a:pt x="4132" y="2543"/>
                  </a:lnTo>
                  <a:lnTo>
                    <a:pt x="349"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7"/>
            <p:cNvSpPr/>
            <p:nvPr/>
          </p:nvSpPr>
          <p:spPr>
            <a:xfrm>
              <a:off x="6596575" y="1810508"/>
              <a:ext cx="205320" cy="180199"/>
            </a:xfrm>
            <a:custGeom>
              <a:avLst/>
              <a:gdLst/>
              <a:ahLst/>
              <a:cxnLst/>
              <a:rect l="l" t="t" r="r" b="b"/>
              <a:pathLst>
                <a:path w="1888" h="1657" extrusionOk="0">
                  <a:moveTo>
                    <a:pt x="943" y="1"/>
                  </a:moveTo>
                  <a:cubicBezTo>
                    <a:pt x="784" y="1"/>
                    <a:pt x="624" y="46"/>
                    <a:pt x="483" y="142"/>
                  </a:cubicBezTo>
                  <a:cubicBezTo>
                    <a:pt x="103" y="398"/>
                    <a:pt x="1" y="911"/>
                    <a:pt x="257" y="1290"/>
                  </a:cubicBezTo>
                  <a:cubicBezTo>
                    <a:pt x="418" y="1528"/>
                    <a:pt x="683" y="1657"/>
                    <a:pt x="952" y="1657"/>
                  </a:cubicBezTo>
                  <a:cubicBezTo>
                    <a:pt x="1113" y="1657"/>
                    <a:pt x="1274" y="1611"/>
                    <a:pt x="1416" y="1516"/>
                  </a:cubicBezTo>
                  <a:cubicBezTo>
                    <a:pt x="1785" y="1259"/>
                    <a:pt x="1887" y="737"/>
                    <a:pt x="1631" y="368"/>
                  </a:cubicBezTo>
                  <a:cubicBezTo>
                    <a:pt x="1470" y="130"/>
                    <a:pt x="1209" y="1"/>
                    <a:pt x="943"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a:off x="6601034" y="1746346"/>
              <a:ext cx="121691" cy="107554"/>
            </a:xfrm>
            <a:custGeom>
              <a:avLst/>
              <a:gdLst/>
              <a:ahLst/>
              <a:cxnLst/>
              <a:rect l="l" t="t" r="r" b="b"/>
              <a:pathLst>
                <a:path w="1119" h="989" extrusionOk="0">
                  <a:moveTo>
                    <a:pt x="153" y="0"/>
                  </a:moveTo>
                  <a:cubicBezTo>
                    <a:pt x="110" y="0"/>
                    <a:pt x="67" y="19"/>
                    <a:pt x="42" y="55"/>
                  </a:cubicBezTo>
                  <a:cubicBezTo>
                    <a:pt x="1" y="107"/>
                    <a:pt x="11" y="178"/>
                    <a:pt x="62" y="219"/>
                  </a:cubicBezTo>
                  <a:lnTo>
                    <a:pt x="903" y="988"/>
                  </a:lnTo>
                  <a:lnTo>
                    <a:pt x="1118" y="619"/>
                  </a:lnTo>
                  <a:lnTo>
                    <a:pt x="237" y="25"/>
                  </a:lnTo>
                  <a:cubicBezTo>
                    <a:pt x="212" y="8"/>
                    <a:pt x="183" y="0"/>
                    <a:pt x="153" y="0"/>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a:off x="6978831" y="1979722"/>
              <a:ext cx="468495" cy="289384"/>
            </a:xfrm>
            <a:custGeom>
              <a:avLst/>
              <a:gdLst/>
              <a:ahLst/>
              <a:cxnLst/>
              <a:rect l="l" t="t" r="r" b="b"/>
              <a:pathLst>
                <a:path w="4308" h="2661" extrusionOk="0">
                  <a:moveTo>
                    <a:pt x="4308" y="1"/>
                  </a:moveTo>
                  <a:lnTo>
                    <a:pt x="822" y="1282"/>
                  </a:lnTo>
                  <a:cubicBezTo>
                    <a:pt x="822" y="1282"/>
                    <a:pt x="1" y="2661"/>
                    <a:pt x="899" y="2661"/>
                  </a:cubicBezTo>
                  <a:cubicBezTo>
                    <a:pt x="953" y="2661"/>
                    <a:pt x="1012" y="2656"/>
                    <a:pt x="1079" y="2646"/>
                  </a:cubicBezTo>
                  <a:cubicBezTo>
                    <a:pt x="2268" y="2461"/>
                    <a:pt x="4144" y="1651"/>
                    <a:pt x="4144" y="1651"/>
                  </a:cubicBezTo>
                  <a:lnTo>
                    <a:pt x="4308"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a:off x="7168490" y="1938941"/>
              <a:ext cx="412598" cy="355286"/>
            </a:xfrm>
            <a:custGeom>
              <a:avLst/>
              <a:gdLst/>
              <a:ahLst/>
              <a:cxnLst/>
              <a:rect l="l" t="t" r="r" b="b"/>
              <a:pathLst>
                <a:path w="3794" h="3267" extrusionOk="0">
                  <a:moveTo>
                    <a:pt x="2925" y="0"/>
                  </a:moveTo>
                  <a:cubicBezTo>
                    <a:pt x="2824" y="0"/>
                    <a:pt x="2705" y="11"/>
                    <a:pt x="2564" y="37"/>
                  </a:cubicBezTo>
                  <a:cubicBezTo>
                    <a:pt x="1436" y="263"/>
                    <a:pt x="1" y="1011"/>
                    <a:pt x="1" y="1011"/>
                  </a:cubicBezTo>
                  <a:lnTo>
                    <a:pt x="1303" y="3267"/>
                  </a:lnTo>
                  <a:lnTo>
                    <a:pt x="3794" y="2334"/>
                  </a:lnTo>
                  <a:lnTo>
                    <a:pt x="3476" y="304"/>
                  </a:lnTo>
                  <a:cubicBezTo>
                    <a:pt x="3476" y="304"/>
                    <a:pt x="3454" y="0"/>
                    <a:pt x="2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a:off x="7439495" y="1899465"/>
              <a:ext cx="521782" cy="650108"/>
            </a:xfrm>
            <a:custGeom>
              <a:avLst/>
              <a:gdLst/>
              <a:ahLst/>
              <a:cxnLst/>
              <a:rect l="l" t="t" r="r" b="b"/>
              <a:pathLst>
                <a:path w="4798" h="5978" extrusionOk="0">
                  <a:moveTo>
                    <a:pt x="2471" y="1"/>
                  </a:moveTo>
                  <a:lnTo>
                    <a:pt x="185" y="390"/>
                  </a:lnTo>
                  <a:cubicBezTo>
                    <a:pt x="185" y="390"/>
                    <a:pt x="0" y="3742"/>
                    <a:pt x="390" y="5454"/>
                  </a:cubicBezTo>
                  <a:cubicBezTo>
                    <a:pt x="448" y="5738"/>
                    <a:pt x="693" y="5938"/>
                    <a:pt x="983" y="5938"/>
                  </a:cubicBezTo>
                  <a:cubicBezTo>
                    <a:pt x="997" y="5938"/>
                    <a:pt x="1011" y="5937"/>
                    <a:pt x="1025" y="5936"/>
                  </a:cubicBezTo>
                  <a:lnTo>
                    <a:pt x="4326" y="5977"/>
                  </a:lnTo>
                  <a:cubicBezTo>
                    <a:pt x="4623" y="5731"/>
                    <a:pt x="4798" y="5362"/>
                    <a:pt x="4798" y="4973"/>
                  </a:cubicBezTo>
                  <a:lnTo>
                    <a:pt x="4552" y="441"/>
                  </a:lnTo>
                  <a:cubicBezTo>
                    <a:pt x="4562" y="298"/>
                    <a:pt x="4029" y="134"/>
                    <a:pt x="3885" y="113"/>
                  </a:cubicBezTo>
                  <a:lnTo>
                    <a:pt x="24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7455046" y="2097933"/>
              <a:ext cx="1196" cy="140614"/>
            </a:xfrm>
            <a:custGeom>
              <a:avLst/>
              <a:gdLst/>
              <a:ahLst/>
              <a:cxnLst/>
              <a:rect l="l" t="t" r="r" b="b"/>
              <a:pathLst>
                <a:path w="11" h="1293" fill="none" extrusionOk="0">
                  <a:moveTo>
                    <a:pt x="11" y="1292"/>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7"/>
            <p:cNvSpPr/>
            <p:nvPr/>
          </p:nvSpPr>
          <p:spPr>
            <a:xfrm>
              <a:off x="7546505" y="1896094"/>
              <a:ext cx="259804" cy="132022"/>
            </a:xfrm>
            <a:custGeom>
              <a:avLst/>
              <a:gdLst/>
              <a:ahLst/>
              <a:cxnLst/>
              <a:rect l="l" t="t" r="r" b="b"/>
              <a:pathLst>
                <a:path w="2389" h="1214" extrusionOk="0">
                  <a:moveTo>
                    <a:pt x="1364" y="1"/>
                  </a:moveTo>
                  <a:lnTo>
                    <a:pt x="0" y="278"/>
                  </a:lnTo>
                  <a:cubicBezTo>
                    <a:pt x="0" y="278"/>
                    <a:pt x="0" y="1213"/>
                    <a:pt x="1011" y="1213"/>
                  </a:cubicBezTo>
                  <a:cubicBezTo>
                    <a:pt x="1042" y="1213"/>
                    <a:pt x="1074" y="1212"/>
                    <a:pt x="1107" y="1211"/>
                  </a:cubicBezTo>
                  <a:cubicBezTo>
                    <a:pt x="2214" y="1139"/>
                    <a:pt x="2389" y="103"/>
                    <a:pt x="2389" y="103"/>
                  </a:cubicBezTo>
                  <a:lnTo>
                    <a:pt x="1364"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a:off x="7871993" y="1952208"/>
              <a:ext cx="481763" cy="464689"/>
            </a:xfrm>
            <a:custGeom>
              <a:avLst/>
              <a:gdLst/>
              <a:ahLst/>
              <a:cxnLst/>
              <a:rect l="l" t="t" r="r" b="b"/>
              <a:pathLst>
                <a:path w="4430" h="4273" extrusionOk="0">
                  <a:moveTo>
                    <a:pt x="426" y="1"/>
                  </a:moveTo>
                  <a:cubicBezTo>
                    <a:pt x="338" y="1"/>
                    <a:pt x="269" y="28"/>
                    <a:pt x="226" y="90"/>
                  </a:cubicBezTo>
                  <a:cubicBezTo>
                    <a:pt x="1" y="407"/>
                    <a:pt x="862" y="2150"/>
                    <a:pt x="1149" y="2417"/>
                  </a:cubicBezTo>
                  <a:lnTo>
                    <a:pt x="3199" y="4272"/>
                  </a:lnTo>
                  <a:lnTo>
                    <a:pt x="4029" y="4016"/>
                  </a:lnTo>
                  <a:lnTo>
                    <a:pt x="4429" y="3247"/>
                  </a:lnTo>
                  <a:lnTo>
                    <a:pt x="2430" y="1320"/>
                  </a:lnTo>
                  <a:cubicBezTo>
                    <a:pt x="2149" y="969"/>
                    <a:pt x="951" y="1"/>
                    <a:pt x="42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7"/>
            <p:cNvSpPr/>
            <p:nvPr/>
          </p:nvSpPr>
          <p:spPr>
            <a:xfrm>
              <a:off x="7766071" y="1908382"/>
              <a:ext cx="459469" cy="400309"/>
            </a:xfrm>
            <a:custGeom>
              <a:avLst/>
              <a:gdLst/>
              <a:ahLst/>
              <a:cxnLst/>
              <a:rect l="l" t="t" r="r" b="b"/>
              <a:pathLst>
                <a:path w="4225" h="3681" extrusionOk="0">
                  <a:moveTo>
                    <a:pt x="370" y="1"/>
                  </a:moveTo>
                  <a:lnTo>
                    <a:pt x="1" y="1702"/>
                  </a:lnTo>
                  <a:lnTo>
                    <a:pt x="2441" y="3681"/>
                  </a:lnTo>
                  <a:lnTo>
                    <a:pt x="4224" y="2164"/>
                  </a:lnTo>
                  <a:cubicBezTo>
                    <a:pt x="4224" y="2164"/>
                    <a:pt x="3394" y="903"/>
                    <a:pt x="2030" y="308"/>
                  </a:cubicBezTo>
                  <a:cubicBezTo>
                    <a:pt x="1323" y="1"/>
                    <a:pt x="370" y="1"/>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7"/>
            <p:cNvSpPr/>
            <p:nvPr/>
          </p:nvSpPr>
          <p:spPr>
            <a:xfrm>
              <a:off x="7840782" y="2159267"/>
              <a:ext cx="111577" cy="84825"/>
            </a:xfrm>
            <a:custGeom>
              <a:avLst/>
              <a:gdLst/>
              <a:ahLst/>
              <a:cxnLst/>
              <a:rect l="l" t="t" r="r" b="b"/>
              <a:pathLst>
                <a:path w="1026" h="780" fill="none" extrusionOk="0">
                  <a:moveTo>
                    <a:pt x="1026" y="779"/>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a:off x="7952251" y="2282372"/>
              <a:ext cx="437175" cy="367466"/>
            </a:xfrm>
            <a:custGeom>
              <a:avLst/>
              <a:gdLst/>
              <a:ahLst/>
              <a:cxnLst/>
              <a:rect l="l" t="t" r="r" b="b"/>
              <a:pathLst>
                <a:path w="4020" h="3379" extrusionOk="0">
                  <a:moveTo>
                    <a:pt x="3154" y="1"/>
                  </a:moveTo>
                  <a:cubicBezTo>
                    <a:pt x="2916" y="1"/>
                    <a:pt x="2678" y="110"/>
                    <a:pt x="2523" y="324"/>
                  </a:cubicBezTo>
                  <a:lnTo>
                    <a:pt x="1" y="2712"/>
                  </a:lnTo>
                  <a:lnTo>
                    <a:pt x="575" y="3379"/>
                  </a:lnTo>
                  <a:lnTo>
                    <a:pt x="3691" y="1339"/>
                  </a:lnTo>
                  <a:cubicBezTo>
                    <a:pt x="4019" y="1031"/>
                    <a:pt x="4009" y="498"/>
                    <a:pt x="3671" y="201"/>
                  </a:cubicBezTo>
                  <a:cubicBezTo>
                    <a:pt x="3523" y="67"/>
                    <a:pt x="3338" y="1"/>
                    <a:pt x="3154"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7"/>
            <p:cNvSpPr/>
            <p:nvPr/>
          </p:nvSpPr>
          <p:spPr>
            <a:xfrm>
              <a:off x="7734860" y="2505090"/>
              <a:ext cx="279923" cy="210214"/>
            </a:xfrm>
            <a:custGeom>
              <a:avLst/>
              <a:gdLst/>
              <a:ahLst/>
              <a:cxnLst/>
              <a:rect l="l" t="t" r="r" b="b"/>
              <a:pathLst>
                <a:path w="2574" h="1933" extrusionOk="0">
                  <a:moveTo>
                    <a:pt x="1046" y="1"/>
                  </a:moveTo>
                  <a:cubicBezTo>
                    <a:pt x="1010" y="1"/>
                    <a:pt x="975" y="14"/>
                    <a:pt x="944" y="39"/>
                  </a:cubicBezTo>
                  <a:cubicBezTo>
                    <a:pt x="882" y="90"/>
                    <a:pt x="862" y="172"/>
                    <a:pt x="893" y="244"/>
                  </a:cubicBezTo>
                  <a:lnTo>
                    <a:pt x="985" y="439"/>
                  </a:lnTo>
                  <a:lnTo>
                    <a:pt x="113" y="900"/>
                  </a:lnTo>
                  <a:cubicBezTo>
                    <a:pt x="42" y="941"/>
                    <a:pt x="1" y="1023"/>
                    <a:pt x="21" y="1105"/>
                  </a:cubicBezTo>
                  <a:cubicBezTo>
                    <a:pt x="46" y="1171"/>
                    <a:pt x="110" y="1217"/>
                    <a:pt x="182" y="1217"/>
                  </a:cubicBezTo>
                  <a:cubicBezTo>
                    <a:pt x="200" y="1217"/>
                    <a:pt x="218" y="1214"/>
                    <a:pt x="236" y="1208"/>
                  </a:cubicBezTo>
                  <a:lnTo>
                    <a:pt x="421" y="1157"/>
                  </a:lnTo>
                  <a:lnTo>
                    <a:pt x="267" y="1239"/>
                  </a:lnTo>
                  <a:cubicBezTo>
                    <a:pt x="195" y="1269"/>
                    <a:pt x="165" y="1351"/>
                    <a:pt x="185" y="1423"/>
                  </a:cubicBezTo>
                  <a:cubicBezTo>
                    <a:pt x="208" y="1483"/>
                    <a:pt x="263" y="1521"/>
                    <a:pt x="323" y="1521"/>
                  </a:cubicBezTo>
                  <a:cubicBezTo>
                    <a:pt x="346" y="1521"/>
                    <a:pt x="368" y="1516"/>
                    <a:pt x="390" y="1505"/>
                  </a:cubicBezTo>
                  <a:lnTo>
                    <a:pt x="493" y="1464"/>
                  </a:lnTo>
                  <a:lnTo>
                    <a:pt x="493" y="1464"/>
                  </a:lnTo>
                  <a:cubicBezTo>
                    <a:pt x="411" y="1526"/>
                    <a:pt x="380" y="1608"/>
                    <a:pt x="411" y="1669"/>
                  </a:cubicBezTo>
                  <a:cubicBezTo>
                    <a:pt x="433" y="1714"/>
                    <a:pt x="489" y="1743"/>
                    <a:pt x="545" y="1743"/>
                  </a:cubicBezTo>
                  <a:cubicBezTo>
                    <a:pt x="566" y="1743"/>
                    <a:pt x="586" y="1739"/>
                    <a:pt x="605" y="1731"/>
                  </a:cubicBezTo>
                  <a:lnTo>
                    <a:pt x="739" y="1659"/>
                  </a:lnTo>
                  <a:lnTo>
                    <a:pt x="739" y="1659"/>
                  </a:lnTo>
                  <a:cubicBezTo>
                    <a:pt x="605" y="1731"/>
                    <a:pt x="605" y="1813"/>
                    <a:pt x="636" y="1854"/>
                  </a:cubicBezTo>
                  <a:cubicBezTo>
                    <a:pt x="660" y="1908"/>
                    <a:pt x="712" y="1933"/>
                    <a:pt x="768" y="1933"/>
                  </a:cubicBezTo>
                  <a:cubicBezTo>
                    <a:pt x="785" y="1933"/>
                    <a:pt x="803" y="1930"/>
                    <a:pt x="821" y="1925"/>
                  </a:cubicBezTo>
                  <a:lnTo>
                    <a:pt x="1549" y="1700"/>
                  </a:lnTo>
                  <a:lnTo>
                    <a:pt x="1610" y="1669"/>
                  </a:lnTo>
                  <a:cubicBezTo>
                    <a:pt x="1667" y="1694"/>
                    <a:pt x="1735" y="1712"/>
                    <a:pt x="1816" y="1712"/>
                  </a:cubicBezTo>
                  <a:cubicBezTo>
                    <a:pt x="1999" y="1712"/>
                    <a:pt x="2247" y="1622"/>
                    <a:pt x="2574" y="1331"/>
                  </a:cubicBezTo>
                  <a:lnTo>
                    <a:pt x="2000" y="664"/>
                  </a:lnTo>
                  <a:lnTo>
                    <a:pt x="1149" y="39"/>
                  </a:lnTo>
                  <a:cubicBezTo>
                    <a:pt x="1118" y="14"/>
                    <a:pt x="1082" y="1"/>
                    <a:pt x="104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75611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pic>
        <p:nvPicPr>
          <p:cNvPr id="1487" name="Google Shape;1487;p50"/>
          <p:cNvPicPr preferRelativeResize="0"/>
          <p:nvPr/>
        </p:nvPicPr>
        <p:blipFill rotWithShape="1">
          <a:blip r:embed="rId3">
            <a:alphaModFix/>
          </a:blip>
          <a:srcRect r="25595"/>
          <a:stretch/>
        </p:blipFill>
        <p:spPr>
          <a:xfrm>
            <a:off x="3410850" y="9925"/>
            <a:ext cx="5733150" cy="5133576"/>
          </a:xfrm>
          <a:prstGeom prst="rect">
            <a:avLst/>
          </a:prstGeom>
          <a:noFill/>
          <a:ln>
            <a:noFill/>
          </a:ln>
        </p:spPr>
      </p:pic>
      <p:sp>
        <p:nvSpPr>
          <p:cNvPr id="1488" name="Google Shape;1488;p50"/>
          <p:cNvSpPr/>
          <p:nvPr/>
        </p:nvSpPr>
        <p:spPr>
          <a:xfrm>
            <a:off x="-4249325" y="-94910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txBox="1">
            <a:spLocks noGrp="1"/>
          </p:cNvSpPr>
          <p:nvPr>
            <p:ph type="title"/>
          </p:nvPr>
        </p:nvSpPr>
        <p:spPr>
          <a:xfrm>
            <a:off x="361950" y="727575"/>
            <a:ext cx="34494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a:t>
            </a:r>
            <a:endParaRPr/>
          </a:p>
          <a:p>
            <a:pPr marL="0" lvl="0" indent="0" algn="l" rtl="0">
              <a:spcBef>
                <a:spcPts val="0"/>
              </a:spcBef>
              <a:spcAft>
                <a:spcPts val="0"/>
              </a:spcAft>
              <a:buNone/>
            </a:pPr>
            <a:r>
              <a:rPr lang="en"/>
              <a:t>REINFORCES THE</a:t>
            </a:r>
            <a:endParaRPr/>
          </a:p>
          <a:p>
            <a:pPr marL="0" lvl="0" indent="0" algn="l" rtl="0">
              <a:spcBef>
                <a:spcPts val="0"/>
              </a:spcBef>
              <a:spcAft>
                <a:spcPts val="0"/>
              </a:spcAft>
              <a:buNone/>
            </a:pPr>
            <a:r>
              <a:rPr lang="en"/>
              <a:t>CONCEPT</a:t>
            </a:r>
            <a:endParaRPr/>
          </a:p>
          <a:p>
            <a:pPr marL="0" lvl="0" indent="0" algn="l" rtl="0">
              <a:spcBef>
                <a:spcPts val="0"/>
              </a:spcBef>
              <a:spcAft>
                <a:spcPts val="0"/>
              </a:spcAft>
              <a:buNone/>
            </a:pPr>
            <a:endParaRPr/>
          </a:p>
        </p:txBody>
      </p:sp>
      <p:sp>
        <p:nvSpPr>
          <p:cNvPr id="1490" name="Google Shape;1490;p50"/>
          <p:cNvSpPr txBox="1">
            <a:spLocks noGrp="1"/>
          </p:cNvSpPr>
          <p:nvPr>
            <p:ph type="subTitle" idx="1"/>
          </p:nvPr>
        </p:nvSpPr>
        <p:spPr>
          <a:xfrm>
            <a:off x="361953" y="3335775"/>
            <a:ext cx="2861400" cy="7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a:t>
            </a:r>
            <a:endParaRPr/>
          </a:p>
          <a:p>
            <a:pPr marL="0" lvl="0" indent="0" algn="l" rtl="0">
              <a:spcBef>
                <a:spcPts val="0"/>
              </a:spcBef>
              <a:spcAft>
                <a:spcPts val="0"/>
              </a:spcAft>
              <a:buNone/>
            </a:pPr>
            <a:r>
              <a:rPr lang="en"/>
              <a:t>of data, so remember: use an</a:t>
            </a:r>
            <a:endParaRPr/>
          </a:p>
          <a:p>
            <a:pPr marL="0" lvl="0" indent="0" algn="l" rtl="0">
              <a:spcBef>
                <a:spcPts val="0"/>
              </a:spcBef>
              <a:spcAft>
                <a:spcPts val="0"/>
              </a:spcAft>
              <a:buNone/>
            </a:pPr>
            <a:r>
              <a:rPr lang="en"/>
              <a:t>image instead of long texts</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564761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51"/>
          <p:cNvSpPr txBox="1">
            <a:spLocks noGrp="1"/>
          </p:cNvSpPr>
          <p:nvPr>
            <p:ph type="title"/>
          </p:nvPr>
        </p:nvSpPr>
        <p:spPr>
          <a:xfrm>
            <a:off x="2410799" y="1266068"/>
            <a:ext cx="4322400" cy="162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AWESOME</a:t>
            </a:r>
            <a:endParaRPr>
              <a:solidFill>
                <a:schemeClr val="dk1"/>
              </a:solidFill>
            </a:endParaRPr>
          </a:p>
          <a:p>
            <a:pPr marL="0" lvl="0" indent="0" algn="ctr" rtl="0">
              <a:spcBef>
                <a:spcPts val="0"/>
              </a:spcBef>
              <a:spcAft>
                <a:spcPts val="0"/>
              </a:spcAft>
              <a:buNone/>
            </a:pPr>
            <a:r>
              <a:rPr lang="en">
                <a:solidFill>
                  <a:schemeClr val="dk1"/>
                </a:solidFill>
              </a:rPr>
              <a:t>WORDS</a:t>
            </a:r>
            <a:endParaRPr/>
          </a:p>
        </p:txBody>
      </p:sp>
      <p:sp>
        <p:nvSpPr>
          <p:cNvPr id="1496" name="Google Shape;1496;p51"/>
          <p:cNvSpPr txBox="1">
            <a:spLocks noGrp="1"/>
          </p:cNvSpPr>
          <p:nvPr>
            <p:ph type="subTitle" idx="1"/>
          </p:nvPr>
        </p:nvSpPr>
        <p:spPr>
          <a:xfrm>
            <a:off x="2410800" y="3246072"/>
            <a:ext cx="4322400" cy="66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Because key words are great for catching your audience’s attention</a:t>
            </a:r>
            <a:endParaRPr/>
          </a:p>
        </p:txBody>
      </p:sp>
    </p:spTree>
    <p:extLst>
      <p:ext uri="{BB962C8B-B14F-4D97-AF65-F5344CB8AC3E}">
        <p14:creationId xmlns:p14="http://schemas.microsoft.com/office/powerpoint/2010/main" val="4169898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41"/>
          <p:cNvSpPr txBox="1">
            <a:spLocks noGrp="1"/>
          </p:cNvSpPr>
          <p:nvPr>
            <p:ph type="title"/>
          </p:nvPr>
        </p:nvSpPr>
        <p:spPr>
          <a:xfrm>
            <a:off x="887750" y="457200"/>
            <a:ext cx="749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765" name="Google Shape;765;p41"/>
          <p:cNvSpPr txBox="1">
            <a:spLocks noGrp="1"/>
          </p:cNvSpPr>
          <p:nvPr>
            <p:ph type="subTitle" idx="1"/>
          </p:nvPr>
        </p:nvSpPr>
        <p:spPr>
          <a:xfrm>
            <a:off x="825900" y="1180375"/>
            <a:ext cx="7492200" cy="3432300"/>
          </a:xfrm>
          <a:prstGeom prst="rect">
            <a:avLst/>
          </a:prstGeom>
        </p:spPr>
        <p:txBody>
          <a:bodyPr spcFirstLastPara="1" wrap="square" lIns="91425" tIns="91425" rIns="91425" bIns="91425" anchor="t" anchorCtr="0">
            <a:noAutofit/>
          </a:bodyPr>
          <a:lstStyle/>
          <a:p>
            <a:pPr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Foreign Exchange rate prediction, algo trading decision: (Lex Robot, lambda, </a:t>
            </a:r>
            <a:r>
              <a:rPr lang="en-GB" sz="1100" b="0" i="0" u="none" strike="noStrike" dirty="0" err="1">
                <a:solidFill>
                  <a:srgbClr val="000000"/>
                </a:solidFill>
                <a:effectLst/>
                <a:latin typeface="Arial" panose="020B0604020202020204" pitchFamily="34" charset="0"/>
              </a:rPr>
              <a:t>sagemaker</a:t>
            </a:r>
            <a:r>
              <a:rPr lang="en-GB" sz="1100" b="0" i="0" u="none" strike="noStrike" dirty="0">
                <a:solidFill>
                  <a:srgbClr val="000000"/>
                </a:solidFill>
                <a:effectLst/>
                <a:latin typeface="Arial" panose="020B0604020202020204" pitchFamily="34" charset="0"/>
              </a:rPr>
              <a:t>)</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Historical data to train, and predict the future (Logistic regression, </a:t>
            </a:r>
            <a:r>
              <a:rPr lang="en-GB" sz="1100" b="0" i="0" u="none" strike="noStrike" dirty="0" err="1">
                <a:solidFill>
                  <a:srgbClr val="000000"/>
                </a:solidFill>
                <a:effectLst/>
                <a:latin typeface="Arial" panose="020B0604020202020204" pitchFamily="34" charset="0"/>
              </a:rPr>
              <a:t>adaboost</a:t>
            </a:r>
            <a:r>
              <a:rPr lang="en-GB" sz="1100" b="0" i="0" u="none" strike="noStrike" dirty="0">
                <a:solidFill>
                  <a:srgbClr val="000000"/>
                </a:solidFill>
                <a:effectLst/>
                <a:latin typeface="Arial" panose="020B0604020202020204" pitchFamily="34" charset="0"/>
              </a:rPr>
              <a:t>)</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Basic 3 features: </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Feature engineering: Current account, BOP, country rating, interest rate, FX rate movement per day, square, variance, std, (start with 3), liquidity/volume</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Start from Currency pair, later natural language</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Real time rate: API</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Evaluate the performance</a:t>
            </a:r>
          </a:p>
          <a:p>
            <a:pPr marL="742950" lvl="1" indent="-285750" algn="l" rtl="0" fontAlgn="base">
              <a:spcBef>
                <a:spcPts val="0"/>
              </a:spcBef>
              <a:spcAft>
                <a:spcPts val="0"/>
              </a:spcAft>
              <a:buFont typeface="Arial" panose="020B0604020202020204" pitchFamily="34" charset="0"/>
              <a:buChar char="•"/>
            </a:pPr>
            <a:r>
              <a:rPr lang="en-GB" sz="1100" b="0" i="0" u="none" strike="noStrike" dirty="0" err="1">
                <a:solidFill>
                  <a:srgbClr val="000000"/>
                </a:solidFill>
                <a:effectLst/>
                <a:latin typeface="Arial" panose="020B0604020202020204" pitchFamily="34" charset="0"/>
              </a:rPr>
              <a:t>Sklearn</a:t>
            </a:r>
            <a:endParaRPr lang="en-GB" sz="1100" b="0" i="0" u="none" strike="noStrike" dirty="0">
              <a:solidFill>
                <a:srgbClr val="000000"/>
              </a:solidFill>
              <a:effectLst/>
              <a:latin typeface="Arial" panose="020B0604020202020204" pitchFamily="34" charset="0"/>
            </a:endParaRPr>
          </a:p>
          <a:p>
            <a:pPr marL="742950" lvl="1" indent="-285750" algn="l" rtl="0" fontAlgn="base">
              <a:spcBef>
                <a:spcPts val="0"/>
              </a:spcBef>
              <a:spcAft>
                <a:spcPts val="0"/>
              </a:spcAft>
              <a:buFont typeface="Arial" panose="020B0604020202020204" pitchFamily="34" charset="0"/>
              <a:buChar char="•"/>
            </a:pPr>
            <a:r>
              <a:rPr lang="en-GB" sz="1100" b="0" i="0" u="none" strike="noStrike" dirty="0" err="1">
                <a:solidFill>
                  <a:srgbClr val="000000"/>
                </a:solidFill>
                <a:effectLst/>
                <a:latin typeface="Arial" panose="020B0604020202020204" pitchFamily="34" charset="0"/>
              </a:rPr>
              <a:t>Nerual</a:t>
            </a:r>
            <a:r>
              <a:rPr lang="en-GB" sz="1100" b="0" i="0" u="none" strike="noStrike" dirty="0">
                <a:solidFill>
                  <a:srgbClr val="000000"/>
                </a:solidFill>
                <a:effectLst/>
                <a:latin typeface="Arial" panose="020B0604020202020204" pitchFamily="34" charset="0"/>
              </a:rPr>
              <a:t> Network Model: </a:t>
            </a:r>
            <a:r>
              <a:rPr lang="en-GB" sz="1100" b="0" i="0" u="none" strike="noStrike" dirty="0" err="1">
                <a:solidFill>
                  <a:srgbClr val="000000"/>
                </a:solidFill>
                <a:effectLst/>
                <a:latin typeface="Arial" panose="020B0604020202020204" pitchFamily="34" charset="0"/>
              </a:rPr>
              <a:t>Keras</a:t>
            </a:r>
            <a:endParaRPr lang="en-GB" sz="1100" b="0" i="0" u="none" strike="noStrike" dirty="0">
              <a:solidFill>
                <a:srgbClr val="000000"/>
              </a:solidFill>
              <a:effectLst/>
              <a:latin typeface="Arial" panose="020B0604020202020204" pitchFamily="34" charset="0"/>
            </a:endParaRP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Google </a:t>
            </a:r>
            <a:r>
              <a:rPr lang="en-GB" sz="1100" b="0" i="0" u="none" strike="noStrike" dirty="0" err="1">
                <a:solidFill>
                  <a:srgbClr val="000000"/>
                </a:solidFill>
                <a:effectLst/>
                <a:latin typeface="Arial" panose="020B0604020202020204" pitchFamily="34" charset="0"/>
              </a:rPr>
              <a:t>Colab</a:t>
            </a:r>
            <a:endParaRPr lang="en-GB" sz="1100" b="0" i="0" u="none" strike="noStrike" dirty="0">
              <a:solidFill>
                <a:srgbClr val="000000"/>
              </a:solidFill>
              <a:effectLst/>
              <a:latin typeface="Arial" panose="020B0604020202020204" pitchFamily="34" charset="0"/>
            </a:endParaRP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New library</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Visualisation: module 14, </a:t>
            </a:r>
            <a:r>
              <a:rPr lang="en-GB" sz="1100" b="0" i="0" u="none" strike="noStrike" dirty="0" err="1">
                <a:solidFill>
                  <a:srgbClr val="000000"/>
                </a:solidFill>
                <a:effectLst/>
                <a:latin typeface="Arial" panose="020B0604020202020204" pitchFamily="34" charset="0"/>
              </a:rPr>
              <a:t>hvplot</a:t>
            </a:r>
            <a:r>
              <a:rPr lang="en-GB" sz="1100" b="0" i="0" u="none" strike="noStrike" dirty="0">
                <a:solidFill>
                  <a:srgbClr val="000000"/>
                </a:solidFill>
                <a:effectLst/>
                <a:latin typeface="Arial" panose="020B0604020202020204" pitchFamily="34" charset="0"/>
              </a:rPr>
              <a:t>, </a:t>
            </a:r>
            <a:r>
              <a:rPr lang="en-GB" sz="1100" b="0" i="0" u="none" strike="noStrike" dirty="0" err="1">
                <a:solidFill>
                  <a:srgbClr val="000000"/>
                </a:solidFill>
                <a:effectLst/>
                <a:latin typeface="Arial" panose="020B0604020202020204" pitchFamily="34" charset="0"/>
              </a:rPr>
              <a:t>plotly</a:t>
            </a:r>
            <a:r>
              <a:rPr lang="en-GB" sz="1100" b="0" i="0" u="none" strike="noStrike" dirty="0">
                <a:solidFill>
                  <a:srgbClr val="000000"/>
                </a:solidFill>
                <a:effectLst/>
                <a:latin typeface="Arial" panose="020B0604020202020204" pitchFamily="34" charset="0"/>
              </a:rPr>
              <a:t> express, </a:t>
            </a:r>
          </a:p>
          <a:p>
            <a:pPr marL="742950" lvl="1" indent="-285750" algn="l" rtl="0" fontAlgn="base">
              <a:spcBef>
                <a:spcPts val="0"/>
              </a:spcBef>
              <a:spcAft>
                <a:spcPts val="0"/>
              </a:spcAft>
              <a:buFont typeface="Arial" panose="020B0604020202020204" pitchFamily="34" charset="0"/>
              <a:buChar char="•"/>
            </a:pPr>
            <a:r>
              <a:rPr lang="en-GB" sz="1100" b="0" i="0" u="none" strike="noStrike" dirty="0">
                <a:solidFill>
                  <a:srgbClr val="000000"/>
                </a:solidFill>
                <a:effectLst/>
                <a:latin typeface="Arial" panose="020B0604020202020204" pitchFamily="34" charset="0"/>
              </a:rPr>
              <a:t>Start from one currency pair: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52"/>
          <p:cNvSpPr txBox="1">
            <a:spLocks noGrp="1"/>
          </p:cNvSpPr>
          <p:nvPr>
            <p:ph type="title"/>
          </p:nvPr>
        </p:nvSpPr>
        <p:spPr>
          <a:xfrm>
            <a:off x="457200" y="457200"/>
            <a:ext cx="8229600" cy="53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502" name="Google Shape;1502;p52"/>
          <p:cNvSpPr txBox="1">
            <a:spLocks noGrp="1"/>
          </p:cNvSpPr>
          <p:nvPr>
            <p:ph type="title" idx="2"/>
          </p:nvPr>
        </p:nvSpPr>
        <p:spPr>
          <a:xfrm>
            <a:off x="1404150" y="3196373"/>
            <a:ext cx="26898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JOHN DOE</a:t>
            </a:r>
            <a:endParaRPr/>
          </a:p>
          <a:p>
            <a:pPr marL="0" lvl="0" indent="0" algn="ctr" rtl="0">
              <a:spcBef>
                <a:spcPts val="0"/>
              </a:spcBef>
              <a:spcAft>
                <a:spcPts val="0"/>
              </a:spcAft>
              <a:buNone/>
            </a:pPr>
            <a:endParaRPr/>
          </a:p>
        </p:txBody>
      </p:sp>
      <p:sp>
        <p:nvSpPr>
          <p:cNvPr id="1503" name="Google Shape;1503;p52"/>
          <p:cNvSpPr txBox="1">
            <a:spLocks noGrp="1"/>
          </p:cNvSpPr>
          <p:nvPr>
            <p:ph type="subTitle" idx="1"/>
          </p:nvPr>
        </p:nvSpPr>
        <p:spPr>
          <a:xfrm>
            <a:off x="1395095" y="3563859"/>
            <a:ext cx="2689800" cy="8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a:t>
            </a:r>
            <a:endParaRPr/>
          </a:p>
          <a:p>
            <a:pPr marL="0" lvl="0" indent="0" algn="ctr" rtl="0">
              <a:spcBef>
                <a:spcPts val="0"/>
              </a:spcBef>
              <a:spcAft>
                <a:spcPts val="0"/>
              </a:spcAft>
              <a:buClr>
                <a:schemeClr val="dk1"/>
              </a:buClr>
              <a:buSzPts val="1100"/>
              <a:buFont typeface="Arial"/>
              <a:buNone/>
            </a:pPr>
            <a:r>
              <a:rPr lang="en"/>
              <a:t>image on the screen</a:t>
            </a:r>
            <a:endParaRPr/>
          </a:p>
          <a:p>
            <a:pPr marL="0" lvl="0" indent="0" algn="ctr" rtl="0">
              <a:spcBef>
                <a:spcPts val="0"/>
              </a:spcBef>
              <a:spcAft>
                <a:spcPts val="0"/>
              </a:spcAft>
              <a:buClr>
                <a:schemeClr val="dk1"/>
              </a:buClr>
              <a:buSzPts val="1100"/>
              <a:buFont typeface="Arial"/>
              <a:buNone/>
            </a:pPr>
            <a:r>
              <a:rPr lang="en"/>
              <a:t>with your own</a:t>
            </a:r>
            <a:endParaRPr/>
          </a:p>
          <a:p>
            <a:pPr marL="0" lvl="0" indent="0" algn="ctr" rtl="0">
              <a:spcBef>
                <a:spcPts val="0"/>
              </a:spcBef>
              <a:spcAft>
                <a:spcPts val="0"/>
              </a:spcAft>
              <a:buNone/>
            </a:pPr>
            <a:endParaRPr/>
          </a:p>
        </p:txBody>
      </p:sp>
      <p:sp>
        <p:nvSpPr>
          <p:cNvPr id="1504" name="Google Shape;1504;p52"/>
          <p:cNvSpPr txBox="1">
            <a:spLocks noGrp="1"/>
          </p:cNvSpPr>
          <p:nvPr>
            <p:ph type="title" idx="3"/>
          </p:nvPr>
        </p:nvSpPr>
        <p:spPr>
          <a:xfrm>
            <a:off x="5050035" y="3200677"/>
            <a:ext cx="26898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HELENA JAMES</a:t>
            </a:r>
            <a:endParaRPr/>
          </a:p>
        </p:txBody>
      </p:sp>
      <p:sp>
        <p:nvSpPr>
          <p:cNvPr id="1505" name="Google Shape;1505;p52"/>
          <p:cNvSpPr txBox="1">
            <a:spLocks noGrp="1"/>
          </p:cNvSpPr>
          <p:nvPr>
            <p:ph type="subTitle" idx="4"/>
          </p:nvPr>
        </p:nvSpPr>
        <p:spPr>
          <a:xfrm>
            <a:off x="5040979" y="3560213"/>
            <a:ext cx="26898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a:t>
            </a:r>
            <a:endParaRPr/>
          </a:p>
          <a:p>
            <a:pPr marL="0" lvl="0" indent="0" algn="ctr" rtl="0">
              <a:spcBef>
                <a:spcPts val="0"/>
              </a:spcBef>
              <a:spcAft>
                <a:spcPts val="0"/>
              </a:spcAft>
              <a:buClr>
                <a:schemeClr val="dk1"/>
              </a:buClr>
              <a:buSzPts val="1100"/>
              <a:buFont typeface="Arial"/>
              <a:buNone/>
            </a:pPr>
            <a:r>
              <a:rPr lang="en"/>
              <a:t>image on the screen</a:t>
            </a:r>
            <a:endParaRPr/>
          </a:p>
          <a:p>
            <a:pPr marL="0" lvl="0" indent="0" algn="ctr" rtl="0">
              <a:spcBef>
                <a:spcPts val="0"/>
              </a:spcBef>
              <a:spcAft>
                <a:spcPts val="0"/>
              </a:spcAft>
              <a:buClr>
                <a:schemeClr val="dk1"/>
              </a:buClr>
              <a:buSzPts val="1100"/>
              <a:buFont typeface="Arial"/>
              <a:buNone/>
            </a:pPr>
            <a:r>
              <a:rPr lang="en"/>
              <a:t>with your own</a:t>
            </a:r>
            <a:endParaRPr/>
          </a:p>
        </p:txBody>
      </p:sp>
      <p:pic>
        <p:nvPicPr>
          <p:cNvPr id="1506" name="Google Shape;1506;p52"/>
          <p:cNvPicPr preferRelativeResize="0"/>
          <p:nvPr/>
        </p:nvPicPr>
        <p:blipFill rotWithShape="1">
          <a:blip r:embed="rId3">
            <a:alphaModFix/>
          </a:blip>
          <a:srcRect l="11940" r="20059"/>
          <a:stretch/>
        </p:blipFill>
        <p:spPr>
          <a:xfrm>
            <a:off x="1747575" y="1342575"/>
            <a:ext cx="1789500" cy="1756500"/>
          </a:xfrm>
          <a:prstGeom prst="ellipse">
            <a:avLst/>
          </a:prstGeom>
          <a:noFill/>
          <a:ln>
            <a:noFill/>
          </a:ln>
        </p:spPr>
      </p:pic>
      <p:pic>
        <p:nvPicPr>
          <p:cNvPr id="1507" name="Google Shape;1507;p52"/>
          <p:cNvPicPr preferRelativeResize="0"/>
          <p:nvPr/>
        </p:nvPicPr>
        <p:blipFill rotWithShape="1">
          <a:blip r:embed="rId4">
            <a:alphaModFix/>
          </a:blip>
          <a:srcRect l="16014" r="16014"/>
          <a:stretch/>
        </p:blipFill>
        <p:spPr>
          <a:xfrm>
            <a:off x="5500175" y="1342575"/>
            <a:ext cx="1789500" cy="1756500"/>
          </a:xfrm>
          <a:prstGeom prst="ellipse">
            <a:avLst/>
          </a:prstGeom>
          <a:noFill/>
          <a:ln>
            <a:noFill/>
          </a:ln>
        </p:spPr>
      </p:pic>
    </p:spTree>
    <p:extLst>
      <p:ext uri="{BB962C8B-B14F-4D97-AF65-F5344CB8AC3E}">
        <p14:creationId xmlns:p14="http://schemas.microsoft.com/office/powerpoint/2010/main" val="18422926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1"/>
        <p:cNvGrpSpPr/>
        <p:nvPr/>
      </p:nvGrpSpPr>
      <p:grpSpPr>
        <a:xfrm>
          <a:off x="0" y="0"/>
          <a:ext cx="0" cy="0"/>
          <a:chOff x="0" y="0"/>
          <a:chExt cx="0" cy="0"/>
        </a:xfrm>
      </p:grpSpPr>
      <p:sp>
        <p:nvSpPr>
          <p:cNvPr id="1512" name="Google Shape;1512;p53"/>
          <p:cNvSpPr/>
          <p:nvPr/>
        </p:nvSpPr>
        <p:spPr>
          <a:xfrm>
            <a:off x="934150" y="3938843"/>
            <a:ext cx="2028900" cy="285600"/>
          </a:xfrm>
          <a:prstGeom prst="roundRect">
            <a:avLst>
              <a:gd name="adj" fmla="val 16667"/>
            </a:avLst>
          </a:prstGeom>
          <a:solidFill>
            <a:schemeClr val="dk2"/>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p:nvPr/>
        </p:nvSpPr>
        <p:spPr>
          <a:xfrm>
            <a:off x="934150" y="3967943"/>
            <a:ext cx="1032000" cy="22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3"/>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COULD USE THREE COLUMNS</a:t>
            </a:r>
            <a:endParaRPr/>
          </a:p>
          <a:p>
            <a:pPr marL="0" lvl="0" indent="0" algn="ctr" rtl="0">
              <a:spcBef>
                <a:spcPts val="0"/>
              </a:spcBef>
              <a:spcAft>
                <a:spcPts val="0"/>
              </a:spcAft>
              <a:buNone/>
            </a:pPr>
            <a:endParaRPr/>
          </a:p>
        </p:txBody>
      </p:sp>
      <p:sp>
        <p:nvSpPr>
          <p:cNvPr id="1515" name="Google Shape;1515;p53"/>
          <p:cNvSpPr txBox="1">
            <a:spLocks noGrp="1"/>
          </p:cNvSpPr>
          <p:nvPr>
            <p:ph type="title" idx="2"/>
          </p:nvPr>
        </p:nvSpPr>
        <p:spPr>
          <a:xfrm>
            <a:off x="624938" y="2569157"/>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1,500 $</a:t>
            </a:r>
            <a:endParaRPr/>
          </a:p>
        </p:txBody>
      </p:sp>
      <p:sp>
        <p:nvSpPr>
          <p:cNvPr id="1516" name="Google Shape;1516;p53"/>
          <p:cNvSpPr txBox="1">
            <a:spLocks noGrp="1"/>
          </p:cNvSpPr>
          <p:nvPr>
            <p:ph type="subTitle" idx="1"/>
          </p:nvPr>
        </p:nvSpPr>
        <p:spPr>
          <a:xfrm>
            <a:off x="624938" y="2937471"/>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a:t>
            </a:r>
            <a:endParaRPr/>
          </a:p>
        </p:txBody>
      </p:sp>
      <p:sp>
        <p:nvSpPr>
          <p:cNvPr id="1517" name="Google Shape;1517;p53"/>
          <p:cNvSpPr txBox="1">
            <a:spLocks noGrp="1"/>
          </p:cNvSpPr>
          <p:nvPr>
            <p:ph type="title" idx="3"/>
          </p:nvPr>
        </p:nvSpPr>
        <p:spPr>
          <a:xfrm>
            <a:off x="3393318" y="2569158"/>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2,000 $</a:t>
            </a:r>
            <a:endParaRPr/>
          </a:p>
        </p:txBody>
      </p:sp>
      <p:sp>
        <p:nvSpPr>
          <p:cNvPr id="1518" name="Google Shape;1518;p53"/>
          <p:cNvSpPr txBox="1">
            <a:spLocks noGrp="1"/>
          </p:cNvSpPr>
          <p:nvPr>
            <p:ph type="subTitle" idx="4"/>
          </p:nvPr>
        </p:nvSpPr>
        <p:spPr>
          <a:xfrm>
            <a:off x="3393318" y="2937472"/>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it’s extremely hot</a:t>
            </a:r>
            <a:endParaRPr/>
          </a:p>
        </p:txBody>
      </p:sp>
      <p:sp>
        <p:nvSpPr>
          <p:cNvPr id="1519" name="Google Shape;1519;p53"/>
          <p:cNvSpPr txBox="1">
            <a:spLocks noGrp="1"/>
          </p:cNvSpPr>
          <p:nvPr>
            <p:ph type="title" idx="5"/>
          </p:nvPr>
        </p:nvSpPr>
        <p:spPr>
          <a:xfrm>
            <a:off x="6169460" y="2564130"/>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300 $</a:t>
            </a:r>
            <a:endParaRPr/>
          </a:p>
        </p:txBody>
      </p:sp>
      <p:sp>
        <p:nvSpPr>
          <p:cNvPr id="1520" name="Google Shape;1520;p53"/>
          <p:cNvSpPr txBox="1">
            <a:spLocks noGrp="1"/>
          </p:cNvSpPr>
          <p:nvPr>
            <p:ph type="subTitle" idx="6"/>
          </p:nvPr>
        </p:nvSpPr>
        <p:spPr>
          <a:xfrm>
            <a:off x="6169460" y="2932445"/>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Yes, this is the ringed one.</a:t>
            </a:r>
            <a:endParaRPr/>
          </a:p>
          <a:p>
            <a:pPr marL="0" lvl="0" indent="0" algn="ctr" rtl="0">
              <a:spcBef>
                <a:spcPts val="0"/>
              </a:spcBef>
              <a:spcAft>
                <a:spcPts val="0"/>
              </a:spcAft>
              <a:buClr>
                <a:schemeClr val="dk1"/>
              </a:buClr>
              <a:buSzPts val="1100"/>
              <a:buFont typeface="Arial"/>
              <a:buNone/>
            </a:pPr>
            <a:r>
              <a:rPr lang="en"/>
              <a:t>It’s a gas giant, composed</a:t>
            </a:r>
            <a:endParaRPr/>
          </a:p>
          <a:p>
            <a:pPr marL="0" lvl="0" indent="0" algn="ctr" rtl="0">
              <a:spcBef>
                <a:spcPts val="0"/>
              </a:spcBef>
              <a:spcAft>
                <a:spcPts val="0"/>
              </a:spcAft>
              <a:buNone/>
            </a:pPr>
            <a:r>
              <a:rPr lang="en"/>
              <a:t>mostly of hydrogen</a:t>
            </a:r>
            <a:endParaRPr/>
          </a:p>
        </p:txBody>
      </p:sp>
      <p:grpSp>
        <p:nvGrpSpPr>
          <p:cNvPr id="1521" name="Google Shape;1521;p53"/>
          <p:cNvGrpSpPr/>
          <p:nvPr/>
        </p:nvGrpSpPr>
        <p:grpSpPr>
          <a:xfrm>
            <a:off x="1429323" y="1714554"/>
            <a:ext cx="740830" cy="728468"/>
            <a:chOff x="2866317" y="3817357"/>
            <a:chExt cx="362920" cy="356865"/>
          </a:xfrm>
        </p:grpSpPr>
        <p:sp>
          <p:nvSpPr>
            <p:cNvPr id="1522" name="Google Shape;1522;p53"/>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3"/>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3"/>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53"/>
          <p:cNvGrpSpPr/>
          <p:nvPr/>
        </p:nvGrpSpPr>
        <p:grpSpPr>
          <a:xfrm>
            <a:off x="4197307" y="1714854"/>
            <a:ext cx="741632" cy="727879"/>
            <a:chOff x="3763184" y="3817357"/>
            <a:chExt cx="363314" cy="356576"/>
          </a:xfrm>
        </p:grpSpPr>
        <p:sp>
          <p:nvSpPr>
            <p:cNvPr id="1526" name="Google Shape;1526;p53"/>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3"/>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3"/>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3"/>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3"/>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3"/>
          <p:cNvGrpSpPr/>
          <p:nvPr/>
        </p:nvGrpSpPr>
        <p:grpSpPr>
          <a:xfrm>
            <a:off x="6973818" y="1714849"/>
            <a:ext cx="740883" cy="727879"/>
            <a:chOff x="4211985" y="3817357"/>
            <a:chExt cx="362947" cy="356576"/>
          </a:xfrm>
        </p:grpSpPr>
        <p:sp>
          <p:nvSpPr>
            <p:cNvPr id="1532" name="Google Shape;1532;p53"/>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 name="Google Shape;1535;p53"/>
          <p:cNvSpPr/>
          <p:nvPr/>
        </p:nvSpPr>
        <p:spPr>
          <a:xfrm>
            <a:off x="-398175" y="2079925"/>
            <a:ext cx="58350" cy="59250"/>
          </a:xfrm>
          <a:custGeom>
            <a:avLst/>
            <a:gdLst/>
            <a:ahLst/>
            <a:cxnLst/>
            <a:rect l="l" t="t" r="r" b="b"/>
            <a:pathLst>
              <a:path w="2334" h="2370" extrusionOk="0">
                <a:moveTo>
                  <a:pt x="1294" y="61"/>
                </a:moveTo>
                <a:lnTo>
                  <a:pt x="2285" y="1414"/>
                </a:lnTo>
                <a:lnTo>
                  <a:pt x="1052" y="2309"/>
                </a:lnTo>
                <a:lnTo>
                  <a:pt x="61" y="955"/>
                </a:lnTo>
                <a:lnTo>
                  <a:pt x="1294" y="61"/>
                </a:lnTo>
                <a:close/>
                <a:moveTo>
                  <a:pt x="1306" y="0"/>
                </a:moveTo>
                <a:lnTo>
                  <a:pt x="25" y="931"/>
                </a:lnTo>
                <a:lnTo>
                  <a:pt x="1" y="943"/>
                </a:lnTo>
                <a:lnTo>
                  <a:pt x="1028" y="2357"/>
                </a:lnTo>
                <a:lnTo>
                  <a:pt x="1040" y="2369"/>
                </a:lnTo>
                <a:lnTo>
                  <a:pt x="2321" y="1451"/>
                </a:lnTo>
                <a:lnTo>
                  <a:pt x="2333" y="1439"/>
                </a:lnTo>
                <a:lnTo>
                  <a:pt x="1318" y="24"/>
                </a:lnTo>
                <a:lnTo>
                  <a:pt x="1306" y="0"/>
                </a:lnTo>
                <a:close/>
              </a:path>
            </a:pathLst>
          </a:custGeom>
          <a:solidFill>
            <a:srgbClr val="3F79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 name="Google Shape;1536;p53"/>
          <p:cNvGrpSpPr/>
          <p:nvPr/>
        </p:nvGrpSpPr>
        <p:grpSpPr>
          <a:xfrm>
            <a:off x="624950" y="3861028"/>
            <a:ext cx="458730" cy="441231"/>
            <a:chOff x="624950" y="3861028"/>
            <a:chExt cx="458730" cy="441231"/>
          </a:xfrm>
        </p:grpSpPr>
        <p:sp>
          <p:nvSpPr>
            <p:cNvPr id="1537" name="Google Shape;1537;p53"/>
            <p:cNvSpPr/>
            <p:nvPr/>
          </p:nvSpPr>
          <p:spPr>
            <a:xfrm>
              <a:off x="624950" y="3861028"/>
              <a:ext cx="458730" cy="441231"/>
            </a:xfrm>
            <a:custGeom>
              <a:avLst/>
              <a:gdLst/>
              <a:ahLst/>
              <a:cxnLst/>
              <a:rect l="l" t="t" r="r" b="b"/>
              <a:pathLst>
                <a:path w="8336" h="8018" extrusionOk="0">
                  <a:moveTo>
                    <a:pt x="4015" y="1"/>
                  </a:moveTo>
                  <a:cubicBezTo>
                    <a:pt x="3499" y="1"/>
                    <a:pt x="2978" y="101"/>
                    <a:pt x="2482" y="308"/>
                  </a:cubicBezTo>
                  <a:cubicBezTo>
                    <a:pt x="985" y="923"/>
                    <a:pt x="1" y="2389"/>
                    <a:pt x="1" y="4009"/>
                  </a:cubicBezTo>
                  <a:cubicBezTo>
                    <a:pt x="11" y="6223"/>
                    <a:pt x="1795" y="8017"/>
                    <a:pt x="4009" y="8017"/>
                  </a:cubicBezTo>
                  <a:cubicBezTo>
                    <a:pt x="5629" y="8017"/>
                    <a:pt x="7095" y="7043"/>
                    <a:pt x="7720" y="5547"/>
                  </a:cubicBezTo>
                  <a:cubicBezTo>
                    <a:pt x="8335" y="4050"/>
                    <a:pt x="7997" y="2317"/>
                    <a:pt x="6849" y="1169"/>
                  </a:cubicBezTo>
                  <a:cubicBezTo>
                    <a:pt x="6081" y="408"/>
                    <a:pt x="5057" y="1"/>
                    <a:pt x="4015"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3"/>
            <p:cNvSpPr/>
            <p:nvPr/>
          </p:nvSpPr>
          <p:spPr>
            <a:xfrm>
              <a:off x="635681" y="4011095"/>
              <a:ext cx="424832" cy="285496"/>
            </a:xfrm>
            <a:custGeom>
              <a:avLst/>
              <a:gdLst/>
              <a:ahLst/>
              <a:cxnLst/>
              <a:rect l="l" t="t" r="r" b="b"/>
              <a:pathLst>
                <a:path w="7720" h="5188" extrusionOk="0">
                  <a:moveTo>
                    <a:pt x="7494" y="0"/>
                  </a:moveTo>
                  <a:lnTo>
                    <a:pt x="7135" y="93"/>
                  </a:lnTo>
                  <a:cubicBezTo>
                    <a:pt x="7187" y="267"/>
                    <a:pt x="7238" y="431"/>
                    <a:pt x="7269" y="605"/>
                  </a:cubicBezTo>
                  <a:lnTo>
                    <a:pt x="7638" y="513"/>
                  </a:lnTo>
                  <a:cubicBezTo>
                    <a:pt x="7607" y="339"/>
                    <a:pt x="7556" y="164"/>
                    <a:pt x="7494" y="0"/>
                  </a:cubicBezTo>
                  <a:close/>
                  <a:moveTo>
                    <a:pt x="7320" y="985"/>
                  </a:moveTo>
                  <a:cubicBezTo>
                    <a:pt x="7330" y="1087"/>
                    <a:pt x="7330" y="1179"/>
                    <a:pt x="7330" y="1282"/>
                  </a:cubicBezTo>
                  <a:cubicBezTo>
                    <a:pt x="7330" y="1364"/>
                    <a:pt x="7330" y="1436"/>
                    <a:pt x="7330" y="1518"/>
                  </a:cubicBezTo>
                  <a:lnTo>
                    <a:pt x="7710" y="1518"/>
                  </a:lnTo>
                  <a:cubicBezTo>
                    <a:pt x="7720" y="1436"/>
                    <a:pt x="7720" y="1364"/>
                    <a:pt x="7720" y="1282"/>
                  </a:cubicBezTo>
                  <a:cubicBezTo>
                    <a:pt x="7720" y="1179"/>
                    <a:pt x="7710" y="1087"/>
                    <a:pt x="7710" y="985"/>
                  </a:cubicBezTo>
                  <a:close/>
                  <a:moveTo>
                    <a:pt x="7279" y="1907"/>
                  </a:moveTo>
                  <a:cubicBezTo>
                    <a:pt x="7259" y="2081"/>
                    <a:pt x="7207" y="2245"/>
                    <a:pt x="7156" y="2420"/>
                  </a:cubicBezTo>
                  <a:lnTo>
                    <a:pt x="7525" y="2512"/>
                  </a:lnTo>
                  <a:cubicBezTo>
                    <a:pt x="7576" y="2348"/>
                    <a:pt x="7617" y="2174"/>
                    <a:pt x="7648" y="1999"/>
                  </a:cubicBezTo>
                  <a:lnTo>
                    <a:pt x="7279" y="1907"/>
                  </a:lnTo>
                  <a:close/>
                  <a:moveTo>
                    <a:pt x="370" y="1917"/>
                  </a:moveTo>
                  <a:lnTo>
                    <a:pt x="0" y="2010"/>
                  </a:lnTo>
                  <a:cubicBezTo>
                    <a:pt x="31" y="2184"/>
                    <a:pt x="72" y="2358"/>
                    <a:pt x="123" y="2522"/>
                  </a:cubicBezTo>
                  <a:lnTo>
                    <a:pt x="493" y="2430"/>
                  </a:lnTo>
                  <a:cubicBezTo>
                    <a:pt x="441" y="2256"/>
                    <a:pt x="400" y="2081"/>
                    <a:pt x="370" y="1917"/>
                  </a:cubicBezTo>
                  <a:close/>
                  <a:moveTo>
                    <a:pt x="7002" y="2779"/>
                  </a:moveTo>
                  <a:cubicBezTo>
                    <a:pt x="6930" y="2943"/>
                    <a:pt x="6838" y="3096"/>
                    <a:pt x="6736" y="3240"/>
                  </a:cubicBezTo>
                  <a:lnTo>
                    <a:pt x="7074" y="3435"/>
                  </a:lnTo>
                  <a:cubicBezTo>
                    <a:pt x="7166" y="3281"/>
                    <a:pt x="7259" y="3127"/>
                    <a:pt x="7330" y="2973"/>
                  </a:cubicBezTo>
                  <a:lnTo>
                    <a:pt x="7002" y="2779"/>
                  </a:lnTo>
                  <a:close/>
                  <a:moveTo>
                    <a:pt x="646" y="2789"/>
                  </a:moveTo>
                  <a:lnTo>
                    <a:pt x="318" y="2973"/>
                  </a:lnTo>
                  <a:cubicBezTo>
                    <a:pt x="390" y="3137"/>
                    <a:pt x="482" y="3291"/>
                    <a:pt x="575" y="3445"/>
                  </a:cubicBezTo>
                  <a:lnTo>
                    <a:pt x="903" y="3250"/>
                  </a:lnTo>
                  <a:cubicBezTo>
                    <a:pt x="800" y="3107"/>
                    <a:pt x="718" y="2953"/>
                    <a:pt x="646" y="2789"/>
                  </a:cubicBezTo>
                  <a:close/>
                  <a:moveTo>
                    <a:pt x="1149" y="3558"/>
                  </a:moveTo>
                  <a:lnTo>
                    <a:pt x="872" y="3824"/>
                  </a:lnTo>
                  <a:cubicBezTo>
                    <a:pt x="995" y="3957"/>
                    <a:pt x="1118" y="4091"/>
                    <a:pt x="1251" y="4214"/>
                  </a:cubicBezTo>
                  <a:lnTo>
                    <a:pt x="1518" y="3937"/>
                  </a:lnTo>
                  <a:cubicBezTo>
                    <a:pt x="1384" y="3824"/>
                    <a:pt x="1261" y="3691"/>
                    <a:pt x="1149" y="3558"/>
                  </a:cubicBezTo>
                  <a:close/>
                  <a:moveTo>
                    <a:pt x="6500" y="3558"/>
                  </a:moveTo>
                  <a:cubicBezTo>
                    <a:pt x="6387" y="3691"/>
                    <a:pt x="6264" y="3824"/>
                    <a:pt x="6131" y="3937"/>
                  </a:cubicBezTo>
                  <a:lnTo>
                    <a:pt x="6397" y="4214"/>
                  </a:lnTo>
                  <a:cubicBezTo>
                    <a:pt x="6531" y="4091"/>
                    <a:pt x="6654" y="3957"/>
                    <a:pt x="6777" y="3824"/>
                  </a:cubicBezTo>
                  <a:lnTo>
                    <a:pt x="6500" y="3558"/>
                  </a:lnTo>
                  <a:close/>
                  <a:moveTo>
                    <a:pt x="1825" y="4183"/>
                  </a:moveTo>
                  <a:lnTo>
                    <a:pt x="1641" y="4511"/>
                  </a:lnTo>
                  <a:cubicBezTo>
                    <a:pt x="1784" y="4614"/>
                    <a:pt x="1938" y="4696"/>
                    <a:pt x="2102" y="4778"/>
                  </a:cubicBezTo>
                  <a:lnTo>
                    <a:pt x="2287" y="4450"/>
                  </a:lnTo>
                  <a:cubicBezTo>
                    <a:pt x="2133" y="4368"/>
                    <a:pt x="1979" y="4286"/>
                    <a:pt x="1825" y="4183"/>
                  </a:cubicBezTo>
                  <a:close/>
                  <a:moveTo>
                    <a:pt x="5813" y="4173"/>
                  </a:moveTo>
                  <a:cubicBezTo>
                    <a:pt x="5670" y="4275"/>
                    <a:pt x="5516" y="4368"/>
                    <a:pt x="5352" y="4439"/>
                  </a:cubicBezTo>
                  <a:lnTo>
                    <a:pt x="5547" y="4778"/>
                  </a:lnTo>
                  <a:cubicBezTo>
                    <a:pt x="5700" y="4696"/>
                    <a:pt x="5854" y="4603"/>
                    <a:pt x="6008" y="4501"/>
                  </a:cubicBezTo>
                  <a:lnTo>
                    <a:pt x="5813" y="4173"/>
                  </a:lnTo>
                  <a:close/>
                  <a:moveTo>
                    <a:pt x="2656" y="4603"/>
                  </a:moveTo>
                  <a:lnTo>
                    <a:pt x="2553" y="4972"/>
                  </a:lnTo>
                  <a:cubicBezTo>
                    <a:pt x="2727" y="5024"/>
                    <a:pt x="2891" y="5075"/>
                    <a:pt x="3066" y="5106"/>
                  </a:cubicBezTo>
                  <a:lnTo>
                    <a:pt x="3168" y="4747"/>
                  </a:lnTo>
                  <a:cubicBezTo>
                    <a:pt x="2994" y="4706"/>
                    <a:pt x="2820" y="4665"/>
                    <a:pt x="2656" y="4603"/>
                  </a:cubicBezTo>
                  <a:close/>
                  <a:moveTo>
                    <a:pt x="4993" y="4593"/>
                  </a:moveTo>
                  <a:cubicBezTo>
                    <a:pt x="4819" y="4655"/>
                    <a:pt x="4655" y="4706"/>
                    <a:pt x="4480" y="4737"/>
                  </a:cubicBezTo>
                  <a:lnTo>
                    <a:pt x="4573" y="5106"/>
                  </a:lnTo>
                  <a:cubicBezTo>
                    <a:pt x="4747" y="5065"/>
                    <a:pt x="4921" y="5024"/>
                    <a:pt x="5085" y="4962"/>
                  </a:cubicBezTo>
                  <a:lnTo>
                    <a:pt x="4993" y="4593"/>
                  </a:lnTo>
                  <a:close/>
                  <a:moveTo>
                    <a:pt x="3558" y="4788"/>
                  </a:moveTo>
                  <a:lnTo>
                    <a:pt x="3558" y="5177"/>
                  </a:lnTo>
                  <a:lnTo>
                    <a:pt x="3824" y="5177"/>
                  </a:lnTo>
                  <a:lnTo>
                    <a:pt x="3814" y="5188"/>
                  </a:lnTo>
                  <a:cubicBezTo>
                    <a:pt x="3906" y="5188"/>
                    <a:pt x="3999" y="5177"/>
                    <a:pt x="4091" y="5177"/>
                  </a:cubicBezTo>
                  <a:lnTo>
                    <a:pt x="4091" y="4788"/>
                  </a:lnTo>
                  <a:cubicBezTo>
                    <a:pt x="3999" y="4798"/>
                    <a:pt x="3917" y="4798"/>
                    <a:pt x="3824" y="4798"/>
                  </a:cubicBezTo>
                  <a:cubicBezTo>
                    <a:pt x="3732" y="4798"/>
                    <a:pt x="3650" y="4798"/>
                    <a:pt x="3558" y="4788"/>
                  </a:cubicBez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3"/>
            <p:cNvSpPr/>
            <p:nvPr/>
          </p:nvSpPr>
          <p:spPr>
            <a:xfrm>
              <a:off x="656537" y="3892120"/>
              <a:ext cx="393299" cy="378551"/>
            </a:xfrm>
            <a:custGeom>
              <a:avLst/>
              <a:gdLst/>
              <a:ahLst/>
              <a:cxnLst/>
              <a:rect l="l" t="t" r="r" b="b"/>
              <a:pathLst>
                <a:path w="7147" h="6879" extrusionOk="0">
                  <a:moveTo>
                    <a:pt x="3459" y="1"/>
                  </a:moveTo>
                  <a:cubicBezTo>
                    <a:pt x="1694" y="1"/>
                    <a:pt x="1" y="1371"/>
                    <a:pt x="1" y="3444"/>
                  </a:cubicBezTo>
                  <a:cubicBezTo>
                    <a:pt x="1" y="5340"/>
                    <a:pt x="1538" y="6878"/>
                    <a:pt x="3435" y="6878"/>
                  </a:cubicBezTo>
                  <a:cubicBezTo>
                    <a:pt x="4829" y="6878"/>
                    <a:pt x="6080" y="6048"/>
                    <a:pt x="6613" y="4756"/>
                  </a:cubicBezTo>
                  <a:cubicBezTo>
                    <a:pt x="7146" y="3475"/>
                    <a:pt x="6849" y="1998"/>
                    <a:pt x="5865" y="1014"/>
                  </a:cubicBezTo>
                  <a:cubicBezTo>
                    <a:pt x="5165" y="314"/>
                    <a:pt x="4304" y="1"/>
                    <a:pt x="3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3"/>
            <p:cNvSpPr/>
            <p:nvPr/>
          </p:nvSpPr>
          <p:spPr>
            <a:xfrm>
              <a:off x="757516" y="3941151"/>
              <a:ext cx="176646" cy="280983"/>
            </a:xfrm>
            <a:custGeom>
              <a:avLst/>
              <a:gdLst/>
              <a:ahLst/>
              <a:cxnLst/>
              <a:rect l="l" t="t" r="r" b="b"/>
              <a:pathLst>
                <a:path w="3210" h="5106" extrusionOk="0">
                  <a:moveTo>
                    <a:pt x="1313" y="0"/>
                  </a:moveTo>
                  <a:lnTo>
                    <a:pt x="1313" y="421"/>
                  </a:lnTo>
                  <a:cubicBezTo>
                    <a:pt x="882" y="462"/>
                    <a:pt x="554" y="585"/>
                    <a:pt x="339" y="769"/>
                  </a:cubicBezTo>
                  <a:cubicBezTo>
                    <a:pt x="124" y="974"/>
                    <a:pt x="1" y="1261"/>
                    <a:pt x="21" y="1558"/>
                  </a:cubicBezTo>
                  <a:cubicBezTo>
                    <a:pt x="11" y="1743"/>
                    <a:pt x="52" y="1938"/>
                    <a:pt x="124" y="2102"/>
                  </a:cubicBezTo>
                  <a:cubicBezTo>
                    <a:pt x="206" y="2266"/>
                    <a:pt x="329" y="2399"/>
                    <a:pt x="472" y="2502"/>
                  </a:cubicBezTo>
                  <a:cubicBezTo>
                    <a:pt x="667" y="2645"/>
                    <a:pt x="872" y="2748"/>
                    <a:pt x="1098" y="2830"/>
                  </a:cubicBezTo>
                  <a:cubicBezTo>
                    <a:pt x="1323" y="2912"/>
                    <a:pt x="1508" y="2983"/>
                    <a:pt x="1641" y="3035"/>
                  </a:cubicBezTo>
                  <a:cubicBezTo>
                    <a:pt x="1744" y="3076"/>
                    <a:pt x="1846" y="3137"/>
                    <a:pt x="1928" y="3199"/>
                  </a:cubicBezTo>
                  <a:cubicBezTo>
                    <a:pt x="1990" y="3240"/>
                    <a:pt x="2020" y="3301"/>
                    <a:pt x="2020" y="3373"/>
                  </a:cubicBezTo>
                  <a:cubicBezTo>
                    <a:pt x="2020" y="3455"/>
                    <a:pt x="1979" y="3537"/>
                    <a:pt x="1897" y="3578"/>
                  </a:cubicBezTo>
                  <a:cubicBezTo>
                    <a:pt x="1795" y="3621"/>
                    <a:pt x="1685" y="3642"/>
                    <a:pt x="1580" y="3642"/>
                  </a:cubicBezTo>
                  <a:cubicBezTo>
                    <a:pt x="1559" y="3642"/>
                    <a:pt x="1539" y="3641"/>
                    <a:pt x="1518" y="3639"/>
                  </a:cubicBezTo>
                  <a:cubicBezTo>
                    <a:pt x="1272" y="3629"/>
                    <a:pt x="1026" y="3588"/>
                    <a:pt x="790" y="3516"/>
                  </a:cubicBezTo>
                  <a:cubicBezTo>
                    <a:pt x="524" y="3445"/>
                    <a:pt x="267" y="3342"/>
                    <a:pt x="21" y="3219"/>
                  </a:cubicBezTo>
                  <a:lnTo>
                    <a:pt x="21" y="4234"/>
                  </a:lnTo>
                  <a:cubicBezTo>
                    <a:pt x="421" y="4408"/>
                    <a:pt x="862" y="4511"/>
                    <a:pt x="1303" y="4531"/>
                  </a:cubicBezTo>
                  <a:lnTo>
                    <a:pt x="1292" y="5105"/>
                  </a:lnTo>
                  <a:lnTo>
                    <a:pt x="1928" y="5105"/>
                  </a:lnTo>
                  <a:lnTo>
                    <a:pt x="1928" y="4521"/>
                  </a:lnTo>
                  <a:cubicBezTo>
                    <a:pt x="2277" y="4490"/>
                    <a:pt x="2605" y="4357"/>
                    <a:pt x="2871" y="4121"/>
                  </a:cubicBezTo>
                  <a:cubicBezTo>
                    <a:pt x="3086" y="3896"/>
                    <a:pt x="3209" y="3598"/>
                    <a:pt x="3199" y="3291"/>
                  </a:cubicBezTo>
                  <a:cubicBezTo>
                    <a:pt x="3209" y="3014"/>
                    <a:pt x="3107" y="2748"/>
                    <a:pt x="2922" y="2543"/>
                  </a:cubicBezTo>
                  <a:cubicBezTo>
                    <a:pt x="2738" y="2358"/>
                    <a:pt x="2430" y="2184"/>
                    <a:pt x="2000" y="2030"/>
                  </a:cubicBezTo>
                  <a:cubicBezTo>
                    <a:pt x="1795" y="1958"/>
                    <a:pt x="1631" y="1897"/>
                    <a:pt x="1518" y="1845"/>
                  </a:cubicBezTo>
                  <a:cubicBezTo>
                    <a:pt x="1426" y="1804"/>
                    <a:pt x="1344" y="1763"/>
                    <a:pt x="1262" y="1702"/>
                  </a:cubicBezTo>
                  <a:cubicBezTo>
                    <a:pt x="1221" y="1661"/>
                    <a:pt x="1190" y="1599"/>
                    <a:pt x="1190" y="1538"/>
                  </a:cubicBezTo>
                  <a:cubicBezTo>
                    <a:pt x="1190" y="1456"/>
                    <a:pt x="1231" y="1394"/>
                    <a:pt x="1292" y="1353"/>
                  </a:cubicBezTo>
                  <a:cubicBezTo>
                    <a:pt x="1386" y="1319"/>
                    <a:pt x="1479" y="1300"/>
                    <a:pt x="1579" y="1300"/>
                  </a:cubicBezTo>
                  <a:cubicBezTo>
                    <a:pt x="1599" y="1300"/>
                    <a:pt x="1620" y="1300"/>
                    <a:pt x="1641" y="1302"/>
                  </a:cubicBezTo>
                  <a:cubicBezTo>
                    <a:pt x="2041" y="1312"/>
                    <a:pt x="2430" y="1405"/>
                    <a:pt x="2789" y="1589"/>
                  </a:cubicBezTo>
                  <a:lnTo>
                    <a:pt x="3158" y="718"/>
                  </a:lnTo>
                  <a:cubicBezTo>
                    <a:pt x="2779" y="544"/>
                    <a:pt x="2359" y="441"/>
                    <a:pt x="1938" y="410"/>
                  </a:cubicBezTo>
                  <a:lnTo>
                    <a:pt x="1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3"/>
            <p:cNvSpPr/>
            <p:nvPr/>
          </p:nvSpPr>
          <p:spPr>
            <a:xfrm>
              <a:off x="631168" y="3867246"/>
              <a:ext cx="406782" cy="227384"/>
            </a:xfrm>
            <a:custGeom>
              <a:avLst/>
              <a:gdLst/>
              <a:ahLst/>
              <a:cxnLst/>
              <a:rect l="l" t="t" r="r" b="b"/>
              <a:pathLst>
                <a:path w="7392" h="4132" extrusionOk="0">
                  <a:moveTo>
                    <a:pt x="3896" y="0"/>
                  </a:moveTo>
                  <a:cubicBezTo>
                    <a:pt x="3804" y="0"/>
                    <a:pt x="3722" y="0"/>
                    <a:pt x="3629" y="11"/>
                  </a:cubicBezTo>
                  <a:lnTo>
                    <a:pt x="3629" y="400"/>
                  </a:lnTo>
                  <a:cubicBezTo>
                    <a:pt x="3722" y="390"/>
                    <a:pt x="3814" y="390"/>
                    <a:pt x="3896" y="390"/>
                  </a:cubicBezTo>
                  <a:cubicBezTo>
                    <a:pt x="3988" y="390"/>
                    <a:pt x="4081" y="390"/>
                    <a:pt x="4163" y="400"/>
                  </a:cubicBezTo>
                  <a:lnTo>
                    <a:pt x="4163" y="11"/>
                  </a:lnTo>
                  <a:cubicBezTo>
                    <a:pt x="4081" y="11"/>
                    <a:pt x="3988" y="0"/>
                    <a:pt x="3896" y="0"/>
                  </a:cubicBezTo>
                  <a:close/>
                  <a:moveTo>
                    <a:pt x="3148" y="72"/>
                  </a:moveTo>
                  <a:cubicBezTo>
                    <a:pt x="2973" y="103"/>
                    <a:pt x="2809" y="154"/>
                    <a:pt x="2635" y="205"/>
                  </a:cubicBezTo>
                  <a:lnTo>
                    <a:pt x="2738" y="574"/>
                  </a:lnTo>
                  <a:cubicBezTo>
                    <a:pt x="2902" y="513"/>
                    <a:pt x="3076" y="472"/>
                    <a:pt x="3250" y="441"/>
                  </a:cubicBezTo>
                  <a:lnTo>
                    <a:pt x="3148" y="72"/>
                  </a:lnTo>
                  <a:close/>
                  <a:moveTo>
                    <a:pt x="4644" y="72"/>
                  </a:moveTo>
                  <a:lnTo>
                    <a:pt x="4542" y="441"/>
                  </a:lnTo>
                  <a:cubicBezTo>
                    <a:pt x="4716" y="472"/>
                    <a:pt x="4890" y="513"/>
                    <a:pt x="5054" y="574"/>
                  </a:cubicBezTo>
                  <a:lnTo>
                    <a:pt x="5157" y="205"/>
                  </a:lnTo>
                  <a:cubicBezTo>
                    <a:pt x="4983" y="154"/>
                    <a:pt x="4808" y="103"/>
                    <a:pt x="4644" y="72"/>
                  </a:cubicBezTo>
                  <a:close/>
                  <a:moveTo>
                    <a:pt x="2205" y="390"/>
                  </a:moveTo>
                  <a:cubicBezTo>
                    <a:pt x="2040" y="472"/>
                    <a:pt x="1887" y="554"/>
                    <a:pt x="1743" y="656"/>
                  </a:cubicBezTo>
                  <a:lnTo>
                    <a:pt x="1928" y="984"/>
                  </a:lnTo>
                  <a:cubicBezTo>
                    <a:pt x="2071" y="882"/>
                    <a:pt x="2225" y="800"/>
                    <a:pt x="2389" y="718"/>
                  </a:cubicBezTo>
                  <a:lnTo>
                    <a:pt x="2205" y="390"/>
                  </a:lnTo>
                  <a:close/>
                  <a:moveTo>
                    <a:pt x="5598" y="390"/>
                  </a:moveTo>
                  <a:lnTo>
                    <a:pt x="5413" y="718"/>
                  </a:lnTo>
                  <a:cubicBezTo>
                    <a:pt x="5567" y="800"/>
                    <a:pt x="5721" y="882"/>
                    <a:pt x="5875" y="984"/>
                  </a:cubicBezTo>
                  <a:lnTo>
                    <a:pt x="6059" y="656"/>
                  </a:lnTo>
                  <a:cubicBezTo>
                    <a:pt x="5916" y="554"/>
                    <a:pt x="5762" y="472"/>
                    <a:pt x="5598" y="390"/>
                  </a:cubicBezTo>
                  <a:close/>
                  <a:moveTo>
                    <a:pt x="1354" y="943"/>
                  </a:moveTo>
                  <a:cubicBezTo>
                    <a:pt x="1210" y="1056"/>
                    <a:pt x="1087" y="1189"/>
                    <a:pt x="964" y="1323"/>
                  </a:cubicBezTo>
                  <a:lnTo>
                    <a:pt x="1231" y="1589"/>
                  </a:lnTo>
                  <a:cubicBezTo>
                    <a:pt x="1354" y="1456"/>
                    <a:pt x="1487" y="1333"/>
                    <a:pt x="1630" y="1220"/>
                  </a:cubicBezTo>
                  <a:lnTo>
                    <a:pt x="1620" y="1210"/>
                  </a:lnTo>
                  <a:lnTo>
                    <a:pt x="1354" y="943"/>
                  </a:lnTo>
                  <a:close/>
                  <a:moveTo>
                    <a:pt x="6438" y="943"/>
                  </a:moveTo>
                  <a:lnTo>
                    <a:pt x="6172" y="1220"/>
                  </a:lnTo>
                  <a:cubicBezTo>
                    <a:pt x="6315" y="1333"/>
                    <a:pt x="6438" y="1456"/>
                    <a:pt x="6561" y="1589"/>
                  </a:cubicBezTo>
                  <a:lnTo>
                    <a:pt x="6828" y="1323"/>
                  </a:lnTo>
                  <a:cubicBezTo>
                    <a:pt x="6705" y="1189"/>
                    <a:pt x="6582" y="1066"/>
                    <a:pt x="6438" y="943"/>
                  </a:cubicBezTo>
                  <a:close/>
                  <a:moveTo>
                    <a:pt x="677" y="1702"/>
                  </a:moveTo>
                  <a:cubicBezTo>
                    <a:pt x="575" y="1846"/>
                    <a:pt x="482" y="1999"/>
                    <a:pt x="411" y="2163"/>
                  </a:cubicBezTo>
                  <a:lnTo>
                    <a:pt x="739" y="2348"/>
                  </a:lnTo>
                  <a:cubicBezTo>
                    <a:pt x="810" y="2194"/>
                    <a:pt x="903" y="2040"/>
                    <a:pt x="1005" y="1887"/>
                  </a:cubicBezTo>
                  <a:lnTo>
                    <a:pt x="677" y="1702"/>
                  </a:lnTo>
                  <a:close/>
                  <a:moveTo>
                    <a:pt x="7115" y="1702"/>
                  </a:moveTo>
                  <a:lnTo>
                    <a:pt x="6787" y="1897"/>
                  </a:lnTo>
                  <a:cubicBezTo>
                    <a:pt x="6889" y="2040"/>
                    <a:pt x="6982" y="2194"/>
                    <a:pt x="7053" y="2348"/>
                  </a:cubicBezTo>
                  <a:lnTo>
                    <a:pt x="7392" y="2163"/>
                  </a:lnTo>
                  <a:cubicBezTo>
                    <a:pt x="7310" y="1999"/>
                    <a:pt x="7217" y="1846"/>
                    <a:pt x="7115" y="1702"/>
                  </a:cubicBezTo>
                  <a:close/>
                  <a:moveTo>
                    <a:pt x="216" y="2604"/>
                  </a:moveTo>
                  <a:cubicBezTo>
                    <a:pt x="164" y="2768"/>
                    <a:pt x="113" y="2942"/>
                    <a:pt x="72" y="3117"/>
                  </a:cubicBezTo>
                  <a:lnTo>
                    <a:pt x="441" y="3219"/>
                  </a:lnTo>
                  <a:cubicBezTo>
                    <a:pt x="482" y="3045"/>
                    <a:pt x="523" y="2871"/>
                    <a:pt x="585" y="2707"/>
                  </a:cubicBezTo>
                  <a:lnTo>
                    <a:pt x="216" y="2604"/>
                  </a:lnTo>
                  <a:close/>
                  <a:moveTo>
                    <a:pt x="11" y="3599"/>
                  </a:moveTo>
                  <a:cubicBezTo>
                    <a:pt x="0" y="3701"/>
                    <a:pt x="0" y="3793"/>
                    <a:pt x="0" y="3896"/>
                  </a:cubicBezTo>
                  <a:cubicBezTo>
                    <a:pt x="0" y="3978"/>
                    <a:pt x="0" y="4050"/>
                    <a:pt x="0" y="4132"/>
                  </a:cubicBezTo>
                  <a:lnTo>
                    <a:pt x="390" y="4132"/>
                  </a:lnTo>
                  <a:cubicBezTo>
                    <a:pt x="390" y="4050"/>
                    <a:pt x="380" y="3978"/>
                    <a:pt x="380" y="3896"/>
                  </a:cubicBezTo>
                  <a:cubicBezTo>
                    <a:pt x="380" y="3793"/>
                    <a:pt x="380" y="3701"/>
                    <a:pt x="390" y="3599"/>
                  </a:cubicBez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 name="Google Shape;1542;p53"/>
          <p:cNvSpPr/>
          <p:nvPr/>
        </p:nvSpPr>
        <p:spPr>
          <a:xfrm>
            <a:off x="3712150" y="3938856"/>
            <a:ext cx="2028900" cy="285600"/>
          </a:xfrm>
          <a:prstGeom prst="roundRect">
            <a:avLst>
              <a:gd name="adj" fmla="val 16667"/>
            </a:avLst>
          </a:prstGeom>
          <a:solidFill>
            <a:schemeClr val="dk2"/>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3712150" y="3967950"/>
            <a:ext cx="1567200" cy="22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53"/>
          <p:cNvGrpSpPr/>
          <p:nvPr/>
        </p:nvGrpSpPr>
        <p:grpSpPr>
          <a:xfrm>
            <a:off x="3402950" y="3861040"/>
            <a:ext cx="458730" cy="441231"/>
            <a:chOff x="624950" y="3861028"/>
            <a:chExt cx="458730" cy="441231"/>
          </a:xfrm>
        </p:grpSpPr>
        <p:sp>
          <p:nvSpPr>
            <p:cNvPr id="1545" name="Google Shape;1545;p53"/>
            <p:cNvSpPr/>
            <p:nvPr/>
          </p:nvSpPr>
          <p:spPr>
            <a:xfrm>
              <a:off x="624950" y="3861028"/>
              <a:ext cx="458730" cy="441231"/>
            </a:xfrm>
            <a:custGeom>
              <a:avLst/>
              <a:gdLst/>
              <a:ahLst/>
              <a:cxnLst/>
              <a:rect l="l" t="t" r="r" b="b"/>
              <a:pathLst>
                <a:path w="8336" h="8018" extrusionOk="0">
                  <a:moveTo>
                    <a:pt x="4015" y="1"/>
                  </a:moveTo>
                  <a:cubicBezTo>
                    <a:pt x="3499" y="1"/>
                    <a:pt x="2978" y="101"/>
                    <a:pt x="2482" y="308"/>
                  </a:cubicBezTo>
                  <a:cubicBezTo>
                    <a:pt x="985" y="923"/>
                    <a:pt x="1" y="2389"/>
                    <a:pt x="1" y="4009"/>
                  </a:cubicBezTo>
                  <a:cubicBezTo>
                    <a:pt x="11" y="6223"/>
                    <a:pt x="1795" y="8017"/>
                    <a:pt x="4009" y="8017"/>
                  </a:cubicBezTo>
                  <a:cubicBezTo>
                    <a:pt x="5629" y="8017"/>
                    <a:pt x="7095" y="7043"/>
                    <a:pt x="7720" y="5547"/>
                  </a:cubicBezTo>
                  <a:cubicBezTo>
                    <a:pt x="8335" y="4050"/>
                    <a:pt x="7997" y="2317"/>
                    <a:pt x="6849" y="1169"/>
                  </a:cubicBezTo>
                  <a:cubicBezTo>
                    <a:pt x="6081" y="408"/>
                    <a:pt x="5057" y="1"/>
                    <a:pt x="4015"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635681" y="4011095"/>
              <a:ext cx="424832" cy="285496"/>
            </a:xfrm>
            <a:custGeom>
              <a:avLst/>
              <a:gdLst/>
              <a:ahLst/>
              <a:cxnLst/>
              <a:rect l="l" t="t" r="r" b="b"/>
              <a:pathLst>
                <a:path w="7720" h="5188" extrusionOk="0">
                  <a:moveTo>
                    <a:pt x="7494" y="0"/>
                  </a:moveTo>
                  <a:lnTo>
                    <a:pt x="7135" y="93"/>
                  </a:lnTo>
                  <a:cubicBezTo>
                    <a:pt x="7187" y="267"/>
                    <a:pt x="7238" y="431"/>
                    <a:pt x="7269" y="605"/>
                  </a:cubicBezTo>
                  <a:lnTo>
                    <a:pt x="7638" y="513"/>
                  </a:lnTo>
                  <a:cubicBezTo>
                    <a:pt x="7607" y="339"/>
                    <a:pt x="7556" y="164"/>
                    <a:pt x="7494" y="0"/>
                  </a:cubicBezTo>
                  <a:close/>
                  <a:moveTo>
                    <a:pt x="7320" y="985"/>
                  </a:moveTo>
                  <a:cubicBezTo>
                    <a:pt x="7330" y="1087"/>
                    <a:pt x="7330" y="1179"/>
                    <a:pt x="7330" y="1282"/>
                  </a:cubicBezTo>
                  <a:cubicBezTo>
                    <a:pt x="7330" y="1364"/>
                    <a:pt x="7330" y="1436"/>
                    <a:pt x="7330" y="1518"/>
                  </a:cubicBezTo>
                  <a:lnTo>
                    <a:pt x="7710" y="1518"/>
                  </a:lnTo>
                  <a:cubicBezTo>
                    <a:pt x="7720" y="1436"/>
                    <a:pt x="7720" y="1364"/>
                    <a:pt x="7720" y="1282"/>
                  </a:cubicBezTo>
                  <a:cubicBezTo>
                    <a:pt x="7720" y="1179"/>
                    <a:pt x="7710" y="1087"/>
                    <a:pt x="7710" y="985"/>
                  </a:cubicBezTo>
                  <a:close/>
                  <a:moveTo>
                    <a:pt x="7279" y="1907"/>
                  </a:moveTo>
                  <a:cubicBezTo>
                    <a:pt x="7259" y="2081"/>
                    <a:pt x="7207" y="2245"/>
                    <a:pt x="7156" y="2420"/>
                  </a:cubicBezTo>
                  <a:lnTo>
                    <a:pt x="7525" y="2512"/>
                  </a:lnTo>
                  <a:cubicBezTo>
                    <a:pt x="7576" y="2348"/>
                    <a:pt x="7617" y="2174"/>
                    <a:pt x="7648" y="1999"/>
                  </a:cubicBezTo>
                  <a:lnTo>
                    <a:pt x="7279" y="1907"/>
                  </a:lnTo>
                  <a:close/>
                  <a:moveTo>
                    <a:pt x="370" y="1917"/>
                  </a:moveTo>
                  <a:lnTo>
                    <a:pt x="0" y="2010"/>
                  </a:lnTo>
                  <a:cubicBezTo>
                    <a:pt x="31" y="2184"/>
                    <a:pt x="72" y="2358"/>
                    <a:pt x="123" y="2522"/>
                  </a:cubicBezTo>
                  <a:lnTo>
                    <a:pt x="493" y="2430"/>
                  </a:lnTo>
                  <a:cubicBezTo>
                    <a:pt x="441" y="2256"/>
                    <a:pt x="400" y="2081"/>
                    <a:pt x="370" y="1917"/>
                  </a:cubicBezTo>
                  <a:close/>
                  <a:moveTo>
                    <a:pt x="7002" y="2779"/>
                  </a:moveTo>
                  <a:cubicBezTo>
                    <a:pt x="6930" y="2943"/>
                    <a:pt x="6838" y="3096"/>
                    <a:pt x="6736" y="3240"/>
                  </a:cubicBezTo>
                  <a:lnTo>
                    <a:pt x="7074" y="3435"/>
                  </a:lnTo>
                  <a:cubicBezTo>
                    <a:pt x="7166" y="3281"/>
                    <a:pt x="7259" y="3127"/>
                    <a:pt x="7330" y="2973"/>
                  </a:cubicBezTo>
                  <a:lnTo>
                    <a:pt x="7002" y="2779"/>
                  </a:lnTo>
                  <a:close/>
                  <a:moveTo>
                    <a:pt x="646" y="2789"/>
                  </a:moveTo>
                  <a:lnTo>
                    <a:pt x="318" y="2973"/>
                  </a:lnTo>
                  <a:cubicBezTo>
                    <a:pt x="390" y="3137"/>
                    <a:pt x="482" y="3291"/>
                    <a:pt x="575" y="3445"/>
                  </a:cubicBezTo>
                  <a:lnTo>
                    <a:pt x="903" y="3250"/>
                  </a:lnTo>
                  <a:cubicBezTo>
                    <a:pt x="800" y="3107"/>
                    <a:pt x="718" y="2953"/>
                    <a:pt x="646" y="2789"/>
                  </a:cubicBezTo>
                  <a:close/>
                  <a:moveTo>
                    <a:pt x="1149" y="3558"/>
                  </a:moveTo>
                  <a:lnTo>
                    <a:pt x="872" y="3824"/>
                  </a:lnTo>
                  <a:cubicBezTo>
                    <a:pt x="995" y="3957"/>
                    <a:pt x="1118" y="4091"/>
                    <a:pt x="1251" y="4214"/>
                  </a:cubicBezTo>
                  <a:lnTo>
                    <a:pt x="1518" y="3937"/>
                  </a:lnTo>
                  <a:cubicBezTo>
                    <a:pt x="1384" y="3824"/>
                    <a:pt x="1261" y="3691"/>
                    <a:pt x="1149" y="3558"/>
                  </a:cubicBezTo>
                  <a:close/>
                  <a:moveTo>
                    <a:pt x="6500" y="3558"/>
                  </a:moveTo>
                  <a:cubicBezTo>
                    <a:pt x="6387" y="3691"/>
                    <a:pt x="6264" y="3824"/>
                    <a:pt x="6131" y="3937"/>
                  </a:cubicBezTo>
                  <a:lnTo>
                    <a:pt x="6397" y="4214"/>
                  </a:lnTo>
                  <a:cubicBezTo>
                    <a:pt x="6531" y="4091"/>
                    <a:pt x="6654" y="3957"/>
                    <a:pt x="6777" y="3824"/>
                  </a:cubicBezTo>
                  <a:lnTo>
                    <a:pt x="6500" y="3558"/>
                  </a:lnTo>
                  <a:close/>
                  <a:moveTo>
                    <a:pt x="1825" y="4183"/>
                  </a:moveTo>
                  <a:lnTo>
                    <a:pt x="1641" y="4511"/>
                  </a:lnTo>
                  <a:cubicBezTo>
                    <a:pt x="1784" y="4614"/>
                    <a:pt x="1938" y="4696"/>
                    <a:pt x="2102" y="4778"/>
                  </a:cubicBezTo>
                  <a:lnTo>
                    <a:pt x="2287" y="4450"/>
                  </a:lnTo>
                  <a:cubicBezTo>
                    <a:pt x="2133" y="4368"/>
                    <a:pt x="1979" y="4286"/>
                    <a:pt x="1825" y="4183"/>
                  </a:cubicBezTo>
                  <a:close/>
                  <a:moveTo>
                    <a:pt x="5813" y="4173"/>
                  </a:moveTo>
                  <a:cubicBezTo>
                    <a:pt x="5670" y="4275"/>
                    <a:pt x="5516" y="4368"/>
                    <a:pt x="5352" y="4439"/>
                  </a:cubicBezTo>
                  <a:lnTo>
                    <a:pt x="5547" y="4778"/>
                  </a:lnTo>
                  <a:cubicBezTo>
                    <a:pt x="5700" y="4696"/>
                    <a:pt x="5854" y="4603"/>
                    <a:pt x="6008" y="4501"/>
                  </a:cubicBezTo>
                  <a:lnTo>
                    <a:pt x="5813" y="4173"/>
                  </a:lnTo>
                  <a:close/>
                  <a:moveTo>
                    <a:pt x="2656" y="4603"/>
                  </a:moveTo>
                  <a:lnTo>
                    <a:pt x="2553" y="4972"/>
                  </a:lnTo>
                  <a:cubicBezTo>
                    <a:pt x="2727" y="5024"/>
                    <a:pt x="2891" y="5075"/>
                    <a:pt x="3066" y="5106"/>
                  </a:cubicBezTo>
                  <a:lnTo>
                    <a:pt x="3168" y="4747"/>
                  </a:lnTo>
                  <a:cubicBezTo>
                    <a:pt x="2994" y="4706"/>
                    <a:pt x="2820" y="4665"/>
                    <a:pt x="2656" y="4603"/>
                  </a:cubicBezTo>
                  <a:close/>
                  <a:moveTo>
                    <a:pt x="4993" y="4593"/>
                  </a:moveTo>
                  <a:cubicBezTo>
                    <a:pt x="4819" y="4655"/>
                    <a:pt x="4655" y="4706"/>
                    <a:pt x="4480" y="4737"/>
                  </a:cubicBezTo>
                  <a:lnTo>
                    <a:pt x="4573" y="5106"/>
                  </a:lnTo>
                  <a:cubicBezTo>
                    <a:pt x="4747" y="5065"/>
                    <a:pt x="4921" y="5024"/>
                    <a:pt x="5085" y="4962"/>
                  </a:cubicBezTo>
                  <a:lnTo>
                    <a:pt x="4993" y="4593"/>
                  </a:lnTo>
                  <a:close/>
                  <a:moveTo>
                    <a:pt x="3558" y="4788"/>
                  </a:moveTo>
                  <a:lnTo>
                    <a:pt x="3558" y="5177"/>
                  </a:lnTo>
                  <a:lnTo>
                    <a:pt x="3824" y="5177"/>
                  </a:lnTo>
                  <a:lnTo>
                    <a:pt x="3814" y="5188"/>
                  </a:lnTo>
                  <a:cubicBezTo>
                    <a:pt x="3906" y="5188"/>
                    <a:pt x="3999" y="5177"/>
                    <a:pt x="4091" y="5177"/>
                  </a:cubicBezTo>
                  <a:lnTo>
                    <a:pt x="4091" y="4788"/>
                  </a:lnTo>
                  <a:cubicBezTo>
                    <a:pt x="3999" y="4798"/>
                    <a:pt x="3917" y="4798"/>
                    <a:pt x="3824" y="4798"/>
                  </a:cubicBezTo>
                  <a:cubicBezTo>
                    <a:pt x="3732" y="4798"/>
                    <a:pt x="3650" y="4798"/>
                    <a:pt x="3558" y="4788"/>
                  </a:cubicBez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656537" y="3892120"/>
              <a:ext cx="393299" cy="378551"/>
            </a:xfrm>
            <a:custGeom>
              <a:avLst/>
              <a:gdLst/>
              <a:ahLst/>
              <a:cxnLst/>
              <a:rect l="l" t="t" r="r" b="b"/>
              <a:pathLst>
                <a:path w="7147" h="6879" extrusionOk="0">
                  <a:moveTo>
                    <a:pt x="3459" y="1"/>
                  </a:moveTo>
                  <a:cubicBezTo>
                    <a:pt x="1694" y="1"/>
                    <a:pt x="1" y="1371"/>
                    <a:pt x="1" y="3444"/>
                  </a:cubicBezTo>
                  <a:cubicBezTo>
                    <a:pt x="1" y="5340"/>
                    <a:pt x="1538" y="6878"/>
                    <a:pt x="3435" y="6878"/>
                  </a:cubicBezTo>
                  <a:cubicBezTo>
                    <a:pt x="4829" y="6878"/>
                    <a:pt x="6080" y="6048"/>
                    <a:pt x="6613" y="4756"/>
                  </a:cubicBezTo>
                  <a:cubicBezTo>
                    <a:pt x="7146" y="3475"/>
                    <a:pt x="6849" y="1998"/>
                    <a:pt x="5865" y="1014"/>
                  </a:cubicBezTo>
                  <a:cubicBezTo>
                    <a:pt x="5165" y="314"/>
                    <a:pt x="4304" y="1"/>
                    <a:pt x="3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757516" y="3941151"/>
              <a:ext cx="176646" cy="280983"/>
            </a:xfrm>
            <a:custGeom>
              <a:avLst/>
              <a:gdLst/>
              <a:ahLst/>
              <a:cxnLst/>
              <a:rect l="l" t="t" r="r" b="b"/>
              <a:pathLst>
                <a:path w="3210" h="5106" extrusionOk="0">
                  <a:moveTo>
                    <a:pt x="1313" y="0"/>
                  </a:moveTo>
                  <a:lnTo>
                    <a:pt x="1313" y="421"/>
                  </a:lnTo>
                  <a:cubicBezTo>
                    <a:pt x="882" y="462"/>
                    <a:pt x="554" y="585"/>
                    <a:pt x="339" y="769"/>
                  </a:cubicBezTo>
                  <a:cubicBezTo>
                    <a:pt x="124" y="974"/>
                    <a:pt x="1" y="1261"/>
                    <a:pt x="21" y="1558"/>
                  </a:cubicBezTo>
                  <a:cubicBezTo>
                    <a:pt x="11" y="1743"/>
                    <a:pt x="52" y="1938"/>
                    <a:pt x="124" y="2102"/>
                  </a:cubicBezTo>
                  <a:cubicBezTo>
                    <a:pt x="206" y="2266"/>
                    <a:pt x="329" y="2399"/>
                    <a:pt x="472" y="2502"/>
                  </a:cubicBezTo>
                  <a:cubicBezTo>
                    <a:pt x="667" y="2645"/>
                    <a:pt x="872" y="2748"/>
                    <a:pt x="1098" y="2830"/>
                  </a:cubicBezTo>
                  <a:cubicBezTo>
                    <a:pt x="1323" y="2912"/>
                    <a:pt x="1508" y="2983"/>
                    <a:pt x="1641" y="3035"/>
                  </a:cubicBezTo>
                  <a:cubicBezTo>
                    <a:pt x="1744" y="3076"/>
                    <a:pt x="1846" y="3137"/>
                    <a:pt x="1928" y="3199"/>
                  </a:cubicBezTo>
                  <a:cubicBezTo>
                    <a:pt x="1990" y="3240"/>
                    <a:pt x="2020" y="3301"/>
                    <a:pt x="2020" y="3373"/>
                  </a:cubicBezTo>
                  <a:cubicBezTo>
                    <a:pt x="2020" y="3455"/>
                    <a:pt x="1979" y="3537"/>
                    <a:pt x="1897" y="3578"/>
                  </a:cubicBezTo>
                  <a:cubicBezTo>
                    <a:pt x="1795" y="3621"/>
                    <a:pt x="1685" y="3642"/>
                    <a:pt x="1580" y="3642"/>
                  </a:cubicBezTo>
                  <a:cubicBezTo>
                    <a:pt x="1559" y="3642"/>
                    <a:pt x="1539" y="3641"/>
                    <a:pt x="1518" y="3639"/>
                  </a:cubicBezTo>
                  <a:cubicBezTo>
                    <a:pt x="1272" y="3629"/>
                    <a:pt x="1026" y="3588"/>
                    <a:pt x="790" y="3516"/>
                  </a:cubicBezTo>
                  <a:cubicBezTo>
                    <a:pt x="524" y="3445"/>
                    <a:pt x="267" y="3342"/>
                    <a:pt x="21" y="3219"/>
                  </a:cubicBezTo>
                  <a:lnTo>
                    <a:pt x="21" y="4234"/>
                  </a:lnTo>
                  <a:cubicBezTo>
                    <a:pt x="421" y="4408"/>
                    <a:pt x="862" y="4511"/>
                    <a:pt x="1303" y="4531"/>
                  </a:cubicBezTo>
                  <a:lnTo>
                    <a:pt x="1292" y="5105"/>
                  </a:lnTo>
                  <a:lnTo>
                    <a:pt x="1928" y="5105"/>
                  </a:lnTo>
                  <a:lnTo>
                    <a:pt x="1928" y="4521"/>
                  </a:lnTo>
                  <a:cubicBezTo>
                    <a:pt x="2277" y="4490"/>
                    <a:pt x="2605" y="4357"/>
                    <a:pt x="2871" y="4121"/>
                  </a:cubicBezTo>
                  <a:cubicBezTo>
                    <a:pt x="3086" y="3896"/>
                    <a:pt x="3209" y="3598"/>
                    <a:pt x="3199" y="3291"/>
                  </a:cubicBezTo>
                  <a:cubicBezTo>
                    <a:pt x="3209" y="3014"/>
                    <a:pt x="3107" y="2748"/>
                    <a:pt x="2922" y="2543"/>
                  </a:cubicBezTo>
                  <a:cubicBezTo>
                    <a:pt x="2738" y="2358"/>
                    <a:pt x="2430" y="2184"/>
                    <a:pt x="2000" y="2030"/>
                  </a:cubicBezTo>
                  <a:cubicBezTo>
                    <a:pt x="1795" y="1958"/>
                    <a:pt x="1631" y="1897"/>
                    <a:pt x="1518" y="1845"/>
                  </a:cubicBezTo>
                  <a:cubicBezTo>
                    <a:pt x="1426" y="1804"/>
                    <a:pt x="1344" y="1763"/>
                    <a:pt x="1262" y="1702"/>
                  </a:cubicBezTo>
                  <a:cubicBezTo>
                    <a:pt x="1221" y="1661"/>
                    <a:pt x="1190" y="1599"/>
                    <a:pt x="1190" y="1538"/>
                  </a:cubicBezTo>
                  <a:cubicBezTo>
                    <a:pt x="1190" y="1456"/>
                    <a:pt x="1231" y="1394"/>
                    <a:pt x="1292" y="1353"/>
                  </a:cubicBezTo>
                  <a:cubicBezTo>
                    <a:pt x="1386" y="1319"/>
                    <a:pt x="1479" y="1300"/>
                    <a:pt x="1579" y="1300"/>
                  </a:cubicBezTo>
                  <a:cubicBezTo>
                    <a:pt x="1599" y="1300"/>
                    <a:pt x="1620" y="1300"/>
                    <a:pt x="1641" y="1302"/>
                  </a:cubicBezTo>
                  <a:cubicBezTo>
                    <a:pt x="2041" y="1312"/>
                    <a:pt x="2430" y="1405"/>
                    <a:pt x="2789" y="1589"/>
                  </a:cubicBezTo>
                  <a:lnTo>
                    <a:pt x="3158" y="718"/>
                  </a:lnTo>
                  <a:cubicBezTo>
                    <a:pt x="2779" y="544"/>
                    <a:pt x="2359" y="441"/>
                    <a:pt x="1938" y="410"/>
                  </a:cubicBezTo>
                  <a:lnTo>
                    <a:pt x="1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631168" y="3867246"/>
              <a:ext cx="406782" cy="227384"/>
            </a:xfrm>
            <a:custGeom>
              <a:avLst/>
              <a:gdLst/>
              <a:ahLst/>
              <a:cxnLst/>
              <a:rect l="l" t="t" r="r" b="b"/>
              <a:pathLst>
                <a:path w="7392" h="4132" extrusionOk="0">
                  <a:moveTo>
                    <a:pt x="3896" y="0"/>
                  </a:moveTo>
                  <a:cubicBezTo>
                    <a:pt x="3804" y="0"/>
                    <a:pt x="3722" y="0"/>
                    <a:pt x="3629" y="11"/>
                  </a:cubicBezTo>
                  <a:lnTo>
                    <a:pt x="3629" y="400"/>
                  </a:lnTo>
                  <a:cubicBezTo>
                    <a:pt x="3722" y="390"/>
                    <a:pt x="3814" y="390"/>
                    <a:pt x="3896" y="390"/>
                  </a:cubicBezTo>
                  <a:cubicBezTo>
                    <a:pt x="3988" y="390"/>
                    <a:pt x="4081" y="390"/>
                    <a:pt x="4163" y="400"/>
                  </a:cubicBezTo>
                  <a:lnTo>
                    <a:pt x="4163" y="11"/>
                  </a:lnTo>
                  <a:cubicBezTo>
                    <a:pt x="4081" y="11"/>
                    <a:pt x="3988" y="0"/>
                    <a:pt x="3896" y="0"/>
                  </a:cubicBezTo>
                  <a:close/>
                  <a:moveTo>
                    <a:pt x="3148" y="72"/>
                  </a:moveTo>
                  <a:cubicBezTo>
                    <a:pt x="2973" y="103"/>
                    <a:pt x="2809" y="154"/>
                    <a:pt x="2635" y="205"/>
                  </a:cubicBezTo>
                  <a:lnTo>
                    <a:pt x="2738" y="574"/>
                  </a:lnTo>
                  <a:cubicBezTo>
                    <a:pt x="2902" y="513"/>
                    <a:pt x="3076" y="472"/>
                    <a:pt x="3250" y="441"/>
                  </a:cubicBezTo>
                  <a:lnTo>
                    <a:pt x="3148" y="72"/>
                  </a:lnTo>
                  <a:close/>
                  <a:moveTo>
                    <a:pt x="4644" y="72"/>
                  </a:moveTo>
                  <a:lnTo>
                    <a:pt x="4542" y="441"/>
                  </a:lnTo>
                  <a:cubicBezTo>
                    <a:pt x="4716" y="472"/>
                    <a:pt x="4890" y="513"/>
                    <a:pt x="5054" y="574"/>
                  </a:cubicBezTo>
                  <a:lnTo>
                    <a:pt x="5157" y="205"/>
                  </a:lnTo>
                  <a:cubicBezTo>
                    <a:pt x="4983" y="154"/>
                    <a:pt x="4808" y="103"/>
                    <a:pt x="4644" y="72"/>
                  </a:cubicBezTo>
                  <a:close/>
                  <a:moveTo>
                    <a:pt x="2205" y="390"/>
                  </a:moveTo>
                  <a:cubicBezTo>
                    <a:pt x="2040" y="472"/>
                    <a:pt x="1887" y="554"/>
                    <a:pt x="1743" y="656"/>
                  </a:cubicBezTo>
                  <a:lnTo>
                    <a:pt x="1928" y="984"/>
                  </a:lnTo>
                  <a:cubicBezTo>
                    <a:pt x="2071" y="882"/>
                    <a:pt x="2225" y="800"/>
                    <a:pt x="2389" y="718"/>
                  </a:cubicBezTo>
                  <a:lnTo>
                    <a:pt x="2205" y="390"/>
                  </a:lnTo>
                  <a:close/>
                  <a:moveTo>
                    <a:pt x="5598" y="390"/>
                  </a:moveTo>
                  <a:lnTo>
                    <a:pt x="5413" y="718"/>
                  </a:lnTo>
                  <a:cubicBezTo>
                    <a:pt x="5567" y="800"/>
                    <a:pt x="5721" y="882"/>
                    <a:pt x="5875" y="984"/>
                  </a:cubicBezTo>
                  <a:lnTo>
                    <a:pt x="6059" y="656"/>
                  </a:lnTo>
                  <a:cubicBezTo>
                    <a:pt x="5916" y="554"/>
                    <a:pt x="5762" y="472"/>
                    <a:pt x="5598" y="390"/>
                  </a:cubicBezTo>
                  <a:close/>
                  <a:moveTo>
                    <a:pt x="1354" y="943"/>
                  </a:moveTo>
                  <a:cubicBezTo>
                    <a:pt x="1210" y="1056"/>
                    <a:pt x="1087" y="1189"/>
                    <a:pt x="964" y="1323"/>
                  </a:cubicBezTo>
                  <a:lnTo>
                    <a:pt x="1231" y="1589"/>
                  </a:lnTo>
                  <a:cubicBezTo>
                    <a:pt x="1354" y="1456"/>
                    <a:pt x="1487" y="1333"/>
                    <a:pt x="1630" y="1220"/>
                  </a:cubicBezTo>
                  <a:lnTo>
                    <a:pt x="1620" y="1210"/>
                  </a:lnTo>
                  <a:lnTo>
                    <a:pt x="1354" y="943"/>
                  </a:lnTo>
                  <a:close/>
                  <a:moveTo>
                    <a:pt x="6438" y="943"/>
                  </a:moveTo>
                  <a:lnTo>
                    <a:pt x="6172" y="1220"/>
                  </a:lnTo>
                  <a:cubicBezTo>
                    <a:pt x="6315" y="1333"/>
                    <a:pt x="6438" y="1456"/>
                    <a:pt x="6561" y="1589"/>
                  </a:cubicBezTo>
                  <a:lnTo>
                    <a:pt x="6828" y="1323"/>
                  </a:lnTo>
                  <a:cubicBezTo>
                    <a:pt x="6705" y="1189"/>
                    <a:pt x="6582" y="1066"/>
                    <a:pt x="6438" y="943"/>
                  </a:cubicBezTo>
                  <a:close/>
                  <a:moveTo>
                    <a:pt x="677" y="1702"/>
                  </a:moveTo>
                  <a:cubicBezTo>
                    <a:pt x="575" y="1846"/>
                    <a:pt x="482" y="1999"/>
                    <a:pt x="411" y="2163"/>
                  </a:cubicBezTo>
                  <a:lnTo>
                    <a:pt x="739" y="2348"/>
                  </a:lnTo>
                  <a:cubicBezTo>
                    <a:pt x="810" y="2194"/>
                    <a:pt x="903" y="2040"/>
                    <a:pt x="1005" y="1887"/>
                  </a:cubicBezTo>
                  <a:lnTo>
                    <a:pt x="677" y="1702"/>
                  </a:lnTo>
                  <a:close/>
                  <a:moveTo>
                    <a:pt x="7115" y="1702"/>
                  </a:moveTo>
                  <a:lnTo>
                    <a:pt x="6787" y="1897"/>
                  </a:lnTo>
                  <a:cubicBezTo>
                    <a:pt x="6889" y="2040"/>
                    <a:pt x="6982" y="2194"/>
                    <a:pt x="7053" y="2348"/>
                  </a:cubicBezTo>
                  <a:lnTo>
                    <a:pt x="7392" y="2163"/>
                  </a:lnTo>
                  <a:cubicBezTo>
                    <a:pt x="7310" y="1999"/>
                    <a:pt x="7217" y="1846"/>
                    <a:pt x="7115" y="1702"/>
                  </a:cubicBezTo>
                  <a:close/>
                  <a:moveTo>
                    <a:pt x="216" y="2604"/>
                  </a:moveTo>
                  <a:cubicBezTo>
                    <a:pt x="164" y="2768"/>
                    <a:pt x="113" y="2942"/>
                    <a:pt x="72" y="3117"/>
                  </a:cubicBezTo>
                  <a:lnTo>
                    <a:pt x="441" y="3219"/>
                  </a:lnTo>
                  <a:cubicBezTo>
                    <a:pt x="482" y="3045"/>
                    <a:pt x="523" y="2871"/>
                    <a:pt x="585" y="2707"/>
                  </a:cubicBezTo>
                  <a:lnTo>
                    <a:pt x="216" y="2604"/>
                  </a:lnTo>
                  <a:close/>
                  <a:moveTo>
                    <a:pt x="11" y="3599"/>
                  </a:moveTo>
                  <a:cubicBezTo>
                    <a:pt x="0" y="3701"/>
                    <a:pt x="0" y="3793"/>
                    <a:pt x="0" y="3896"/>
                  </a:cubicBezTo>
                  <a:cubicBezTo>
                    <a:pt x="0" y="3978"/>
                    <a:pt x="0" y="4050"/>
                    <a:pt x="0" y="4132"/>
                  </a:cubicBezTo>
                  <a:lnTo>
                    <a:pt x="390" y="4132"/>
                  </a:lnTo>
                  <a:cubicBezTo>
                    <a:pt x="390" y="4050"/>
                    <a:pt x="380" y="3978"/>
                    <a:pt x="380" y="3896"/>
                  </a:cubicBezTo>
                  <a:cubicBezTo>
                    <a:pt x="380" y="3793"/>
                    <a:pt x="380" y="3701"/>
                    <a:pt x="390" y="3599"/>
                  </a:cubicBez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53"/>
          <p:cNvSpPr/>
          <p:nvPr/>
        </p:nvSpPr>
        <p:spPr>
          <a:xfrm>
            <a:off x="6478650" y="3938831"/>
            <a:ext cx="2028900" cy="285600"/>
          </a:xfrm>
          <a:prstGeom prst="roundRect">
            <a:avLst>
              <a:gd name="adj" fmla="val 16667"/>
            </a:avLst>
          </a:prstGeom>
          <a:solidFill>
            <a:schemeClr val="dk2"/>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3"/>
          <p:cNvSpPr/>
          <p:nvPr/>
        </p:nvSpPr>
        <p:spPr>
          <a:xfrm>
            <a:off x="6478650" y="3967925"/>
            <a:ext cx="458700" cy="22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 name="Google Shape;1552;p53"/>
          <p:cNvGrpSpPr/>
          <p:nvPr/>
        </p:nvGrpSpPr>
        <p:grpSpPr>
          <a:xfrm>
            <a:off x="6169450" y="3861015"/>
            <a:ext cx="458730" cy="441231"/>
            <a:chOff x="624950" y="3861028"/>
            <a:chExt cx="458730" cy="441231"/>
          </a:xfrm>
        </p:grpSpPr>
        <p:sp>
          <p:nvSpPr>
            <p:cNvPr id="1553" name="Google Shape;1553;p53"/>
            <p:cNvSpPr/>
            <p:nvPr/>
          </p:nvSpPr>
          <p:spPr>
            <a:xfrm>
              <a:off x="624950" y="3861028"/>
              <a:ext cx="458730" cy="441231"/>
            </a:xfrm>
            <a:custGeom>
              <a:avLst/>
              <a:gdLst/>
              <a:ahLst/>
              <a:cxnLst/>
              <a:rect l="l" t="t" r="r" b="b"/>
              <a:pathLst>
                <a:path w="8336" h="8018" extrusionOk="0">
                  <a:moveTo>
                    <a:pt x="4015" y="1"/>
                  </a:moveTo>
                  <a:cubicBezTo>
                    <a:pt x="3499" y="1"/>
                    <a:pt x="2978" y="101"/>
                    <a:pt x="2482" y="308"/>
                  </a:cubicBezTo>
                  <a:cubicBezTo>
                    <a:pt x="985" y="923"/>
                    <a:pt x="1" y="2389"/>
                    <a:pt x="1" y="4009"/>
                  </a:cubicBezTo>
                  <a:cubicBezTo>
                    <a:pt x="11" y="6223"/>
                    <a:pt x="1795" y="8017"/>
                    <a:pt x="4009" y="8017"/>
                  </a:cubicBezTo>
                  <a:cubicBezTo>
                    <a:pt x="5629" y="8017"/>
                    <a:pt x="7095" y="7043"/>
                    <a:pt x="7720" y="5547"/>
                  </a:cubicBezTo>
                  <a:cubicBezTo>
                    <a:pt x="8335" y="4050"/>
                    <a:pt x="7997" y="2317"/>
                    <a:pt x="6849" y="1169"/>
                  </a:cubicBezTo>
                  <a:cubicBezTo>
                    <a:pt x="6081" y="408"/>
                    <a:pt x="5057" y="1"/>
                    <a:pt x="4015"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a:off x="635681" y="4011095"/>
              <a:ext cx="424832" cy="285496"/>
            </a:xfrm>
            <a:custGeom>
              <a:avLst/>
              <a:gdLst/>
              <a:ahLst/>
              <a:cxnLst/>
              <a:rect l="l" t="t" r="r" b="b"/>
              <a:pathLst>
                <a:path w="7720" h="5188" extrusionOk="0">
                  <a:moveTo>
                    <a:pt x="7494" y="0"/>
                  </a:moveTo>
                  <a:lnTo>
                    <a:pt x="7135" y="93"/>
                  </a:lnTo>
                  <a:cubicBezTo>
                    <a:pt x="7187" y="267"/>
                    <a:pt x="7238" y="431"/>
                    <a:pt x="7269" y="605"/>
                  </a:cubicBezTo>
                  <a:lnTo>
                    <a:pt x="7638" y="513"/>
                  </a:lnTo>
                  <a:cubicBezTo>
                    <a:pt x="7607" y="339"/>
                    <a:pt x="7556" y="164"/>
                    <a:pt x="7494" y="0"/>
                  </a:cubicBezTo>
                  <a:close/>
                  <a:moveTo>
                    <a:pt x="7320" y="985"/>
                  </a:moveTo>
                  <a:cubicBezTo>
                    <a:pt x="7330" y="1087"/>
                    <a:pt x="7330" y="1179"/>
                    <a:pt x="7330" y="1282"/>
                  </a:cubicBezTo>
                  <a:cubicBezTo>
                    <a:pt x="7330" y="1364"/>
                    <a:pt x="7330" y="1436"/>
                    <a:pt x="7330" y="1518"/>
                  </a:cubicBezTo>
                  <a:lnTo>
                    <a:pt x="7710" y="1518"/>
                  </a:lnTo>
                  <a:cubicBezTo>
                    <a:pt x="7720" y="1436"/>
                    <a:pt x="7720" y="1364"/>
                    <a:pt x="7720" y="1282"/>
                  </a:cubicBezTo>
                  <a:cubicBezTo>
                    <a:pt x="7720" y="1179"/>
                    <a:pt x="7710" y="1087"/>
                    <a:pt x="7710" y="985"/>
                  </a:cubicBezTo>
                  <a:close/>
                  <a:moveTo>
                    <a:pt x="7279" y="1907"/>
                  </a:moveTo>
                  <a:cubicBezTo>
                    <a:pt x="7259" y="2081"/>
                    <a:pt x="7207" y="2245"/>
                    <a:pt x="7156" y="2420"/>
                  </a:cubicBezTo>
                  <a:lnTo>
                    <a:pt x="7525" y="2512"/>
                  </a:lnTo>
                  <a:cubicBezTo>
                    <a:pt x="7576" y="2348"/>
                    <a:pt x="7617" y="2174"/>
                    <a:pt x="7648" y="1999"/>
                  </a:cubicBezTo>
                  <a:lnTo>
                    <a:pt x="7279" y="1907"/>
                  </a:lnTo>
                  <a:close/>
                  <a:moveTo>
                    <a:pt x="370" y="1917"/>
                  </a:moveTo>
                  <a:lnTo>
                    <a:pt x="0" y="2010"/>
                  </a:lnTo>
                  <a:cubicBezTo>
                    <a:pt x="31" y="2184"/>
                    <a:pt x="72" y="2358"/>
                    <a:pt x="123" y="2522"/>
                  </a:cubicBezTo>
                  <a:lnTo>
                    <a:pt x="493" y="2430"/>
                  </a:lnTo>
                  <a:cubicBezTo>
                    <a:pt x="441" y="2256"/>
                    <a:pt x="400" y="2081"/>
                    <a:pt x="370" y="1917"/>
                  </a:cubicBezTo>
                  <a:close/>
                  <a:moveTo>
                    <a:pt x="7002" y="2779"/>
                  </a:moveTo>
                  <a:cubicBezTo>
                    <a:pt x="6930" y="2943"/>
                    <a:pt x="6838" y="3096"/>
                    <a:pt x="6736" y="3240"/>
                  </a:cubicBezTo>
                  <a:lnTo>
                    <a:pt x="7074" y="3435"/>
                  </a:lnTo>
                  <a:cubicBezTo>
                    <a:pt x="7166" y="3281"/>
                    <a:pt x="7259" y="3127"/>
                    <a:pt x="7330" y="2973"/>
                  </a:cubicBezTo>
                  <a:lnTo>
                    <a:pt x="7002" y="2779"/>
                  </a:lnTo>
                  <a:close/>
                  <a:moveTo>
                    <a:pt x="646" y="2789"/>
                  </a:moveTo>
                  <a:lnTo>
                    <a:pt x="318" y="2973"/>
                  </a:lnTo>
                  <a:cubicBezTo>
                    <a:pt x="390" y="3137"/>
                    <a:pt x="482" y="3291"/>
                    <a:pt x="575" y="3445"/>
                  </a:cubicBezTo>
                  <a:lnTo>
                    <a:pt x="903" y="3250"/>
                  </a:lnTo>
                  <a:cubicBezTo>
                    <a:pt x="800" y="3107"/>
                    <a:pt x="718" y="2953"/>
                    <a:pt x="646" y="2789"/>
                  </a:cubicBezTo>
                  <a:close/>
                  <a:moveTo>
                    <a:pt x="1149" y="3558"/>
                  </a:moveTo>
                  <a:lnTo>
                    <a:pt x="872" y="3824"/>
                  </a:lnTo>
                  <a:cubicBezTo>
                    <a:pt x="995" y="3957"/>
                    <a:pt x="1118" y="4091"/>
                    <a:pt x="1251" y="4214"/>
                  </a:cubicBezTo>
                  <a:lnTo>
                    <a:pt x="1518" y="3937"/>
                  </a:lnTo>
                  <a:cubicBezTo>
                    <a:pt x="1384" y="3824"/>
                    <a:pt x="1261" y="3691"/>
                    <a:pt x="1149" y="3558"/>
                  </a:cubicBezTo>
                  <a:close/>
                  <a:moveTo>
                    <a:pt x="6500" y="3558"/>
                  </a:moveTo>
                  <a:cubicBezTo>
                    <a:pt x="6387" y="3691"/>
                    <a:pt x="6264" y="3824"/>
                    <a:pt x="6131" y="3937"/>
                  </a:cubicBezTo>
                  <a:lnTo>
                    <a:pt x="6397" y="4214"/>
                  </a:lnTo>
                  <a:cubicBezTo>
                    <a:pt x="6531" y="4091"/>
                    <a:pt x="6654" y="3957"/>
                    <a:pt x="6777" y="3824"/>
                  </a:cubicBezTo>
                  <a:lnTo>
                    <a:pt x="6500" y="3558"/>
                  </a:lnTo>
                  <a:close/>
                  <a:moveTo>
                    <a:pt x="1825" y="4183"/>
                  </a:moveTo>
                  <a:lnTo>
                    <a:pt x="1641" y="4511"/>
                  </a:lnTo>
                  <a:cubicBezTo>
                    <a:pt x="1784" y="4614"/>
                    <a:pt x="1938" y="4696"/>
                    <a:pt x="2102" y="4778"/>
                  </a:cubicBezTo>
                  <a:lnTo>
                    <a:pt x="2287" y="4450"/>
                  </a:lnTo>
                  <a:cubicBezTo>
                    <a:pt x="2133" y="4368"/>
                    <a:pt x="1979" y="4286"/>
                    <a:pt x="1825" y="4183"/>
                  </a:cubicBezTo>
                  <a:close/>
                  <a:moveTo>
                    <a:pt x="5813" y="4173"/>
                  </a:moveTo>
                  <a:cubicBezTo>
                    <a:pt x="5670" y="4275"/>
                    <a:pt x="5516" y="4368"/>
                    <a:pt x="5352" y="4439"/>
                  </a:cubicBezTo>
                  <a:lnTo>
                    <a:pt x="5547" y="4778"/>
                  </a:lnTo>
                  <a:cubicBezTo>
                    <a:pt x="5700" y="4696"/>
                    <a:pt x="5854" y="4603"/>
                    <a:pt x="6008" y="4501"/>
                  </a:cubicBezTo>
                  <a:lnTo>
                    <a:pt x="5813" y="4173"/>
                  </a:lnTo>
                  <a:close/>
                  <a:moveTo>
                    <a:pt x="2656" y="4603"/>
                  </a:moveTo>
                  <a:lnTo>
                    <a:pt x="2553" y="4972"/>
                  </a:lnTo>
                  <a:cubicBezTo>
                    <a:pt x="2727" y="5024"/>
                    <a:pt x="2891" y="5075"/>
                    <a:pt x="3066" y="5106"/>
                  </a:cubicBezTo>
                  <a:lnTo>
                    <a:pt x="3168" y="4747"/>
                  </a:lnTo>
                  <a:cubicBezTo>
                    <a:pt x="2994" y="4706"/>
                    <a:pt x="2820" y="4665"/>
                    <a:pt x="2656" y="4603"/>
                  </a:cubicBezTo>
                  <a:close/>
                  <a:moveTo>
                    <a:pt x="4993" y="4593"/>
                  </a:moveTo>
                  <a:cubicBezTo>
                    <a:pt x="4819" y="4655"/>
                    <a:pt x="4655" y="4706"/>
                    <a:pt x="4480" y="4737"/>
                  </a:cubicBezTo>
                  <a:lnTo>
                    <a:pt x="4573" y="5106"/>
                  </a:lnTo>
                  <a:cubicBezTo>
                    <a:pt x="4747" y="5065"/>
                    <a:pt x="4921" y="5024"/>
                    <a:pt x="5085" y="4962"/>
                  </a:cubicBezTo>
                  <a:lnTo>
                    <a:pt x="4993" y="4593"/>
                  </a:lnTo>
                  <a:close/>
                  <a:moveTo>
                    <a:pt x="3558" y="4788"/>
                  </a:moveTo>
                  <a:lnTo>
                    <a:pt x="3558" y="5177"/>
                  </a:lnTo>
                  <a:lnTo>
                    <a:pt x="3824" y="5177"/>
                  </a:lnTo>
                  <a:lnTo>
                    <a:pt x="3814" y="5188"/>
                  </a:lnTo>
                  <a:cubicBezTo>
                    <a:pt x="3906" y="5188"/>
                    <a:pt x="3999" y="5177"/>
                    <a:pt x="4091" y="5177"/>
                  </a:cubicBezTo>
                  <a:lnTo>
                    <a:pt x="4091" y="4788"/>
                  </a:lnTo>
                  <a:cubicBezTo>
                    <a:pt x="3999" y="4798"/>
                    <a:pt x="3917" y="4798"/>
                    <a:pt x="3824" y="4798"/>
                  </a:cubicBezTo>
                  <a:cubicBezTo>
                    <a:pt x="3732" y="4798"/>
                    <a:pt x="3650" y="4798"/>
                    <a:pt x="3558" y="4788"/>
                  </a:cubicBez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3"/>
            <p:cNvSpPr/>
            <p:nvPr/>
          </p:nvSpPr>
          <p:spPr>
            <a:xfrm>
              <a:off x="656537" y="3892120"/>
              <a:ext cx="393299" cy="378551"/>
            </a:xfrm>
            <a:custGeom>
              <a:avLst/>
              <a:gdLst/>
              <a:ahLst/>
              <a:cxnLst/>
              <a:rect l="l" t="t" r="r" b="b"/>
              <a:pathLst>
                <a:path w="7147" h="6879" extrusionOk="0">
                  <a:moveTo>
                    <a:pt x="3459" y="1"/>
                  </a:moveTo>
                  <a:cubicBezTo>
                    <a:pt x="1694" y="1"/>
                    <a:pt x="1" y="1371"/>
                    <a:pt x="1" y="3444"/>
                  </a:cubicBezTo>
                  <a:cubicBezTo>
                    <a:pt x="1" y="5340"/>
                    <a:pt x="1538" y="6878"/>
                    <a:pt x="3435" y="6878"/>
                  </a:cubicBezTo>
                  <a:cubicBezTo>
                    <a:pt x="4829" y="6878"/>
                    <a:pt x="6080" y="6048"/>
                    <a:pt x="6613" y="4756"/>
                  </a:cubicBezTo>
                  <a:cubicBezTo>
                    <a:pt x="7146" y="3475"/>
                    <a:pt x="6849" y="1998"/>
                    <a:pt x="5865" y="1014"/>
                  </a:cubicBezTo>
                  <a:cubicBezTo>
                    <a:pt x="5165" y="314"/>
                    <a:pt x="4304" y="1"/>
                    <a:pt x="3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3"/>
            <p:cNvSpPr/>
            <p:nvPr/>
          </p:nvSpPr>
          <p:spPr>
            <a:xfrm>
              <a:off x="757516" y="3941151"/>
              <a:ext cx="176646" cy="280983"/>
            </a:xfrm>
            <a:custGeom>
              <a:avLst/>
              <a:gdLst/>
              <a:ahLst/>
              <a:cxnLst/>
              <a:rect l="l" t="t" r="r" b="b"/>
              <a:pathLst>
                <a:path w="3210" h="5106" extrusionOk="0">
                  <a:moveTo>
                    <a:pt x="1313" y="0"/>
                  </a:moveTo>
                  <a:lnTo>
                    <a:pt x="1313" y="421"/>
                  </a:lnTo>
                  <a:cubicBezTo>
                    <a:pt x="882" y="462"/>
                    <a:pt x="554" y="585"/>
                    <a:pt x="339" y="769"/>
                  </a:cubicBezTo>
                  <a:cubicBezTo>
                    <a:pt x="124" y="974"/>
                    <a:pt x="1" y="1261"/>
                    <a:pt x="21" y="1558"/>
                  </a:cubicBezTo>
                  <a:cubicBezTo>
                    <a:pt x="11" y="1743"/>
                    <a:pt x="52" y="1938"/>
                    <a:pt x="124" y="2102"/>
                  </a:cubicBezTo>
                  <a:cubicBezTo>
                    <a:pt x="206" y="2266"/>
                    <a:pt x="329" y="2399"/>
                    <a:pt x="472" y="2502"/>
                  </a:cubicBezTo>
                  <a:cubicBezTo>
                    <a:pt x="667" y="2645"/>
                    <a:pt x="872" y="2748"/>
                    <a:pt x="1098" y="2830"/>
                  </a:cubicBezTo>
                  <a:cubicBezTo>
                    <a:pt x="1323" y="2912"/>
                    <a:pt x="1508" y="2983"/>
                    <a:pt x="1641" y="3035"/>
                  </a:cubicBezTo>
                  <a:cubicBezTo>
                    <a:pt x="1744" y="3076"/>
                    <a:pt x="1846" y="3137"/>
                    <a:pt x="1928" y="3199"/>
                  </a:cubicBezTo>
                  <a:cubicBezTo>
                    <a:pt x="1990" y="3240"/>
                    <a:pt x="2020" y="3301"/>
                    <a:pt x="2020" y="3373"/>
                  </a:cubicBezTo>
                  <a:cubicBezTo>
                    <a:pt x="2020" y="3455"/>
                    <a:pt x="1979" y="3537"/>
                    <a:pt x="1897" y="3578"/>
                  </a:cubicBezTo>
                  <a:cubicBezTo>
                    <a:pt x="1795" y="3621"/>
                    <a:pt x="1685" y="3642"/>
                    <a:pt x="1580" y="3642"/>
                  </a:cubicBezTo>
                  <a:cubicBezTo>
                    <a:pt x="1559" y="3642"/>
                    <a:pt x="1539" y="3641"/>
                    <a:pt x="1518" y="3639"/>
                  </a:cubicBezTo>
                  <a:cubicBezTo>
                    <a:pt x="1272" y="3629"/>
                    <a:pt x="1026" y="3588"/>
                    <a:pt x="790" y="3516"/>
                  </a:cubicBezTo>
                  <a:cubicBezTo>
                    <a:pt x="524" y="3445"/>
                    <a:pt x="267" y="3342"/>
                    <a:pt x="21" y="3219"/>
                  </a:cubicBezTo>
                  <a:lnTo>
                    <a:pt x="21" y="4234"/>
                  </a:lnTo>
                  <a:cubicBezTo>
                    <a:pt x="421" y="4408"/>
                    <a:pt x="862" y="4511"/>
                    <a:pt x="1303" y="4531"/>
                  </a:cubicBezTo>
                  <a:lnTo>
                    <a:pt x="1292" y="5105"/>
                  </a:lnTo>
                  <a:lnTo>
                    <a:pt x="1928" y="5105"/>
                  </a:lnTo>
                  <a:lnTo>
                    <a:pt x="1928" y="4521"/>
                  </a:lnTo>
                  <a:cubicBezTo>
                    <a:pt x="2277" y="4490"/>
                    <a:pt x="2605" y="4357"/>
                    <a:pt x="2871" y="4121"/>
                  </a:cubicBezTo>
                  <a:cubicBezTo>
                    <a:pt x="3086" y="3896"/>
                    <a:pt x="3209" y="3598"/>
                    <a:pt x="3199" y="3291"/>
                  </a:cubicBezTo>
                  <a:cubicBezTo>
                    <a:pt x="3209" y="3014"/>
                    <a:pt x="3107" y="2748"/>
                    <a:pt x="2922" y="2543"/>
                  </a:cubicBezTo>
                  <a:cubicBezTo>
                    <a:pt x="2738" y="2358"/>
                    <a:pt x="2430" y="2184"/>
                    <a:pt x="2000" y="2030"/>
                  </a:cubicBezTo>
                  <a:cubicBezTo>
                    <a:pt x="1795" y="1958"/>
                    <a:pt x="1631" y="1897"/>
                    <a:pt x="1518" y="1845"/>
                  </a:cubicBezTo>
                  <a:cubicBezTo>
                    <a:pt x="1426" y="1804"/>
                    <a:pt x="1344" y="1763"/>
                    <a:pt x="1262" y="1702"/>
                  </a:cubicBezTo>
                  <a:cubicBezTo>
                    <a:pt x="1221" y="1661"/>
                    <a:pt x="1190" y="1599"/>
                    <a:pt x="1190" y="1538"/>
                  </a:cubicBezTo>
                  <a:cubicBezTo>
                    <a:pt x="1190" y="1456"/>
                    <a:pt x="1231" y="1394"/>
                    <a:pt x="1292" y="1353"/>
                  </a:cubicBezTo>
                  <a:cubicBezTo>
                    <a:pt x="1386" y="1319"/>
                    <a:pt x="1479" y="1300"/>
                    <a:pt x="1579" y="1300"/>
                  </a:cubicBezTo>
                  <a:cubicBezTo>
                    <a:pt x="1599" y="1300"/>
                    <a:pt x="1620" y="1300"/>
                    <a:pt x="1641" y="1302"/>
                  </a:cubicBezTo>
                  <a:cubicBezTo>
                    <a:pt x="2041" y="1312"/>
                    <a:pt x="2430" y="1405"/>
                    <a:pt x="2789" y="1589"/>
                  </a:cubicBezTo>
                  <a:lnTo>
                    <a:pt x="3158" y="718"/>
                  </a:lnTo>
                  <a:cubicBezTo>
                    <a:pt x="2779" y="544"/>
                    <a:pt x="2359" y="441"/>
                    <a:pt x="1938" y="410"/>
                  </a:cubicBezTo>
                  <a:lnTo>
                    <a:pt x="1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3"/>
            <p:cNvSpPr/>
            <p:nvPr/>
          </p:nvSpPr>
          <p:spPr>
            <a:xfrm>
              <a:off x="631168" y="3867246"/>
              <a:ext cx="406782" cy="227384"/>
            </a:xfrm>
            <a:custGeom>
              <a:avLst/>
              <a:gdLst/>
              <a:ahLst/>
              <a:cxnLst/>
              <a:rect l="l" t="t" r="r" b="b"/>
              <a:pathLst>
                <a:path w="7392" h="4132" extrusionOk="0">
                  <a:moveTo>
                    <a:pt x="3896" y="0"/>
                  </a:moveTo>
                  <a:cubicBezTo>
                    <a:pt x="3804" y="0"/>
                    <a:pt x="3722" y="0"/>
                    <a:pt x="3629" y="11"/>
                  </a:cubicBezTo>
                  <a:lnTo>
                    <a:pt x="3629" y="400"/>
                  </a:lnTo>
                  <a:cubicBezTo>
                    <a:pt x="3722" y="390"/>
                    <a:pt x="3814" y="390"/>
                    <a:pt x="3896" y="390"/>
                  </a:cubicBezTo>
                  <a:cubicBezTo>
                    <a:pt x="3988" y="390"/>
                    <a:pt x="4081" y="390"/>
                    <a:pt x="4163" y="400"/>
                  </a:cubicBezTo>
                  <a:lnTo>
                    <a:pt x="4163" y="11"/>
                  </a:lnTo>
                  <a:cubicBezTo>
                    <a:pt x="4081" y="11"/>
                    <a:pt x="3988" y="0"/>
                    <a:pt x="3896" y="0"/>
                  </a:cubicBezTo>
                  <a:close/>
                  <a:moveTo>
                    <a:pt x="3148" y="72"/>
                  </a:moveTo>
                  <a:cubicBezTo>
                    <a:pt x="2973" y="103"/>
                    <a:pt x="2809" y="154"/>
                    <a:pt x="2635" y="205"/>
                  </a:cubicBezTo>
                  <a:lnTo>
                    <a:pt x="2738" y="574"/>
                  </a:lnTo>
                  <a:cubicBezTo>
                    <a:pt x="2902" y="513"/>
                    <a:pt x="3076" y="472"/>
                    <a:pt x="3250" y="441"/>
                  </a:cubicBezTo>
                  <a:lnTo>
                    <a:pt x="3148" y="72"/>
                  </a:lnTo>
                  <a:close/>
                  <a:moveTo>
                    <a:pt x="4644" y="72"/>
                  </a:moveTo>
                  <a:lnTo>
                    <a:pt x="4542" y="441"/>
                  </a:lnTo>
                  <a:cubicBezTo>
                    <a:pt x="4716" y="472"/>
                    <a:pt x="4890" y="513"/>
                    <a:pt x="5054" y="574"/>
                  </a:cubicBezTo>
                  <a:lnTo>
                    <a:pt x="5157" y="205"/>
                  </a:lnTo>
                  <a:cubicBezTo>
                    <a:pt x="4983" y="154"/>
                    <a:pt x="4808" y="103"/>
                    <a:pt x="4644" y="72"/>
                  </a:cubicBezTo>
                  <a:close/>
                  <a:moveTo>
                    <a:pt x="2205" y="390"/>
                  </a:moveTo>
                  <a:cubicBezTo>
                    <a:pt x="2040" y="472"/>
                    <a:pt x="1887" y="554"/>
                    <a:pt x="1743" y="656"/>
                  </a:cubicBezTo>
                  <a:lnTo>
                    <a:pt x="1928" y="984"/>
                  </a:lnTo>
                  <a:cubicBezTo>
                    <a:pt x="2071" y="882"/>
                    <a:pt x="2225" y="800"/>
                    <a:pt x="2389" y="718"/>
                  </a:cubicBezTo>
                  <a:lnTo>
                    <a:pt x="2205" y="390"/>
                  </a:lnTo>
                  <a:close/>
                  <a:moveTo>
                    <a:pt x="5598" y="390"/>
                  </a:moveTo>
                  <a:lnTo>
                    <a:pt x="5413" y="718"/>
                  </a:lnTo>
                  <a:cubicBezTo>
                    <a:pt x="5567" y="800"/>
                    <a:pt x="5721" y="882"/>
                    <a:pt x="5875" y="984"/>
                  </a:cubicBezTo>
                  <a:lnTo>
                    <a:pt x="6059" y="656"/>
                  </a:lnTo>
                  <a:cubicBezTo>
                    <a:pt x="5916" y="554"/>
                    <a:pt x="5762" y="472"/>
                    <a:pt x="5598" y="390"/>
                  </a:cubicBezTo>
                  <a:close/>
                  <a:moveTo>
                    <a:pt x="1354" y="943"/>
                  </a:moveTo>
                  <a:cubicBezTo>
                    <a:pt x="1210" y="1056"/>
                    <a:pt x="1087" y="1189"/>
                    <a:pt x="964" y="1323"/>
                  </a:cubicBezTo>
                  <a:lnTo>
                    <a:pt x="1231" y="1589"/>
                  </a:lnTo>
                  <a:cubicBezTo>
                    <a:pt x="1354" y="1456"/>
                    <a:pt x="1487" y="1333"/>
                    <a:pt x="1630" y="1220"/>
                  </a:cubicBezTo>
                  <a:lnTo>
                    <a:pt x="1620" y="1210"/>
                  </a:lnTo>
                  <a:lnTo>
                    <a:pt x="1354" y="943"/>
                  </a:lnTo>
                  <a:close/>
                  <a:moveTo>
                    <a:pt x="6438" y="943"/>
                  </a:moveTo>
                  <a:lnTo>
                    <a:pt x="6172" y="1220"/>
                  </a:lnTo>
                  <a:cubicBezTo>
                    <a:pt x="6315" y="1333"/>
                    <a:pt x="6438" y="1456"/>
                    <a:pt x="6561" y="1589"/>
                  </a:cubicBezTo>
                  <a:lnTo>
                    <a:pt x="6828" y="1323"/>
                  </a:lnTo>
                  <a:cubicBezTo>
                    <a:pt x="6705" y="1189"/>
                    <a:pt x="6582" y="1066"/>
                    <a:pt x="6438" y="943"/>
                  </a:cubicBezTo>
                  <a:close/>
                  <a:moveTo>
                    <a:pt x="677" y="1702"/>
                  </a:moveTo>
                  <a:cubicBezTo>
                    <a:pt x="575" y="1846"/>
                    <a:pt x="482" y="1999"/>
                    <a:pt x="411" y="2163"/>
                  </a:cubicBezTo>
                  <a:lnTo>
                    <a:pt x="739" y="2348"/>
                  </a:lnTo>
                  <a:cubicBezTo>
                    <a:pt x="810" y="2194"/>
                    <a:pt x="903" y="2040"/>
                    <a:pt x="1005" y="1887"/>
                  </a:cubicBezTo>
                  <a:lnTo>
                    <a:pt x="677" y="1702"/>
                  </a:lnTo>
                  <a:close/>
                  <a:moveTo>
                    <a:pt x="7115" y="1702"/>
                  </a:moveTo>
                  <a:lnTo>
                    <a:pt x="6787" y="1897"/>
                  </a:lnTo>
                  <a:cubicBezTo>
                    <a:pt x="6889" y="2040"/>
                    <a:pt x="6982" y="2194"/>
                    <a:pt x="7053" y="2348"/>
                  </a:cubicBezTo>
                  <a:lnTo>
                    <a:pt x="7392" y="2163"/>
                  </a:lnTo>
                  <a:cubicBezTo>
                    <a:pt x="7310" y="1999"/>
                    <a:pt x="7217" y="1846"/>
                    <a:pt x="7115" y="1702"/>
                  </a:cubicBezTo>
                  <a:close/>
                  <a:moveTo>
                    <a:pt x="216" y="2604"/>
                  </a:moveTo>
                  <a:cubicBezTo>
                    <a:pt x="164" y="2768"/>
                    <a:pt x="113" y="2942"/>
                    <a:pt x="72" y="3117"/>
                  </a:cubicBezTo>
                  <a:lnTo>
                    <a:pt x="441" y="3219"/>
                  </a:lnTo>
                  <a:cubicBezTo>
                    <a:pt x="482" y="3045"/>
                    <a:pt x="523" y="2871"/>
                    <a:pt x="585" y="2707"/>
                  </a:cubicBezTo>
                  <a:lnTo>
                    <a:pt x="216" y="2604"/>
                  </a:lnTo>
                  <a:close/>
                  <a:moveTo>
                    <a:pt x="11" y="3599"/>
                  </a:moveTo>
                  <a:cubicBezTo>
                    <a:pt x="0" y="3701"/>
                    <a:pt x="0" y="3793"/>
                    <a:pt x="0" y="3896"/>
                  </a:cubicBezTo>
                  <a:cubicBezTo>
                    <a:pt x="0" y="3978"/>
                    <a:pt x="0" y="4050"/>
                    <a:pt x="0" y="4132"/>
                  </a:cubicBezTo>
                  <a:lnTo>
                    <a:pt x="390" y="4132"/>
                  </a:lnTo>
                  <a:cubicBezTo>
                    <a:pt x="390" y="4050"/>
                    <a:pt x="380" y="3978"/>
                    <a:pt x="380" y="3896"/>
                  </a:cubicBezTo>
                  <a:cubicBezTo>
                    <a:pt x="380" y="3793"/>
                    <a:pt x="380" y="3701"/>
                    <a:pt x="390" y="3599"/>
                  </a:cubicBez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40161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sp>
        <p:nvSpPr>
          <p:cNvPr id="1562" name="Google Shape;1562;p54"/>
          <p:cNvSpPr txBox="1">
            <a:spLocks noGrp="1"/>
          </p:cNvSpPr>
          <p:nvPr>
            <p:ph type="title" idx="2"/>
          </p:nvPr>
        </p:nvSpPr>
        <p:spPr>
          <a:xfrm>
            <a:off x="1135750" y="364332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563" name="Google Shape;1563;p54"/>
          <p:cNvSpPr txBox="1">
            <a:spLocks noGrp="1"/>
          </p:cNvSpPr>
          <p:nvPr>
            <p:ph type="title"/>
          </p:nvPr>
        </p:nvSpPr>
        <p:spPr>
          <a:xfrm>
            <a:off x="1135750" y="2095577"/>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564" name="Google Shape;1564;p54"/>
          <p:cNvSpPr txBox="1">
            <a:spLocks noGrp="1"/>
          </p:cNvSpPr>
          <p:nvPr>
            <p:ph type="subTitle" idx="1"/>
          </p:nvPr>
        </p:nvSpPr>
        <p:spPr>
          <a:xfrm>
            <a:off x="1135750" y="2467122"/>
            <a:ext cx="22401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ctr" rtl="0">
              <a:spcBef>
                <a:spcPts val="0"/>
              </a:spcBef>
              <a:spcAft>
                <a:spcPts val="0"/>
              </a:spcAft>
              <a:buNone/>
            </a:pPr>
            <a:endParaRPr/>
          </a:p>
        </p:txBody>
      </p:sp>
      <p:sp>
        <p:nvSpPr>
          <p:cNvPr id="1565" name="Google Shape;1565;p54"/>
          <p:cNvSpPr txBox="1">
            <a:spLocks noGrp="1"/>
          </p:cNvSpPr>
          <p:nvPr>
            <p:ph type="subTitle" idx="3"/>
          </p:nvPr>
        </p:nvSpPr>
        <p:spPr>
          <a:xfrm>
            <a:off x="1135750" y="4011640"/>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a:p>
            <a:pPr marL="0" lvl="0" indent="0" algn="ctr" rtl="0">
              <a:spcBef>
                <a:spcPts val="0"/>
              </a:spcBef>
              <a:spcAft>
                <a:spcPts val="0"/>
              </a:spcAft>
              <a:buNone/>
            </a:pPr>
            <a:endParaRPr/>
          </a:p>
        </p:txBody>
      </p:sp>
      <p:sp>
        <p:nvSpPr>
          <p:cNvPr id="1566" name="Google Shape;1566;p54"/>
          <p:cNvSpPr txBox="1">
            <a:spLocks noGrp="1"/>
          </p:cNvSpPr>
          <p:nvPr>
            <p:ph type="title" idx="4"/>
          </p:nvPr>
        </p:nvSpPr>
        <p:spPr>
          <a:xfrm>
            <a:off x="3441529" y="2085352"/>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567" name="Google Shape;1567;p54"/>
          <p:cNvSpPr txBox="1">
            <a:spLocks noGrp="1"/>
          </p:cNvSpPr>
          <p:nvPr>
            <p:ph type="subTitle" idx="5"/>
          </p:nvPr>
        </p:nvSpPr>
        <p:spPr>
          <a:xfrm>
            <a:off x="3441527" y="2467122"/>
            <a:ext cx="2240100" cy="64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hot</a:t>
            </a:r>
            <a:endParaRPr/>
          </a:p>
          <a:p>
            <a:pPr marL="0" lvl="0" indent="0" algn="ctr" rtl="0">
              <a:spcBef>
                <a:spcPts val="0"/>
              </a:spcBef>
              <a:spcAft>
                <a:spcPts val="0"/>
              </a:spcAft>
              <a:buNone/>
            </a:pPr>
            <a:endParaRPr/>
          </a:p>
        </p:txBody>
      </p:sp>
      <p:sp>
        <p:nvSpPr>
          <p:cNvPr id="1568" name="Google Shape;1568;p54"/>
          <p:cNvSpPr txBox="1">
            <a:spLocks noGrp="1"/>
          </p:cNvSpPr>
          <p:nvPr>
            <p:ph type="title" idx="6"/>
          </p:nvPr>
        </p:nvSpPr>
        <p:spPr>
          <a:xfrm>
            <a:off x="3441527" y="364332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569" name="Google Shape;1569;p54"/>
          <p:cNvSpPr txBox="1">
            <a:spLocks noGrp="1"/>
          </p:cNvSpPr>
          <p:nvPr>
            <p:ph type="subTitle" idx="7"/>
          </p:nvPr>
        </p:nvSpPr>
        <p:spPr>
          <a:xfrm>
            <a:off x="3441527" y="4011640"/>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a:p>
            <a:pPr marL="0" lvl="0" indent="0" algn="ctr" rtl="0">
              <a:spcBef>
                <a:spcPts val="0"/>
              </a:spcBef>
              <a:spcAft>
                <a:spcPts val="0"/>
              </a:spcAft>
              <a:buNone/>
            </a:pPr>
            <a:endParaRPr/>
          </a:p>
        </p:txBody>
      </p:sp>
      <p:sp>
        <p:nvSpPr>
          <p:cNvPr id="1570" name="Google Shape;1570;p54"/>
          <p:cNvSpPr txBox="1">
            <a:spLocks noGrp="1"/>
          </p:cNvSpPr>
          <p:nvPr>
            <p:ph type="title" idx="8"/>
          </p:nvPr>
        </p:nvSpPr>
        <p:spPr>
          <a:xfrm>
            <a:off x="5768154" y="2094110"/>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571" name="Google Shape;1571;p54"/>
          <p:cNvSpPr txBox="1">
            <a:spLocks noGrp="1"/>
          </p:cNvSpPr>
          <p:nvPr>
            <p:ph type="subTitle" idx="9"/>
          </p:nvPr>
        </p:nvSpPr>
        <p:spPr>
          <a:xfrm>
            <a:off x="5768152" y="2465424"/>
            <a:ext cx="22401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 cold place, not hot</a:t>
            </a:r>
            <a:endParaRPr/>
          </a:p>
          <a:p>
            <a:pPr marL="0" lvl="0" indent="0" algn="ctr" rtl="0">
              <a:spcBef>
                <a:spcPts val="0"/>
              </a:spcBef>
              <a:spcAft>
                <a:spcPts val="0"/>
              </a:spcAft>
              <a:buNone/>
            </a:pPr>
            <a:endParaRPr/>
          </a:p>
        </p:txBody>
      </p:sp>
      <p:sp>
        <p:nvSpPr>
          <p:cNvPr id="1572" name="Google Shape;1572;p54"/>
          <p:cNvSpPr txBox="1">
            <a:spLocks noGrp="1"/>
          </p:cNvSpPr>
          <p:nvPr>
            <p:ph type="title" idx="13"/>
          </p:nvPr>
        </p:nvSpPr>
        <p:spPr>
          <a:xfrm>
            <a:off x="5768152" y="364186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573" name="Google Shape;1573;p54"/>
          <p:cNvSpPr txBox="1">
            <a:spLocks noGrp="1"/>
          </p:cNvSpPr>
          <p:nvPr>
            <p:ph type="subTitle" idx="14"/>
          </p:nvPr>
        </p:nvSpPr>
        <p:spPr>
          <a:xfrm>
            <a:off x="5768152" y="4004123"/>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a:p>
            <a:pPr marL="0" lvl="0" indent="0" algn="ctr" rtl="0">
              <a:spcBef>
                <a:spcPts val="0"/>
              </a:spcBef>
              <a:spcAft>
                <a:spcPts val="0"/>
              </a:spcAft>
              <a:buNone/>
            </a:pPr>
            <a:endParaRPr/>
          </a:p>
        </p:txBody>
      </p:sp>
      <p:sp>
        <p:nvSpPr>
          <p:cNvPr id="1574" name="Google Shape;1574;p54"/>
          <p:cNvSpPr txBox="1">
            <a:spLocks noGrp="1"/>
          </p:cNvSpPr>
          <p:nvPr>
            <p:ph type="title" idx="15"/>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SOMETIMES, REVIEWING</a:t>
            </a:r>
            <a:endParaRPr/>
          </a:p>
          <a:p>
            <a:pPr marL="0" lvl="0" indent="0" algn="ctr" rtl="0">
              <a:spcBef>
                <a:spcPts val="0"/>
              </a:spcBef>
              <a:spcAft>
                <a:spcPts val="0"/>
              </a:spcAft>
              <a:buClr>
                <a:schemeClr val="dk1"/>
              </a:buClr>
              <a:buSzPts val="1100"/>
              <a:buFont typeface="Arial"/>
              <a:buNone/>
            </a:pPr>
            <a:r>
              <a:rPr lang="en"/>
              <a:t>CONCEPTS IS A GOOD IDEA</a:t>
            </a:r>
            <a:endParaRPr/>
          </a:p>
          <a:p>
            <a:pPr marL="0" lvl="0" indent="0" algn="ctr" rtl="0">
              <a:spcBef>
                <a:spcPts val="0"/>
              </a:spcBef>
              <a:spcAft>
                <a:spcPts val="0"/>
              </a:spcAft>
              <a:buNone/>
            </a:pPr>
            <a:endParaRPr/>
          </a:p>
        </p:txBody>
      </p:sp>
      <p:grpSp>
        <p:nvGrpSpPr>
          <p:cNvPr id="1575" name="Google Shape;1575;p54"/>
          <p:cNvGrpSpPr/>
          <p:nvPr/>
        </p:nvGrpSpPr>
        <p:grpSpPr>
          <a:xfrm>
            <a:off x="2093294" y="1638052"/>
            <a:ext cx="325017" cy="336052"/>
            <a:chOff x="3610557" y="2780704"/>
            <a:chExt cx="325017" cy="336052"/>
          </a:xfrm>
        </p:grpSpPr>
        <p:sp>
          <p:nvSpPr>
            <p:cNvPr id="1576" name="Google Shape;1576;p5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54"/>
          <p:cNvGrpSpPr/>
          <p:nvPr/>
        </p:nvGrpSpPr>
        <p:grpSpPr>
          <a:xfrm>
            <a:off x="2070282" y="3179354"/>
            <a:ext cx="371047" cy="374199"/>
            <a:chOff x="4686757" y="2762156"/>
            <a:chExt cx="371047" cy="374199"/>
          </a:xfrm>
        </p:grpSpPr>
        <p:sp>
          <p:nvSpPr>
            <p:cNvPr id="1580" name="Google Shape;1580;p5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54"/>
          <p:cNvGrpSpPr/>
          <p:nvPr/>
        </p:nvGrpSpPr>
        <p:grpSpPr>
          <a:xfrm>
            <a:off x="4387398" y="1676948"/>
            <a:ext cx="369207" cy="258259"/>
            <a:chOff x="3625085" y="3259862"/>
            <a:chExt cx="369207" cy="258259"/>
          </a:xfrm>
        </p:grpSpPr>
        <p:sp>
          <p:nvSpPr>
            <p:cNvPr id="1588" name="Google Shape;1588;p5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54"/>
          <p:cNvGrpSpPr/>
          <p:nvPr/>
        </p:nvGrpSpPr>
        <p:grpSpPr>
          <a:xfrm>
            <a:off x="4390385" y="3278378"/>
            <a:ext cx="363217" cy="248590"/>
            <a:chOff x="6317360" y="3276808"/>
            <a:chExt cx="363217" cy="248590"/>
          </a:xfrm>
        </p:grpSpPr>
        <p:sp>
          <p:nvSpPr>
            <p:cNvPr id="1602" name="Google Shape;1602;p5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4"/>
          <p:cNvGrpSpPr/>
          <p:nvPr/>
        </p:nvGrpSpPr>
        <p:grpSpPr>
          <a:xfrm>
            <a:off x="6681817" y="3274451"/>
            <a:ext cx="371966" cy="256420"/>
            <a:chOff x="6871342" y="3740044"/>
            <a:chExt cx="371966" cy="256420"/>
          </a:xfrm>
        </p:grpSpPr>
        <p:sp>
          <p:nvSpPr>
            <p:cNvPr id="1630" name="Google Shape;1630;p5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4"/>
          <p:cNvGrpSpPr/>
          <p:nvPr/>
        </p:nvGrpSpPr>
        <p:grpSpPr>
          <a:xfrm>
            <a:off x="6666424" y="1619708"/>
            <a:ext cx="402757" cy="372728"/>
            <a:chOff x="7402362" y="3681535"/>
            <a:chExt cx="402757" cy="372728"/>
          </a:xfrm>
        </p:grpSpPr>
        <p:sp>
          <p:nvSpPr>
            <p:cNvPr id="1643" name="Google Shape;1643;p5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34446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55"/>
          <p:cNvSpPr txBox="1">
            <a:spLocks noGrp="1"/>
          </p:cNvSpPr>
          <p:nvPr>
            <p:ph type="body" idx="1"/>
          </p:nvPr>
        </p:nvSpPr>
        <p:spPr>
          <a:xfrm>
            <a:off x="4708075" y="645775"/>
            <a:ext cx="4207200" cy="158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4"/>
                </a:solidFill>
              </a:rPr>
              <a:t>A PICTURE IS WORTH A</a:t>
            </a:r>
            <a:endParaRPr>
              <a:solidFill>
                <a:schemeClr val="accent4"/>
              </a:solidFill>
            </a:endParaRPr>
          </a:p>
          <a:p>
            <a:pPr marL="0" lvl="0" indent="0" algn="r" rtl="0">
              <a:spcBef>
                <a:spcPts val="0"/>
              </a:spcBef>
              <a:spcAft>
                <a:spcPts val="0"/>
              </a:spcAft>
              <a:buNone/>
            </a:pPr>
            <a:r>
              <a:rPr lang="en">
                <a:solidFill>
                  <a:schemeClr val="accent4"/>
                </a:solidFill>
              </a:rPr>
              <a:t>THOUSAND WORDS</a:t>
            </a:r>
            <a:endParaRPr>
              <a:solidFill>
                <a:schemeClr val="accent4"/>
              </a:solidFill>
            </a:endParaRPr>
          </a:p>
          <a:p>
            <a:pPr marL="0" lvl="0" indent="0" algn="r" rtl="0">
              <a:spcBef>
                <a:spcPts val="0"/>
              </a:spcBef>
              <a:spcAft>
                <a:spcPts val="0"/>
              </a:spcAft>
              <a:buNone/>
            </a:pPr>
            <a:endParaRPr>
              <a:solidFill>
                <a:schemeClr val="accent4"/>
              </a:solidFill>
            </a:endParaRPr>
          </a:p>
          <a:p>
            <a:pPr marL="0" lvl="0" indent="0" algn="r" rtl="0">
              <a:spcBef>
                <a:spcPts val="0"/>
              </a:spcBef>
              <a:spcAft>
                <a:spcPts val="0"/>
              </a:spcAft>
              <a:buClr>
                <a:schemeClr val="dk1"/>
              </a:buClr>
              <a:buSzPts val="1100"/>
              <a:buFont typeface="Arial"/>
              <a:buNone/>
            </a:pPr>
            <a:endParaRPr>
              <a:solidFill>
                <a:schemeClr val="accent1"/>
              </a:solidFill>
            </a:endParaRPr>
          </a:p>
        </p:txBody>
      </p:sp>
    </p:spTree>
    <p:extLst>
      <p:ext uri="{BB962C8B-B14F-4D97-AF65-F5344CB8AC3E}">
        <p14:creationId xmlns:p14="http://schemas.microsoft.com/office/powerpoint/2010/main" val="3558788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sp>
        <p:nvSpPr>
          <p:cNvPr id="1668" name="Google Shape;1668;p56"/>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TOP SOCIAL NETWORKING SITES</a:t>
            </a:r>
            <a:endParaRPr/>
          </a:p>
        </p:txBody>
      </p:sp>
      <p:grpSp>
        <p:nvGrpSpPr>
          <p:cNvPr id="1669" name="Google Shape;1669;p56"/>
          <p:cNvGrpSpPr/>
          <p:nvPr/>
        </p:nvGrpSpPr>
        <p:grpSpPr>
          <a:xfrm>
            <a:off x="3614075" y="1082428"/>
            <a:ext cx="732659" cy="1082519"/>
            <a:chOff x="3526213" y="1467477"/>
            <a:chExt cx="732659" cy="1082519"/>
          </a:xfrm>
        </p:grpSpPr>
        <p:sp>
          <p:nvSpPr>
            <p:cNvPr id="1670" name="Google Shape;1670;p56"/>
            <p:cNvSpPr/>
            <p:nvPr/>
          </p:nvSpPr>
          <p:spPr>
            <a:xfrm>
              <a:off x="3806077" y="1920484"/>
              <a:ext cx="147107" cy="107782"/>
            </a:xfrm>
            <a:custGeom>
              <a:avLst/>
              <a:gdLst/>
              <a:ahLst/>
              <a:cxnLst/>
              <a:rect l="l" t="t" r="r" b="b"/>
              <a:pathLst>
                <a:path w="2757" h="2020" extrusionOk="0">
                  <a:moveTo>
                    <a:pt x="2757" y="1"/>
                  </a:moveTo>
                  <a:lnTo>
                    <a:pt x="1" y="653"/>
                  </a:lnTo>
                  <a:lnTo>
                    <a:pt x="158" y="2019"/>
                  </a:lnTo>
                  <a:lnTo>
                    <a:pt x="2648" y="750"/>
                  </a:lnTo>
                  <a:lnTo>
                    <a:pt x="27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3754479" y="1760571"/>
              <a:ext cx="78115" cy="305098"/>
            </a:xfrm>
            <a:custGeom>
              <a:avLst/>
              <a:gdLst/>
              <a:ahLst/>
              <a:cxnLst/>
              <a:rect l="l" t="t" r="r" b="b"/>
              <a:pathLst>
                <a:path w="1464" h="5718" extrusionOk="0">
                  <a:moveTo>
                    <a:pt x="230" y="0"/>
                  </a:moveTo>
                  <a:lnTo>
                    <a:pt x="1" y="5717"/>
                  </a:lnTo>
                  <a:lnTo>
                    <a:pt x="1463" y="5052"/>
                  </a:lnTo>
                  <a:cubicBezTo>
                    <a:pt x="1463" y="5052"/>
                    <a:pt x="1113" y="2188"/>
                    <a:pt x="919" y="1269"/>
                  </a:cubicBezTo>
                  <a:cubicBezTo>
                    <a:pt x="738" y="363"/>
                    <a:pt x="230"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3710619" y="1846797"/>
              <a:ext cx="338020" cy="295601"/>
            </a:xfrm>
            <a:custGeom>
              <a:avLst/>
              <a:gdLst/>
              <a:ahLst/>
              <a:cxnLst/>
              <a:rect l="l" t="t" r="r" b="b"/>
              <a:pathLst>
                <a:path w="6335" h="5540" extrusionOk="0">
                  <a:moveTo>
                    <a:pt x="5380" y="1"/>
                  </a:moveTo>
                  <a:cubicBezTo>
                    <a:pt x="5159" y="1"/>
                    <a:pt x="4941" y="73"/>
                    <a:pt x="4763" y="221"/>
                  </a:cubicBezTo>
                  <a:lnTo>
                    <a:pt x="2346" y="2191"/>
                  </a:lnTo>
                  <a:lnTo>
                    <a:pt x="1" y="4778"/>
                  </a:lnTo>
                  <a:cubicBezTo>
                    <a:pt x="146" y="5044"/>
                    <a:pt x="376" y="5249"/>
                    <a:pt x="654" y="5370"/>
                  </a:cubicBezTo>
                  <a:cubicBezTo>
                    <a:pt x="907" y="5484"/>
                    <a:pt x="1175" y="5539"/>
                    <a:pt x="1441" y="5539"/>
                  </a:cubicBezTo>
                  <a:cubicBezTo>
                    <a:pt x="1909" y="5539"/>
                    <a:pt x="2370" y="5368"/>
                    <a:pt x="2733" y="5044"/>
                  </a:cubicBezTo>
                  <a:lnTo>
                    <a:pt x="5452" y="2542"/>
                  </a:lnTo>
                  <a:lnTo>
                    <a:pt x="6322" y="511"/>
                  </a:lnTo>
                  <a:lnTo>
                    <a:pt x="6334" y="523"/>
                  </a:lnTo>
                  <a:cubicBezTo>
                    <a:pt x="6238" y="415"/>
                    <a:pt x="6129" y="318"/>
                    <a:pt x="6032" y="233"/>
                  </a:cubicBezTo>
                  <a:cubicBezTo>
                    <a:pt x="5841" y="79"/>
                    <a:pt x="5609" y="1"/>
                    <a:pt x="5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4075696" y="2084932"/>
              <a:ext cx="74220" cy="63282"/>
            </a:xfrm>
            <a:custGeom>
              <a:avLst/>
              <a:gdLst/>
              <a:ahLst/>
              <a:cxnLst/>
              <a:rect l="l" t="t" r="r" b="b"/>
              <a:pathLst>
                <a:path w="1391" h="1186" extrusionOk="0">
                  <a:moveTo>
                    <a:pt x="907" y="1"/>
                  </a:moveTo>
                  <a:lnTo>
                    <a:pt x="0" y="110"/>
                  </a:lnTo>
                  <a:lnTo>
                    <a:pt x="471" y="1185"/>
                  </a:lnTo>
                  <a:lnTo>
                    <a:pt x="1390" y="1064"/>
                  </a:lnTo>
                  <a:lnTo>
                    <a:pt x="907" y="1"/>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4096292" y="2133967"/>
              <a:ext cx="161940" cy="67764"/>
            </a:xfrm>
            <a:custGeom>
              <a:avLst/>
              <a:gdLst/>
              <a:ahLst/>
              <a:cxnLst/>
              <a:rect l="l" t="t" r="r" b="b"/>
              <a:pathLst>
                <a:path w="3035" h="1270" extrusionOk="0">
                  <a:moveTo>
                    <a:pt x="1077" y="0"/>
                  </a:moveTo>
                  <a:lnTo>
                    <a:pt x="1" y="25"/>
                  </a:lnTo>
                  <a:lnTo>
                    <a:pt x="85" y="1269"/>
                  </a:lnTo>
                  <a:lnTo>
                    <a:pt x="3035" y="1173"/>
                  </a:lnTo>
                  <a:lnTo>
                    <a:pt x="3023" y="1052"/>
                  </a:lnTo>
                  <a:cubicBezTo>
                    <a:pt x="2998" y="798"/>
                    <a:pt x="2793" y="593"/>
                    <a:pt x="2539" y="544"/>
                  </a:cubicBezTo>
                  <a:lnTo>
                    <a:pt x="1983" y="448"/>
                  </a:lnTo>
                  <a:lnTo>
                    <a:pt x="1077" y="0"/>
                  </a:lnTo>
                  <a:close/>
                </a:path>
              </a:pathLst>
            </a:custGeom>
            <a:solidFill>
              <a:srgbClr val="010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4100187" y="2183643"/>
              <a:ext cx="158685" cy="19369"/>
            </a:xfrm>
            <a:custGeom>
              <a:avLst/>
              <a:gdLst/>
              <a:ahLst/>
              <a:cxnLst/>
              <a:rect l="l" t="t" r="r" b="b"/>
              <a:pathLst>
                <a:path w="2974" h="363" extrusionOk="0">
                  <a:moveTo>
                    <a:pt x="2901" y="0"/>
                  </a:moveTo>
                  <a:lnTo>
                    <a:pt x="0" y="97"/>
                  </a:lnTo>
                  <a:lnTo>
                    <a:pt x="0" y="363"/>
                  </a:lnTo>
                  <a:lnTo>
                    <a:pt x="2974" y="266"/>
                  </a:lnTo>
                  <a:lnTo>
                    <a:pt x="2974" y="73"/>
                  </a:lnTo>
                  <a:cubicBezTo>
                    <a:pt x="2974" y="24"/>
                    <a:pt x="2950" y="0"/>
                    <a:pt x="2901" y="0"/>
                  </a:cubicBezTo>
                  <a:close/>
                </a:path>
              </a:pathLst>
            </a:custGeom>
            <a:solidFill>
              <a:srgbClr val="010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3937018" y="1845196"/>
              <a:ext cx="224475" cy="271376"/>
            </a:xfrm>
            <a:custGeom>
              <a:avLst/>
              <a:gdLst/>
              <a:ahLst/>
              <a:cxnLst/>
              <a:rect l="l" t="t" r="r" b="b"/>
              <a:pathLst>
                <a:path w="4207" h="5086" extrusionOk="0">
                  <a:moveTo>
                    <a:pt x="1267" y="0"/>
                  </a:moveTo>
                  <a:cubicBezTo>
                    <a:pt x="1152" y="0"/>
                    <a:pt x="1034" y="19"/>
                    <a:pt x="919" y="58"/>
                  </a:cubicBezTo>
                  <a:cubicBezTo>
                    <a:pt x="327" y="251"/>
                    <a:pt x="0" y="892"/>
                    <a:pt x="206" y="1484"/>
                  </a:cubicBezTo>
                  <a:lnTo>
                    <a:pt x="2490" y="5086"/>
                  </a:lnTo>
                  <a:lnTo>
                    <a:pt x="4207" y="4651"/>
                  </a:lnTo>
                  <a:lnTo>
                    <a:pt x="2333" y="831"/>
                  </a:lnTo>
                  <a:cubicBezTo>
                    <a:pt x="2206" y="333"/>
                    <a:pt x="1755" y="0"/>
                    <a:pt x="1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3584907" y="1748939"/>
              <a:ext cx="218659" cy="336686"/>
            </a:xfrm>
            <a:custGeom>
              <a:avLst/>
              <a:gdLst/>
              <a:ahLst/>
              <a:cxnLst/>
              <a:rect l="l" t="t" r="r" b="b"/>
              <a:pathLst>
                <a:path w="4098" h="6310" extrusionOk="0">
                  <a:moveTo>
                    <a:pt x="2901" y="0"/>
                  </a:moveTo>
                  <a:lnTo>
                    <a:pt x="1076" y="146"/>
                  </a:lnTo>
                  <a:cubicBezTo>
                    <a:pt x="1015" y="146"/>
                    <a:pt x="955" y="158"/>
                    <a:pt x="894" y="182"/>
                  </a:cubicBezTo>
                  <a:lnTo>
                    <a:pt x="870" y="194"/>
                  </a:lnTo>
                  <a:cubicBezTo>
                    <a:pt x="363" y="411"/>
                    <a:pt x="24" y="895"/>
                    <a:pt x="0" y="1439"/>
                  </a:cubicBezTo>
                  <a:lnTo>
                    <a:pt x="290" y="6310"/>
                  </a:lnTo>
                  <a:cubicBezTo>
                    <a:pt x="3336" y="6286"/>
                    <a:pt x="4097" y="5887"/>
                    <a:pt x="4097" y="5887"/>
                  </a:cubicBezTo>
                  <a:lnTo>
                    <a:pt x="3686" y="955"/>
                  </a:lnTo>
                  <a:cubicBezTo>
                    <a:pt x="3650" y="484"/>
                    <a:pt x="3433" y="49"/>
                    <a:pt x="2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3837024" y="1683202"/>
              <a:ext cx="116159" cy="123523"/>
            </a:xfrm>
            <a:custGeom>
              <a:avLst/>
              <a:gdLst/>
              <a:ahLst/>
              <a:cxnLst/>
              <a:rect l="l" t="t" r="r" b="b"/>
              <a:pathLst>
                <a:path w="2177" h="2315" extrusionOk="0">
                  <a:moveTo>
                    <a:pt x="1158" y="0"/>
                  </a:moveTo>
                  <a:cubicBezTo>
                    <a:pt x="1053" y="0"/>
                    <a:pt x="945" y="56"/>
                    <a:pt x="883" y="145"/>
                  </a:cubicBezTo>
                  <a:lnTo>
                    <a:pt x="61" y="1716"/>
                  </a:lnTo>
                  <a:cubicBezTo>
                    <a:pt x="1" y="1849"/>
                    <a:pt x="73" y="2006"/>
                    <a:pt x="219" y="2042"/>
                  </a:cubicBezTo>
                  <a:lnTo>
                    <a:pt x="895" y="2296"/>
                  </a:lnTo>
                  <a:cubicBezTo>
                    <a:pt x="932" y="2308"/>
                    <a:pt x="971" y="2314"/>
                    <a:pt x="1009" y="2314"/>
                  </a:cubicBezTo>
                  <a:cubicBezTo>
                    <a:pt x="1121" y="2314"/>
                    <a:pt x="1231" y="2262"/>
                    <a:pt x="1294" y="2163"/>
                  </a:cubicBezTo>
                  <a:lnTo>
                    <a:pt x="2104" y="592"/>
                  </a:lnTo>
                  <a:cubicBezTo>
                    <a:pt x="2177" y="459"/>
                    <a:pt x="2104" y="302"/>
                    <a:pt x="1959" y="266"/>
                  </a:cubicBezTo>
                  <a:lnTo>
                    <a:pt x="1270" y="24"/>
                  </a:lnTo>
                  <a:cubicBezTo>
                    <a:pt x="1234" y="8"/>
                    <a:pt x="1196" y="0"/>
                    <a:pt x="115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3843321" y="1759397"/>
              <a:ext cx="87933" cy="69098"/>
            </a:xfrm>
            <a:custGeom>
              <a:avLst/>
              <a:gdLst/>
              <a:ahLst/>
              <a:cxnLst/>
              <a:rect l="l" t="t" r="r" b="b"/>
              <a:pathLst>
                <a:path w="1648" h="1295" extrusionOk="0">
                  <a:moveTo>
                    <a:pt x="951" y="1"/>
                  </a:moveTo>
                  <a:cubicBezTo>
                    <a:pt x="422" y="1"/>
                    <a:pt x="1" y="736"/>
                    <a:pt x="548" y="1158"/>
                  </a:cubicBezTo>
                  <a:cubicBezTo>
                    <a:pt x="661" y="1252"/>
                    <a:pt x="778" y="1295"/>
                    <a:pt x="891" y="1295"/>
                  </a:cubicBezTo>
                  <a:cubicBezTo>
                    <a:pt x="1057" y="1295"/>
                    <a:pt x="1216" y="1202"/>
                    <a:pt x="1345" y="1037"/>
                  </a:cubicBezTo>
                  <a:cubicBezTo>
                    <a:pt x="1575" y="759"/>
                    <a:pt x="1648" y="397"/>
                    <a:pt x="1370" y="167"/>
                  </a:cubicBezTo>
                  <a:cubicBezTo>
                    <a:pt x="1233" y="50"/>
                    <a:pt x="1088" y="1"/>
                    <a:pt x="951"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3837024" y="1791038"/>
              <a:ext cx="67124" cy="68084"/>
            </a:xfrm>
            <a:custGeom>
              <a:avLst/>
              <a:gdLst/>
              <a:ahLst/>
              <a:cxnLst/>
              <a:rect l="l" t="t" r="r" b="b"/>
              <a:pathLst>
                <a:path w="1258" h="1276" extrusionOk="0">
                  <a:moveTo>
                    <a:pt x="862" y="0"/>
                  </a:moveTo>
                  <a:cubicBezTo>
                    <a:pt x="761" y="0"/>
                    <a:pt x="660" y="43"/>
                    <a:pt x="593" y="130"/>
                  </a:cubicBezTo>
                  <a:lnTo>
                    <a:pt x="122" y="698"/>
                  </a:lnTo>
                  <a:cubicBezTo>
                    <a:pt x="1" y="855"/>
                    <a:pt x="25" y="1073"/>
                    <a:pt x="170" y="1194"/>
                  </a:cubicBezTo>
                  <a:cubicBezTo>
                    <a:pt x="235" y="1248"/>
                    <a:pt x="316" y="1275"/>
                    <a:pt x="397" y="1275"/>
                  </a:cubicBezTo>
                  <a:cubicBezTo>
                    <a:pt x="498" y="1275"/>
                    <a:pt x="599" y="1233"/>
                    <a:pt x="666" y="1145"/>
                  </a:cubicBezTo>
                  <a:lnTo>
                    <a:pt x="1137" y="577"/>
                  </a:lnTo>
                  <a:cubicBezTo>
                    <a:pt x="1258" y="420"/>
                    <a:pt x="1246" y="203"/>
                    <a:pt x="1089" y="82"/>
                  </a:cubicBezTo>
                  <a:cubicBezTo>
                    <a:pt x="1024" y="28"/>
                    <a:pt x="943" y="0"/>
                    <a:pt x="862"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3586188" y="1777592"/>
              <a:ext cx="307659" cy="220260"/>
            </a:xfrm>
            <a:custGeom>
              <a:avLst/>
              <a:gdLst/>
              <a:ahLst/>
              <a:cxnLst/>
              <a:rect l="l" t="t" r="r" b="b"/>
              <a:pathLst>
                <a:path w="5766" h="4128" extrusionOk="0">
                  <a:moveTo>
                    <a:pt x="896" y="0"/>
                  </a:moveTo>
                  <a:cubicBezTo>
                    <a:pt x="601" y="0"/>
                    <a:pt x="336" y="238"/>
                    <a:pt x="194" y="406"/>
                  </a:cubicBezTo>
                  <a:cubicBezTo>
                    <a:pt x="0" y="660"/>
                    <a:pt x="24" y="1119"/>
                    <a:pt x="266" y="1313"/>
                  </a:cubicBezTo>
                  <a:lnTo>
                    <a:pt x="2780" y="4008"/>
                  </a:lnTo>
                  <a:cubicBezTo>
                    <a:pt x="2887" y="4087"/>
                    <a:pt x="3016" y="4127"/>
                    <a:pt x="3143" y="4127"/>
                  </a:cubicBezTo>
                  <a:cubicBezTo>
                    <a:pt x="3231" y="4127"/>
                    <a:pt x="3318" y="4108"/>
                    <a:pt x="3397" y="4069"/>
                  </a:cubicBezTo>
                  <a:lnTo>
                    <a:pt x="5766" y="1506"/>
                  </a:lnTo>
                  <a:lnTo>
                    <a:pt x="4883" y="600"/>
                  </a:lnTo>
                  <a:lnTo>
                    <a:pt x="3288" y="2389"/>
                  </a:lnTo>
                  <a:lnTo>
                    <a:pt x="1293" y="165"/>
                  </a:lnTo>
                  <a:cubicBezTo>
                    <a:pt x="1161" y="46"/>
                    <a:pt x="1025"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3690023" y="1823106"/>
              <a:ext cx="101913" cy="76781"/>
            </a:xfrm>
            <a:custGeom>
              <a:avLst/>
              <a:gdLst/>
              <a:ahLst/>
              <a:cxnLst/>
              <a:rect l="l" t="t" r="r" b="b"/>
              <a:pathLst>
                <a:path w="1910" h="1439" fill="none" extrusionOk="0">
                  <a:moveTo>
                    <a:pt x="0" y="0"/>
                  </a:moveTo>
                  <a:lnTo>
                    <a:pt x="1330" y="1439"/>
                  </a:lnTo>
                  <a:lnTo>
                    <a:pt x="1910" y="798"/>
                  </a:lnTo>
                </a:path>
              </a:pathLst>
            </a:custGeom>
            <a:noFill/>
            <a:ln w="27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3603582" y="1881159"/>
              <a:ext cx="205160" cy="121922"/>
            </a:xfrm>
            <a:custGeom>
              <a:avLst/>
              <a:gdLst/>
              <a:ahLst/>
              <a:cxnLst/>
              <a:rect l="l" t="t" r="r" b="b"/>
              <a:pathLst>
                <a:path w="3845" h="2285" fill="none" extrusionOk="0">
                  <a:moveTo>
                    <a:pt x="3844" y="1402"/>
                  </a:moveTo>
                  <a:lnTo>
                    <a:pt x="3240" y="2007"/>
                  </a:lnTo>
                  <a:cubicBezTo>
                    <a:pt x="3022" y="2273"/>
                    <a:pt x="2611" y="2285"/>
                    <a:pt x="2382" y="2031"/>
                  </a:cubicBezTo>
                  <a:lnTo>
                    <a:pt x="1" y="0"/>
                  </a:lnTo>
                </a:path>
              </a:pathLst>
            </a:custGeom>
            <a:noFill/>
            <a:ln w="27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3909271" y="2413188"/>
              <a:ext cx="52290" cy="58747"/>
            </a:xfrm>
            <a:custGeom>
              <a:avLst/>
              <a:gdLst/>
              <a:ahLst/>
              <a:cxnLst/>
              <a:rect l="l" t="t" r="r" b="b"/>
              <a:pathLst>
                <a:path w="980" h="1101" extrusionOk="0">
                  <a:moveTo>
                    <a:pt x="61" y="1"/>
                  </a:moveTo>
                  <a:lnTo>
                    <a:pt x="1" y="1028"/>
                  </a:lnTo>
                  <a:lnTo>
                    <a:pt x="931" y="1101"/>
                  </a:lnTo>
                  <a:lnTo>
                    <a:pt x="980" y="86"/>
                  </a:lnTo>
                  <a:lnTo>
                    <a:pt x="61" y="1"/>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3891236" y="2455127"/>
              <a:ext cx="163861" cy="93589"/>
            </a:xfrm>
            <a:custGeom>
              <a:avLst/>
              <a:gdLst/>
              <a:ahLst/>
              <a:cxnLst/>
              <a:rect l="l" t="t" r="r" b="b"/>
              <a:pathLst>
                <a:path w="3071" h="1754" extrusionOk="0">
                  <a:moveTo>
                    <a:pt x="302" y="1"/>
                  </a:moveTo>
                  <a:lnTo>
                    <a:pt x="0" y="1197"/>
                  </a:lnTo>
                  <a:lnTo>
                    <a:pt x="3034" y="1753"/>
                  </a:lnTo>
                  <a:lnTo>
                    <a:pt x="3046" y="1632"/>
                  </a:lnTo>
                  <a:cubicBezTo>
                    <a:pt x="3070" y="1366"/>
                    <a:pt x="2925" y="1125"/>
                    <a:pt x="2684" y="1028"/>
                  </a:cubicBezTo>
                  <a:lnTo>
                    <a:pt x="2152" y="823"/>
                  </a:lnTo>
                  <a:lnTo>
                    <a:pt x="1366" y="182"/>
                  </a:lnTo>
                  <a:lnTo>
                    <a:pt x="302" y="1"/>
                  </a:lnTo>
                  <a:close/>
                </a:path>
              </a:pathLst>
            </a:custGeom>
            <a:solidFill>
              <a:srgbClr val="010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3889956" y="2506083"/>
              <a:ext cx="166422" cy="43913"/>
            </a:xfrm>
            <a:custGeom>
              <a:avLst/>
              <a:gdLst/>
              <a:ahLst/>
              <a:cxnLst/>
              <a:rect l="l" t="t" r="r" b="b"/>
              <a:pathLst>
                <a:path w="3119" h="823" extrusionOk="0">
                  <a:moveTo>
                    <a:pt x="48" y="0"/>
                  </a:moveTo>
                  <a:lnTo>
                    <a:pt x="0" y="254"/>
                  </a:lnTo>
                  <a:lnTo>
                    <a:pt x="3070" y="822"/>
                  </a:lnTo>
                  <a:lnTo>
                    <a:pt x="3106" y="629"/>
                  </a:lnTo>
                  <a:cubicBezTo>
                    <a:pt x="3118" y="593"/>
                    <a:pt x="3094" y="556"/>
                    <a:pt x="3058" y="544"/>
                  </a:cubicBezTo>
                  <a:lnTo>
                    <a:pt x="48" y="0"/>
                  </a:lnTo>
                  <a:close/>
                </a:path>
              </a:pathLst>
            </a:custGeom>
            <a:solidFill>
              <a:srgbClr val="010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3601661" y="2065616"/>
              <a:ext cx="408932" cy="372169"/>
            </a:xfrm>
            <a:custGeom>
              <a:avLst/>
              <a:gdLst/>
              <a:ahLst/>
              <a:cxnLst/>
              <a:rect l="l" t="t" r="r" b="b"/>
              <a:pathLst>
                <a:path w="7664" h="6975" extrusionOk="0">
                  <a:moveTo>
                    <a:pt x="3542" y="0"/>
                  </a:moveTo>
                  <a:lnTo>
                    <a:pt x="73" y="375"/>
                  </a:lnTo>
                  <a:cubicBezTo>
                    <a:pt x="0" y="677"/>
                    <a:pt x="37" y="979"/>
                    <a:pt x="169" y="1257"/>
                  </a:cubicBezTo>
                  <a:cubicBezTo>
                    <a:pt x="484" y="1958"/>
                    <a:pt x="1173" y="2405"/>
                    <a:pt x="1934" y="2405"/>
                  </a:cubicBezTo>
                  <a:lnTo>
                    <a:pt x="5536" y="2442"/>
                  </a:lnTo>
                  <a:lnTo>
                    <a:pt x="5451" y="6660"/>
                  </a:lnTo>
                  <a:lnTo>
                    <a:pt x="7252" y="6974"/>
                  </a:lnTo>
                  <a:cubicBezTo>
                    <a:pt x="7252" y="6974"/>
                    <a:pt x="7663" y="2357"/>
                    <a:pt x="7627" y="1402"/>
                  </a:cubicBezTo>
                  <a:cubicBezTo>
                    <a:pt x="7627" y="1269"/>
                    <a:pt x="7615" y="1124"/>
                    <a:pt x="7591" y="991"/>
                  </a:cubicBezTo>
                  <a:cubicBezTo>
                    <a:pt x="7530" y="520"/>
                    <a:pt x="7131" y="157"/>
                    <a:pt x="6660" y="145"/>
                  </a:cubicBezTo>
                  <a:lnTo>
                    <a:pt x="3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3666118" y="1667035"/>
              <a:ext cx="70379" cy="113705"/>
            </a:xfrm>
            <a:custGeom>
              <a:avLst/>
              <a:gdLst/>
              <a:ahLst/>
              <a:cxnLst/>
              <a:rect l="l" t="t" r="r" b="b"/>
              <a:pathLst>
                <a:path w="1319" h="2131" extrusionOk="0">
                  <a:moveTo>
                    <a:pt x="146" y="0"/>
                  </a:moveTo>
                  <a:lnTo>
                    <a:pt x="37" y="1596"/>
                  </a:lnTo>
                  <a:cubicBezTo>
                    <a:pt x="1" y="1934"/>
                    <a:pt x="255" y="2104"/>
                    <a:pt x="581" y="2128"/>
                  </a:cubicBezTo>
                  <a:cubicBezTo>
                    <a:pt x="605" y="2130"/>
                    <a:pt x="629" y="2131"/>
                    <a:pt x="652" y="2131"/>
                  </a:cubicBezTo>
                  <a:cubicBezTo>
                    <a:pt x="936" y="2131"/>
                    <a:pt x="1175" y="1993"/>
                    <a:pt x="1198" y="1681"/>
                  </a:cubicBezTo>
                  <a:lnTo>
                    <a:pt x="1318" y="85"/>
                  </a:lnTo>
                  <a:lnTo>
                    <a:pt x="146" y="0"/>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3669373" y="1650281"/>
              <a:ext cx="65843" cy="79343"/>
            </a:xfrm>
            <a:custGeom>
              <a:avLst/>
              <a:gdLst/>
              <a:ahLst/>
              <a:cxnLst/>
              <a:rect l="l" t="t" r="r" b="b"/>
              <a:pathLst>
                <a:path w="1234" h="1487" extrusionOk="0">
                  <a:moveTo>
                    <a:pt x="0" y="0"/>
                  </a:moveTo>
                  <a:cubicBezTo>
                    <a:pt x="0" y="0"/>
                    <a:pt x="25" y="1487"/>
                    <a:pt x="1173" y="1487"/>
                  </a:cubicBezTo>
                  <a:lnTo>
                    <a:pt x="1233" y="750"/>
                  </a:lnTo>
                  <a:lnTo>
                    <a:pt x="0" y="0"/>
                  </a:lnTo>
                  <a:close/>
                </a:path>
              </a:pathLst>
            </a:custGeom>
            <a:solidFill>
              <a:srgbClr val="DF93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3526213" y="1467477"/>
              <a:ext cx="139957" cy="109330"/>
            </a:xfrm>
            <a:custGeom>
              <a:avLst/>
              <a:gdLst/>
              <a:ahLst/>
              <a:cxnLst/>
              <a:rect l="l" t="t" r="r" b="b"/>
              <a:pathLst>
                <a:path w="2623" h="2049" extrusionOk="0">
                  <a:moveTo>
                    <a:pt x="1496" y="0"/>
                  </a:moveTo>
                  <a:cubicBezTo>
                    <a:pt x="1333" y="0"/>
                    <a:pt x="1149" y="44"/>
                    <a:pt x="943" y="151"/>
                  </a:cubicBezTo>
                  <a:cubicBezTo>
                    <a:pt x="0" y="634"/>
                    <a:pt x="302" y="1903"/>
                    <a:pt x="1849" y="2048"/>
                  </a:cubicBezTo>
                  <a:lnTo>
                    <a:pt x="2623" y="1178"/>
                  </a:lnTo>
                  <a:cubicBezTo>
                    <a:pt x="2623" y="1178"/>
                    <a:pt x="2335" y="0"/>
                    <a:pt x="1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3605503" y="1522649"/>
              <a:ext cx="77475" cy="69632"/>
            </a:xfrm>
            <a:custGeom>
              <a:avLst/>
              <a:gdLst/>
              <a:ahLst/>
              <a:cxnLst/>
              <a:rect l="l" t="t" r="r" b="b"/>
              <a:pathLst>
                <a:path w="1452" h="1305" extrusionOk="0">
                  <a:moveTo>
                    <a:pt x="946" y="1"/>
                  </a:moveTo>
                  <a:cubicBezTo>
                    <a:pt x="793" y="1"/>
                    <a:pt x="622" y="68"/>
                    <a:pt x="460" y="277"/>
                  </a:cubicBezTo>
                  <a:cubicBezTo>
                    <a:pt x="1" y="869"/>
                    <a:pt x="496" y="1304"/>
                    <a:pt x="496" y="1304"/>
                  </a:cubicBezTo>
                  <a:lnTo>
                    <a:pt x="1451" y="229"/>
                  </a:lnTo>
                  <a:cubicBezTo>
                    <a:pt x="1451" y="229"/>
                    <a:pt x="1228" y="1"/>
                    <a:pt x="9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3591737" y="1514485"/>
              <a:ext cx="206654" cy="175173"/>
            </a:xfrm>
            <a:custGeom>
              <a:avLst/>
              <a:gdLst/>
              <a:ahLst/>
              <a:cxnLst/>
              <a:rect l="l" t="t" r="r" b="b"/>
              <a:pathLst>
                <a:path w="3873" h="3283" extrusionOk="0">
                  <a:moveTo>
                    <a:pt x="2144" y="1"/>
                  </a:moveTo>
                  <a:cubicBezTo>
                    <a:pt x="771" y="1"/>
                    <a:pt x="0" y="1640"/>
                    <a:pt x="911" y="2714"/>
                  </a:cubicBezTo>
                  <a:cubicBezTo>
                    <a:pt x="1251" y="3106"/>
                    <a:pt x="1701" y="3283"/>
                    <a:pt x="2144" y="3283"/>
                  </a:cubicBezTo>
                  <a:cubicBezTo>
                    <a:pt x="2948" y="3283"/>
                    <a:pt x="3730" y="2702"/>
                    <a:pt x="3800" y="1760"/>
                  </a:cubicBezTo>
                  <a:cubicBezTo>
                    <a:pt x="3873" y="865"/>
                    <a:pt x="3196" y="67"/>
                    <a:pt x="2289" y="7"/>
                  </a:cubicBezTo>
                  <a:cubicBezTo>
                    <a:pt x="2240" y="3"/>
                    <a:pt x="2192" y="1"/>
                    <a:pt x="2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3659021" y="1559946"/>
              <a:ext cx="134247" cy="152389"/>
            </a:xfrm>
            <a:custGeom>
              <a:avLst/>
              <a:gdLst/>
              <a:ahLst/>
              <a:cxnLst/>
              <a:rect l="l" t="t" r="r" b="b"/>
              <a:pathLst>
                <a:path w="2516" h="2856" extrusionOk="0">
                  <a:moveTo>
                    <a:pt x="425" y="0"/>
                  </a:moveTo>
                  <a:cubicBezTo>
                    <a:pt x="266" y="0"/>
                    <a:pt x="133" y="118"/>
                    <a:pt x="122" y="279"/>
                  </a:cubicBezTo>
                  <a:lnTo>
                    <a:pt x="37" y="1609"/>
                  </a:lnTo>
                  <a:cubicBezTo>
                    <a:pt x="1" y="2249"/>
                    <a:pt x="484" y="2805"/>
                    <a:pt x="1137" y="2854"/>
                  </a:cubicBezTo>
                  <a:lnTo>
                    <a:pt x="1173" y="2854"/>
                  </a:lnTo>
                  <a:cubicBezTo>
                    <a:pt x="1196" y="2855"/>
                    <a:pt x="1219" y="2855"/>
                    <a:pt x="1242" y="2855"/>
                  </a:cubicBezTo>
                  <a:cubicBezTo>
                    <a:pt x="1865" y="2855"/>
                    <a:pt x="2383" y="2383"/>
                    <a:pt x="2418" y="1754"/>
                  </a:cubicBezTo>
                  <a:lnTo>
                    <a:pt x="2491" y="678"/>
                  </a:lnTo>
                  <a:cubicBezTo>
                    <a:pt x="2515" y="376"/>
                    <a:pt x="2285" y="122"/>
                    <a:pt x="1983" y="98"/>
                  </a:cubicBezTo>
                  <a:lnTo>
                    <a:pt x="448" y="1"/>
                  </a:lnTo>
                  <a:cubicBezTo>
                    <a:pt x="440" y="0"/>
                    <a:pt x="433" y="0"/>
                    <a:pt x="425"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3649684" y="1588332"/>
              <a:ext cx="48769" cy="40178"/>
            </a:xfrm>
            <a:custGeom>
              <a:avLst/>
              <a:gdLst/>
              <a:ahLst/>
              <a:cxnLst/>
              <a:rect l="l" t="t" r="r" b="b"/>
              <a:pathLst>
                <a:path w="914" h="753" extrusionOk="0">
                  <a:moveTo>
                    <a:pt x="285" y="1"/>
                  </a:moveTo>
                  <a:cubicBezTo>
                    <a:pt x="285" y="1"/>
                    <a:pt x="0" y="752"/>
                    <a:pt x="392" y="752"/>
                  </a:cubicBezTo>
                  <a:cubicBezTo>
                    <a:pt x="404" y="752"/>
                    <a:pt x="417" y="752"/>
                    <a:pt x="430" y="750"/>
                  </a:cubicBezTo>
                  <a:cubicBezTo>
                    <a:pt x="877" y="714"/>
                    <a:pt x="913" y="49"/>
                    <a:pt x="913" y="49"/>
                  </a:cubicBezTo>
                  <a:lnTo>
                    <a:pt x="2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3630368" y="1607648"/>
              <a:ext cx="49996" cy="42259"/>
            </a:xfrm>
            <a:custGeom>
              <a:avLst/>
              <a:gdLst/>
              <a:ahLst/>
              <a:cxnLst/>
              <a:rect l="l" t="t" r="r" b="b"/>
              <a:pathLst>
                <a:path w="937" h="792" extrusionOk="0">
                  <a:moveTo>
                    <a:pt x="521" y="0"/>
                  </a:moveTo>
                  <a:cubicBezTo>
                    <a:pt x="188" y="0"/>
                    <a:pt x="1" y="396"/>
                    <a:pt x="224" y="654"/>
                  </a:cubicBezTo>
                  <a:cubicBezTo>
                    <a:pt x="305" y="749"/>
                    <a:pt x="414" y="791"/>
                    <a:pt x="521" y="791"/>
                  </a:cubicBezTo>
                  <a:cubicBezTo>
                    <a:pt x="716" y="791"/>
                    <a:pt x="905" y="651"/>
                    <a:pt x="913" y="424"/>
                  </a:cubicBezTo>
                  <a:cubicBezTo>
                    <a:pt x="937" y="207"/>
                    <a:pt x="768" y="14"/>
                    <a:pt x="550" y="1"/>
                  </a:cubicBezTo>
                  <a:cubicBezTo>
                    <a:pt x="540" y="1"/>
                    <a:pt x="530" y="0"/>
                    <a:pt x="521"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3651285" y="1535668"/>
              <a:ext cx="132273" cy="70859"/>
            </a:xfrm>
            <a:custGeom>
              <a:avLst/>
              <a:gdLst/>
              <a:ahLst/>
              <a:cxnLst/>
              <a:rect l="l" t="t" r="r" b="b"/>
              <a:pathLst>
                <a:path w="2479" h="1328" extrusionOk="0">
                  <a:moveTo>
                    <a:pt x="1219" y="0"/>
                  </a:moveTo>
                  <a:cubicBezTo>
                    <a:pt x="762" y="0"/>
                    <a:pt x="333" y="156"/>
                    <a:pt x="231" y="468"/>
                  </a:cubicBezTo>
                  <a:cubicBezTo>
                    <a:pt x="1" y="1157"/>
                    <a:pt x="448" y="1230"/>
                    <a:pt x="448" y="1230"/>
                  </a:cubicBezTo>
                  <a:cubicBezTo>
                    <a:pt x="661" y="1299"/>
                    <a:pt x="863" y="1328"/>
                    <a:pt x="1051" y="1328"/>
                  </a:cubicBezTo>
                  <a:cubicBezTo>
                    <a:pt x="1910" y="1328"/>
                    <a:pt x="2479" y="734"/>
                    <a:pt x="2479" y="734"/>
                  </a:cubicBezTo>
                  <a:cubicBezTo>
                    <a:pt x="2405" y="244"/>
                    <a:pt x="1791" y="0"/>
                    <a:pt x="1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3742260" y="1534014"/>
              <a:ext cx="79343" cy="89214"/>
            </a:xfrm>
            <a:custGeom>
              <a:avLst/>
              <a:gdLst/>
              <a:ahLst/>
              <a:cxnLst/>
              <a:rect l="l" t="t" r="r" b="b"/>
              <a:pathLst>
                <a:path w="1487" h="1672" extrusionOk="0">
                  <a:moveTo>
                    <a:pt x="586" y="1"/>
                  </a:moveTo>
                  <a:cubicBezTo>
                    <a:pt x="276" y="1"/>
                    <a:pt x="0" y="149"/>
                    <a:pt x="0" y="149"/>
                  </a:cubicBezTo>
                  <a:lnTo>
                    <a:pt x="641" y="705"/>
                  </a:lnTo>
                  <a:cubicBezTo>
                    <a:pt x="641" y="705"/>
                    <a:pt x="1052" y="825"/>
                    <a:pt x="919" y="1672"/>
                  </a:cubicBezTo>
                  <a:cubicBezTo>
                    <a:pt x="919" y="1672"/>
                    <a:pt x="1487" y="838"/>
                    <a:pt x="1245" y="390"/>
                  </a:cubicBezTo>
                  <a:cubicBezTo>
                    <a:pt x="1078" y="87"/>
                    <a:pt x="822" y="1"/>
                    <a:pt x="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6"/>
          <p:cNvGrpSpPr/>
          <p:nvPr/>
        </p:nvGrpSpPr>
        <p:grpSpPr>
          <a:xfrm>
            <a:off x="2302625" y="2288817"/>
            <a:ext cx="1013909" cy="780675"/>
            <a:chOff x="1937325" y="3004129"/>
            <a:chExt cx="1013909" cy="780675"/>
          </a:xfrm>
        </p:grpSpPr>
        <p:sp>
          <p:nvSpPr>
            <p:cNvPr id="1699" name="Google Shape;1699;p56"/>
            <p:cNvSpPr/>
            <p:nvPr/>
          </p:nvSpPr>
          <p:spPr>
            <a:xfrm>
              <a:off x="2481685" y="3286231"/>
              <a:ext cx="410853" cy="438385"/>
            </a:xfrm>
            <a:custGeom>
              <a:avLst/>
              <a:gdLst/>
              <a:ahLst/>
              <a:cxnLst/>
              <a:rect l="l" t="t" r="r" b="b"/>
              <a:pathLst>
                <a:path w="7700" h="8216" extrusionOk="0">
                  <a:moveTo>
                    <a:pt x="1668" y="0"/>
                  </a:moveTo>
                  <a:lnTo>
                    <a:pt x="1076" y="653"/>
                  </a:lnTo>
                  <a:lnTo>
                    <a:pt x="0" y="1596"/>
                  </a:lnTo>
                  <a:lnTo>
                    <a:pt x="3469" y="6720"/>
                  </a:lnTo>
                  <a:cubicBezTo>
                    <a:pt x="3695" y="7086"/>
                    <a:pt x="4914" y="8215"/>
                    <a:pt x="5861" y="8215"/>
                  </a:cubicBezTo>
                  <a:cubicBezTo>
                    <a:pt x="5979" y="8215"/>
                    <a:pt x="6093" y="8198"/>
                    <a:pt x="6201" y="8159"/>
                  </a:cubicBezTo>
                  <a:cubicBezTo>
                    <a:pt x="6805" y="7953"/>
                    <a:pt x="7385" y="7458"/>
                    <a:pt x="7699" y="6442"/>
                  </a:cubicBezTo>
                  <a:lnTo>
                    <a:pt x="16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2389429" y="3573188"/>
              <a:ext cx="98071" cy="130993"/>
            </a:xfrm>
            <a:custGeom>
              <a:avLst/>
              <a:gdLst/>
              <a:ahLst/>
              <a:cxnLst/>
              <a:rect l="l" t="t" r="r" b="b"/>
              <a:pathLst>
                <a:path w="1838" h="2455" extrusionOk="0">
                  <a:moveTo>
                    <a:pt x="593" y="1"/>
                  </a:moveTo>
                  <a:lnTo>
                    <a:pt x="1" y="2273"/>
                  </a:lnTo>
                  <a:lnTo>
                    <a:pt x="1246" y="2454"/>
                  </a:lnTo>
                  <a:lnTo>
                    <a:pt x="1838" y="158"/>
                  </a:lnTo>
                  <a:lnTo>
                    <a:pt x="5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2270120" y="3688014"/>
              <a:ext cx="194808" cy="81957"/>
            </a:xfrm>
            <a:custGeom>
              <a:avLst/>
              <a:gdLst/>
              <a:ahLst/>
              <a:cxnLst/>
              <a:rect l="l" t="t" r="r" b="b"/>
              <a:pathLst>
                <a:path w="3651" h="1536" extrusionOk="0">
                  <a:moveTo>
                    <a:pt x="2297" y="0"/>
                  </a:moveTo>
                  <a:lnTo>
                    <a:pt x="1270" y="520"/>
                  </a:lnTo>
                  <a:lnTo>
                    <a:pt x="605" y="629"/>
                  </a:lnTo>
                  <a:cubicBezTo>
                    <a:pt x="291" y="677"/>
                    <a:pt x="49" y="919"/>
                    <a:pt x="13" y="1233"/>
                  </a:cubicBezTo>
                  <a:lnTo>
                    <a:pt x="1" y="1378"/>
                  </a:lnTo>
                  <a:lnTo>
                    <a:pt x="3651" y="1535"/>
                  </a:lnTo>
                  <a:lnTo>
                    <a:pt x="3615" y="73"/>
                  </a:lnTo>
                  <a:lnTo>
                    <a:pt x="2297" y="0"/>
                  </a:lnTo>
                  <a:close/>
                </a:path>
              </a:pathLst>
            </a:custGeom>
            <a:solidFill>
              <a:srgbClr val="040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2269480" y="3745373"/>
              <a:ext cx="197423" cy="25238"/>
            </a:xfrm>
            <a:custGeom>
              <a:avLst/>
              <a:gdLst/>
              <a:ahLst/>
              <a:cxnLst/>
              <a:rect l="l" t="t" r="r" b="b"/>
              <a:pathLst>
                <a:path w="3700" h="473" extrusionOk="0">
                  <a:moveTo>
                    <a:pt x="13" y="1"/>
                  </a:moveTo>
                  <a:lnTo>
                    <a:pt x="1" y="315"/>
                  </a:lnTo>
                  <a:lnTo>
                    <a:pt x="3687" y="472"/>
                  </a:lnTo>
                  <a:lnTo>
                    <a:pt x="3699" y="158"/>
                  </a:lnTo>
                  <a:lnTo>
                    <a:pt x="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2375236" y="3266755"/>
              <a:ext cx="223194" cy="378091"/>
            </a:xfrm>
            <a:custGeom>
              <a:avLst/>
              <a:gdLst/>
              <a:ahLst/>
              <a:cxnLst/>
              <a:rect l="l" t="t" r="r" b="b"/>
              <a:pathLst>
                <a:path w="4183" h="7086" extrusionOk="0">
                  <a:moveTo>
                    <a:pt x="2733" y="1"/>
                  </a:moveTo>
                  <a:cubicBezTo>
                    <a:pt x="2074" y="1"/>
                    <a:pt x="1580" y="580"/>
                    <a:pt x="1427" y="1284"/>
                  </a:cubicBezTo>
                  <a:lnTo>
                    <a:pt x="1" y="7025"/>
                  </a:lnTo>
                  <a:lnTo>
                    <a:pt x="2358" y="7085"/>
                  </a:lnTo>
                  <a:lnTo>
                    <a:pt x="4050" y="1537"/>
                  </a:lnTo>
                  <a:cubicBezTo>
                    <a:pt x="4183" y="752"/>
                    <a:pt x="3591" y="39"/>
                    <a:pt x="2793" y="2"/>
                  </a:cubicBezTo>
                  <a:cubicBezTo>
                    <a:pt x="2773" y="1"/>
                    <a:pt x="2753" y="1"/>
                    <a:pt x="27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2450684" y="3508732"/>
              <a:ext cx="477336" cy="230558"/>
            </a:xfrm>
            <a:custGeom>
              <a:avLst/>
              <a:gdLst/>
              <a:ahLst/>
              <a:cxnLst/>
              <a:rect l="l" t="t" r="r" b="b"/>
              <a:pathLst>
                <a:path w="8946" h="4321" extrusionOk="0">
                  <a:moveTo>
                    <a:pt x="1" y="0"/>
                  </a:moveTo>
                  <a:lnTo>
                    <a:pt x="412" y="2599"/>
                  </a:lnTo>
                  <a:lnTo>
                    <a:pt x="6044" y="4218"/>
                  </a:lnTo>
                  <a:cubicBezTo>
                    <a:pt x="6187" y="4280"/>
                    <a:pt x="6413" y="4321"/>
                    <a:pt x="6674" y="4321"/>
                  </a:cubicBezTo>
                  <a:cubicBezTo>
                    <a:pt x="7232" y="4321"/>
                    <a:pt x="7953" y="4134"/>
                    <a:pt x="8365" y="3566"/>
                  </a:cubicBezTo>
                  <a:cubicBezTo>
                    <a:pt x="8740" y="3058"/>
                    <a:pt x="8945" y="2321"/>
                    <a:pt x="8631" y="1305"/>
                  </a:cubicBezTo>
                  <a:lnTo>
                    <a:pt x="3506" y="5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2047616" y="3644794"/>
              <a:ext cx="129072" cy="103887"/>
            </a:xfrm>
            <a:custGeom>
              <a:avLst/>
              <a:gdLst/>
              <a:ahLst/>
              <a:cxnLst/>
              <a:rect l="l" t="t" r="r" b="b"/>
              <a:pathLst>
                <a:path w="2419" h="1947" extrusionOk="0">
                  <a:moveTo>
                    <a:pt x="2067" y="0"/>
                  </a:moveTo>
                  <a:lnTo>
                    <a:pt x="1" y="738"/>
                  </a:lnTo>
                  <a:lnTo>
                    <a:pt x="327" y="1946"/>
                  </a:lnTo>
                  <a:lnTo>
                    <a:pt x="2418" y="1209"/>
                  </a:lnTo>
                  <a:lnTo>
                    <a:pt x="2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1938606" y="3597572"/>
              <a:ext cx="141291" cy="185951"/>
            </a:xfrm>
            <a:custGeom>
              <a:avLst/>
              <a:gdLst/>
              <a:ahLst/>
              <a:cxnLst/>
              <a:rect l="l" t="t" r="r" b="b"/>
              <a:pathLst>
                <a:path w="2648" h="3485" extrusionOk="0">
                  <a:moveTo>
                    <a:pt x="339" y="1"/>
                  </a:moveTo>
                  <a:cubicBezTo>
                    <a:pt x="275" y="1"/>
                    <a:pt x="210" y="9"/>
                    <a:pt x="146" y="27"/>
                  </a:cubicBezTo>
                  <a:lnTo>
                    <a:pt x="1" y="63"/>
                  </a:lnTo>
                  <a:lnTo>
                    <a:pt x="1318" y="3484"/>
                  </a:lnTo>
                  <a:lnTo>
                    <a:pt x="2648" y="2856"/>
                  </a:lnTo>
                  <a:lnTo>
                    <a:pt x="2177" y="1623"/>
                  </a:lnTo>
                  <a:lnTo>
                    <a:pt x="1282" y="897"/>
                  </a:lnTo>
                  <a:lnTo>
                    <a:pt x="932" y="329"/>
                  </a:lnTo>
                  <a:cubicBezTo>
                    <a:pt x="798" y="120"/>
                    <a:pt x="575" y="1"/>
                    <a:pt x="339" y="1"/>
                  </a:cubicBezTo>
                  <a:close/>
                </a:path>
              </a:pathLst>
            </a:custGeom>
            <a:solidFill>
              <a:srgbClr val="040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1937325" y="3595118"/>
              <a:ext cx="86493" cy="189686"/>
            </a:xfrm>
            <a:custGeom>
              <a:avLst/>
              <a:gdLst/>
              <a:ahLst/>
              <a:cxnLst/>
              <a:rect l="l" t="t" r="r" b="b"/>
              <a:pathLst>
                <a:path w="1621" h="3555" extrusionOk="0">
                  <a:moveTo>
                    <a:pt x="291" y="1"/>
                  </a:moveTo>
                  <a:lnTo>
                    <a:pt x="1" y="109"/>
                  </a:lnTo>
                  <a:lnTo>
                    <a:pt x="1330" y="3554"/>
                  </a:lnTo>
                  <a:lnTo>
                    <a:pt x="1620" y="3433"/>
                  </a:lnTo>
                  <a:lnTo>
                    <a:pt x="2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2102469" y="3508945"/>
              <a:ext cx="438599" cy="248753"/>
            </a:xfrm>
            <a:custGeom>
              <a:avLst/>
              <a:gdLst/>
              <a:ahLst/>
              <a:cxnLst/>
              <a:rect l="l" t="t" r="r" b="b"/>
              <a:pathLst>
                <a:path w="8220" h="4662" extrusionOk="0">
                  <a:moveTo>
                    <a:pt x="6700" y="0"/>
                  </a:moveTo>
                  <a:cubicBezTo>
                    <a:pt x="6537" y="0"/>
                    <a:pt x="6372" y="30"/>
                    <a:pt x="6213" y="93"/>
                  </a:cubicBezTo>
                  <a:lnTo>
                    <a:pt x="0" y="2691"/>
                  </a:lnTo>
                  <a:lnTo>
                    <a:pt x="870" y="4662"/>
                  </a:lnTo>
                  <a:lnTo>
                    <a:pt x="7022" y="2607"/>
                  </a:lnTo>
                  <a:cubicBezTo>
                    <a:pt x="7796" y="2401"/>
                    <a:pt x="8219" y="1579"/>
                    <a:pt x="7929" y="830"/>
                  </a:cubicBezTo>
                  <a:cubicBezTo>
                    <a:pt x="7726" y="313"/>
                    <a:pt x="7226" y="0"/>
                    <a:pt x="67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2742233" y="3130160"/>
              <a:ext cx="120641" cy="158205"/>
            </a:xfrm>
            <a:custGeom>
              <a:avLst/>
              <a:gdLst/>
              <a:ahLst/>
              <a:cxnLst/>
              <a:rect l="l" t="t" r="r" b="b"/>
              <a:pathLst>
                <a:path w="2261" h="2965" extrusionOk="0">
                  <a:moveTo>
                    <a:pt x="1306" y="0"/>
                  </a:moveTo>
                  <a:lnTo>
                    <a:pt x="0" y="798"/>
                  </a:lnTo>
                  <a:lnTo>
                    <a:pt x="725" y="2623"/>
                  </a:lnTo>
                  <a:cubicBezTo>
                    <a:pt x="826" y="2863"/>
                    <a:pt x="1007" y="2964"/>
                    <a:pt x="1222" y="2964"/>
                  </a:cubicBezTo>
                  <a:cubicBezTo>
                    <a:pt x="1342" y="2964"/>
                    <a:pt x="1474" y="2933"/>
                    <a:pt x="1608" y="2877"/>
                  </a:cubicBezTo>
                  <a:cubicBezTo>
                    <a:pt x="1994" y="2732"/>
                    <a:pt x="2260" y="2430"/>
                    <a:pt x="2103" y="2055"/>
                  </a:cubicBezTo>
                  <a:lnTo>
                    <a:pt x="1306" y="0"/>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2757707" y="3180423"/>
              <a:ext cx="39378" cy="51650"/>
            </a:xfrm>
            <a:custGeom>
              <a:avLst/>
              <a:gdLst/>
              <a:ahLst/>
              <a:cxnLst/>
              <a:rect l="l" t="t" r="r" b="b"/>
              <a:pathLst>
                <a:path w="738" h="968" extrusionOk="0">
                  <a:moveTo>
                    <a:pt x="738" y="1"/>
                  </a:moveTo>
                  <a:cubicBezTo>
                    <a:pt x="617" y="376"/>
                    <a:pt x="0" y="593"/>
                    <a:pt x="0" y="593"/>
                  </a:cubicBezTo>
                  <a:lnTo>
                    <a:pt x="157" y="968"/>
                  </a:lnTo>
                  <a:cubicBezTo>
                    <a:pt x="447" y="726"/>
                    <a:pt x="665" y="388"/>
                    <a:pt x="738" y="1"/>
                  </a:cubicBezTo>
                  <a:close/>
                </a:path>
              </a:pathLst>
            </a:custGeom>
            <a:solidFill>
              <a:srgbClr val="DF93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2689249" y="3053912"/>
              <a:ext cx="106555" cy="161460"/>
            </a:xfrm>
            <a:custGeom>
              <a:avLst/>
              <a:gdLst/>
              <a:ahLst/>
              <a:cxnLst/>
              <a:rect l="l" t="t" r="r" b="b"/>
              <a:pathLst>
                <a:path w="1997" h="3026" extrusionOk="0">
                  <a:moveTo>
                    <a:pt x="924" y="0"/>
                  </a:moveTo>
                  <a:cubicBezTo>
                    <a:pt x="685" y="0"/>
                    <a:pt x="455" y="77"/>
                    <a:pt x="353" y="317"/>
                  </a:cubicBezTo>
                  <a:lnTo>
                    <a:pt x="135" y="1767"/>
                  </a:lnTo>
                  <a:cubicBezTo>
                    <a:pt x="0" y="2329"/>
                    <a:pt x="418" y="3025"/>
                    <a:pt x="962" y="3025"/>
                  </a:cubicBezTo>
                  <a:cubicBezTo>
                    <a:pt x="1004" y="3025"/>
                    <a:pt x="1047" y="3021"/>
                    <a:pt x="1090" y="3012"/>
                  </a:cubicBezTo>
                  <a:lnTo>
                    <a:pt x="1259" y="2964"/>
                  </a:lnTo>
                  <a:cubicBezTo>
                    <a:pt x="1706" y="2855"/>
                    <a:pt x="1996" y="2420"/>
                    <a:pt x="1936" y="1961"/>
                  </a:cubicBezTo>
                  <a:lnTo>
                    <a:pt x="1682" y="232"/>
                  </a:lnTo>
                  <a:cubicBezTo>
                    <a:pt x="1653" y="168"/>
                    <a:pt x="1277" y="0"/>
                    <a:pt x="924"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2684180" y="3112712"/>
              <a:ext cx="21343" cy="39378"/>
            </a:xfrm>
            <a:custGeom>
              <a:avLst/>
              <a:gdLst/>
              <a:ahLst/>
              <a:cxnLst/>
              <a:rect l="l" t="t" r="r" b="b"/>
              <a:pathLst>
                <a:path w="400" h="738" extrusionOk="0">
                  <a:moveTo>
                    <a:pt x="399" y="1"/>
                  </a:moveTo>
                  <a:lnTo>
                    <a:pt x="37" y="448"/>
                  </a:lnTo>
                  <a:cubicBezTo>
                    <a:pt x="0" y="496"/>
                    <a:pt x="0" y="581"/>
                    <a:pt x="49" y="641"/>
                  </a:cubicBezTo>
                  <a:lnTo>
                    <a:pt x="230" y="738"/>
                  </a:lnTo>
                  <a:lnTo>
                    <a:pt x="399" y="1"/>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2700294" y="3022804"/>
              <a:ext cx="174853" cy="158312"/>
            </a:xfrm>
            <a:custGeom>
              <a:avLst/>
              <a:gdLst/>
              <a:ahLst/>
              <a:cxnLst/>
              <a:rect l="l" t="t" r="r" b="b"/>
              <a:pathLst>
                <a:path w="3277" h="2967" extrusionOk="0">
                  <a:moveTo>
                    <a:pt x="1613" y="1"/>
                  </a:moveTo>
                  <a:cubicBezTo>
                    <a:pt x="774" y="1"/>
                    <a:pt x="65" y="531"/>
                    <a:pt x="1" y="888"/>
                  </a:cubicBezTo>
                  <a:cubicBezTo>
                    <a:pt x="1" y="888"/>
                    <a:pt x="197" y="995"/>
                    <a:pt x="607" y="995"/>
                  </a:cubicBezTo>
                  <a:cubicBezTo>
                    <a:pt x="764" y="995"/>
                    <a:pt x="952" y="980"/>
                    <a:pt x="1173" y="936"/>
                  </a:cubicBezTo>
                  <a:lnTo>
                    <a:pt x="1765" y="2218"/>
                  </a:lnTo>
                  <a:cubicBezTo>
                    <a:pt x="1765" y="2218"/>
                    <a:pt x="1499" y="2955"/>
                    <a:pt x="2515" y="2967"/>
                  </a:cubicBezTo>
                  <a:lnTo>
                    <a:pt x="2986" y="2109"/>
                  </a:lnTo>
                  <a:cubicBezTo>
                    <a:pt x="3204" y="1770"/>
                    <a:pt x="3276" y="1359"/>
                    <a:pt x="3155" y="973"/>
                  </a:cubicBezTo>
                  <a:cubicBezTo>
                    <a:pt x="3071" y="670"/>
                    <a:pt x="2877" y="404"/>
                    <a:pt x="2442" y="187"/>
                  </a:cubicBezTo>
                  <a:cubicBezTo>
                    <a:pt x="2163" y="55"/>
                    <a:pt x="1881" y="1"/>
                    <a:pt x="16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2743514" y="3057914"/>
              <a:ext cx="36817" cy="53571"/>
            </a:xfrm>
            <a:custGeom>
              <a:avLst/>
              <a:gdLst/>
              <a:ahLst/>
              <a:cxnLst/>
              <a:rect l="l" t="t" r="r" b="b"/>
              <a:pathLst>
                <a:path w="690" h="1004" extrusionOk="0">
                  <a:moveTo>
                    <a:pt x="278" y="0"/>
                  </a:moveTo>
                  <a:lnTo>
                    <a:pt x="278" y="0"/>
                  </a:lnTo>
                  <a:cubicBezTo>
                    <a:pt x="278" y="0"/>
                    <a:pt x="0" y="786"/>
                    <a:pt x="689" y="1004"/>
                  </a:cubicBezTo>
                  <a:lnTo>
                    <a:pt x="2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2763523" y="3097878"/>
              <a:ext cx="24544" cy="34256"/>
            </a:xfrm>
            <a:custGeom>
              <a:avLst/>
              <a:gdLst/>
              <a:ahLst/>
              <a:cxnLst/>
              <a:rect l="l" t="t" r="r" b="b"/>
              <a:pathLst>
                <a:path w="460" h="642" extrusionOk="0">
                  <a:moveTo>
                    <a:pt x="48" y="1"/>
                  </a:moveTo>
                  <a:lnTo>
                    <a:pt x="12" y="279"/>
                  </a:lnTo>
                  <a:cubicBezTo>
                    <a:pt x="0" y="436"/>
                    <a:pt x="109" y="581"/>
                    <a:pt x="254" y="617"/>
                  </a:cubicBezTo>
                  <a:lnTo>
                    <a:pt x="459" y="641"/>
                  </a:lnTo>
                  <a:lnTo>
                    <a:pt x="387" y="97"/>
                  </a:lnTo>
                  <a:lnTo>
                    <a:pt x="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2769179" y="3103694"/>
              <a:ext cx="62748" cy="48609"/>
            </a:xfrm>
            <a:custGeom>
              <a:avLst/>
              <a:gdLst/>
              <a:ahLst/>
              <a:cxnLst/>
              <a:rect l="l" t="t" r="r" b="b"/>
              <a:pathLst>
                <a:path w="1176" h="911" extrusionOk="0">
                  <a:moveTo>
                    <a:pt x="547" y="0"/>
                  </a:moveTo>
                  <a:cubicBezTo>
                    <a:pt x="365" y="0"/>
                    <a:pt x="196" y="109"/>
                    <a:pt x="124" y="291"/>
                  </a:cubicBezTo>
                  <a:cubicBezTo>
                    <a:pt x="1" y="612"/>
                    <a:pt x="255" y="911"/>
                    <a:pt x="550" y="911"/>
                  </a:cubicBezTo>
                  <a:cubicBezTo>
                    <a:pt x="633" y="911"/>
                    <a:pt x="719" y="887"/>
                    <a:pt x="801" y="834"/>
                  </a:cubicBezTo>
                  <a:cubicBezTo>
                    <a:pt x="1175" y="581"/>
                    <a:pt x="994" y="0"/>
                    <a:pt x="547"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2720943" y="3004129"/>
              <a:ext cx="167062" cy="117653"/>
            </a:xfrm>
            <a:custGeom>
              <a:avLst/>
              <a:gdLst/>
              <a:ahLst/>
              <a:cxnLst/>
              <a:rect l="l" t="t" r="r" b="b"/>
              <a:pathLst>
                <a:path w="3131" h="2205" extrusionOk="0">
                  <a:moveTo>
                    <a:pt x="1220" y="0"/>
                  </a:moveTo>
                  <a:cubicBezTo>
                    <a:pt x="610" y="0"/>
                    <a:pt x="198" y="397"/>
                    <a:pt x="0" y="694"/>
                  </a:cubicBezTo>
                  <a:lnTo>
                    <a:pt x="2817" y="2205"/>
                  </a:lnTo>
                  <a:cubicBezTo>
                    <a:pt x="3022" y="1649"/>
                    <a:pt x="3131" y="706"/>
                    <a:pt x="1922" y="162"/>
                  </a:cubicBezTo>
                  <a:cubicBezTo>
                    <a:pt x="1665" y="48"/>
                    <a:pt x="1431" y="0"/>
                    <a:pt x="12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2648056" y="3006317"/>
              <a:ext cx="223194" cy="125177"/>
            </a:xfrm>
            <a:custGeom>
              <a:avLst/>
              <a:gdLst/>
              <a:ahLst/>
              <a:cxnLst/>
              <a:rect l="l" t="t" r="r" b="b"/>
              <a:pathLst>
                <a:path w="4183" h="2346" extrusionOk="0">
                  <a:moveTo>
                    <a:pt x="131" y="0"/>
                  </a:moveTo>
                  <a:cubicBezTo>
                    <a:pt x="96" y="0"/>
                    <a:pt x="61" y="16"/>
                    <a:pt x="37" y="49"/>
                  </a:cubicBezTo>
                  <a:cubicBezTo>
                    <a:pt x="0" y="97"/>
                    <a:pt x="25" y="170"/>
                    <a:pt x="73" y="206"/>
                  </a:cubicBezTo>
                  <a:lnTo>
                    <a:pt x="4110" y="2345"/>
                  </a:lnTo>
                  <a:cubicBezTo>
                    <a:pt x="4134" y="2285"/>
                    <a:pt x="4158" y="2224"/>
                    <a:pt x="4183" y="2164"/>
                  </a:cubicBezTo>
                  <a:lnTo>
                    <a:pt x="182" y="12"/>
                  </a:lnTo>
                  <a:cubicBezTo>
                    <a:pt x="166" y="4"/>
                    <a:pt x="148" y="0"/>
                    <a:pt x="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2723505" y="3224709"/>
              <a:ext cx="227730" cy="416989"/>
            </a:xfrm>
            <a:custGeom>
              <a:avLst/>
              <a:gdLst/>
              <a:ahLst/>
              <a:cxnLst/>
              <a:rect l="l" t="t" r="r" b="b"/>
              <a:pathLst>
                <a:path w="4268" h="7815" extrusionOk="0">
                  <a:moveTo>
                    <a:pt x="1900" y="1"/>
                  </a:moveTo>
                  <a:cubicBezTo>
                    <a:pt x="1860" y="1"/>
                    <a:pt x="1838" y="5"/>
                    <a:pt x="1838" y="5"/>
                  </a:cubicBezTo>
                  <a:cubicBezTo>
                    <a:pt x="774" y="65"/>
                    <a:pt x="810" y="1153"/>
                    <a:pt x="810" y="1153"/>
                  </a:cubicBezTo>
                  <a:cubicBezTo>
                    <a:pt x="774" y="2749"/>
                    <a:pt x="1" y="6121"/>
                    <a:pt x="1" y="6121"/>
                  </a:cubicBezTo>
                  <a:cubicBezTo>
                    <a:pt x="1196" y="7646"/>
                    <a:pt x="2942" y="7814"/>
                    <a:pt x="3655" y="7814"/>
                  </a:cubicBezTo>
                  <a:cubicBezTo>
                    <a:pt x="3858" y="7814"/>
                    <a:pt x="3977" y="7801"/>
                    <a:pt x="3977" y="7801"/>
                  </a:cubicBezTo>
                  <a:cubicBezTo>
                    <a:pt x="3977" y="7801"/>
                    <a:pt x="4267" y="4187"/>
                    <a:pt x="3494" y="1854"/>
                  </a:cubicBezTo>
                  <a:cubicBezTo>
                    <a:pt x="2909" y="131"/>
                    <a:pt x="2124" y="1"/>
                    <a:pt x="1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2580345" y="3229085"/>
              <a:ext cx="301843" cy="240109"/>
            </a:xfrm>
            <a:custGeom>
              <a:avLst/>
              <a:gdLst/>
              <a:ahLst/>
              <a:cxnLst/>
              <a:rect l="l" t="t" r="r" b="b"/>
              <a:pathLst>
                <a:path w="5657" h="4500" extrusionOk="0">
                  <a:moveTo>
                    <a:pt x="4335" y="0"/>
                  </a:moveTo>
                  <a:cubicBezTo>
                    <a:pt x="4179" y="0"/>
                    <a:pt x="4018" y="54"/>
                    <a:pt x="3856" y="177"/>
                  </a:cubicBezTo>
                  <a:lnTo>
                    <a:pt x="496" y="2775"/>
                  </a:lnTo>
                  <a:cubicBezTo>
                    <a:pt x="49" y="3126"/>
                    <a:pt x="0" y="3791"/>
                    <a:pt x="387" y="4202"/>
                  </a:cubicBezTo>
                  <a:cubicBezTo>
                    <a:pt x="573" y="4395"/>
                    <a:pt x="828" y="4499"/>
                    <a:pt x="1084" y="4499"/>
                  </a:cubicBezTo>
                  <a:cubicBezTo>
                    <a:pt x="1261" y="4499"/>
                    <a:pt x="1438" y="4450"/>
                    <a:pt x="1596" y="4347"/>
                  </a:cubicBezTo>
                  <a:lnTo>
                    <a:pt x="4992" y="2231"/>
                  </a:lnTo>
                  <a:cubicBezTo>
                    <a:pt x="5548" y="1857"/>
                    <a:pt x="5657" y="1083"/>
                    <a:pt x="5234" y="563"/>
                  </a:cubicBezTo>
                  <a:cubicBezTo>
                    <a:pt x="4965" y="230"/>
                    <a:pt x="4658" y="0"/>
                    <a:pt x="4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2457140" y="3146914"/>
              <a:ext cx="96791" cy="89694"/>
            </a:xfrm>
            <a:custGeom>
              <a:avLst/>
              <a:gdLst/>
              <a:ahLst/>
              <a:cxnLst/>
              <a:rect l="l" t="t" r="r" b="b"/>
              <a:pathLst>
                <a:path w="1814" h="1681" extrusionOk="0">
                  <a:moveTo>
                    <a:pt x="774" y="0"/>
                  </a:moveTo>
                  <a:lnTo>
                    <a:pt x="1" y="266"/>
                  </a:lnTo>
                  <a:lnTo>
                    <a:pt x="871" y="1680"/>
                  </a:lnTo>
                  <a:lnTo>
                    <a:pt x="1814" y="1354"/>
                  </a:lnTo>
                  <a:lnTo>
                    <a:pt x="774" y="0"/>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2447483" y="3079630"/>
              <a:ext cx="87133" cy="96364"/>
            </a:xfrm>
            <a:custGeom>
              <a:avLst/>
              <a:gdLst/>
              <a:ahLst/>
              <a:cxnLst/>
              <a:rect l="l" t="t" r="r" b="b"/>
              <a:pathLst>
                <a:path w="1633" h="1806" extrusionOk="0">
                  <a:moveTo>
                    <a:pt x="785" y="0"/>
                  </a:moveTo>
                  <a:cubicBezTo>
                    <a:pt x="354" y="0"/>
                    <a:pt x="12" y="592"/>
                    <a:pt x="0" y="1007"/>
                  </a:cubicBezTo>
                  <a:cubicBezTo>
                    <a:pt x="0" y="1447"/>
                    <a:pt x="351" y="1806"/>
                    <a:pt x="789" y="1806"/>
                  </a:cubicBezTo>
                  <a:cubicBezTo>
                    <a:pt x="796" y="1806"/>
                    <a:pt x="803" y="1805"/>
                    <a:pt x="810" y="1805"/>
                  </a:cubicBezTo>
                  <a:cubicBezTo>
                    <a:pt x="1258" y="1805"/>
                    <a:pt x="1620" y="1443"/>
                    <a:pt x="1632" y="995"/>
                  </a:cubicBezTo>
                  <a:cubicBezTo>
                    <a:pt x="1632" y="548"/>
                    <a:pt x="1487" y="77"/>
                    <a:pt x="847" y="4"/>
                  </a:cubicBezTo>
                  <a:cubicBezTo>
                    <a:pt x="826" y="2"/>
                    <a:pt x="805" y="0"/>
                    <a:pt x="785"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2497799" y="3007544"/>
              <a:ext cx="37457" cy="129819"/>
            </a:xfrm>
            <a:custGeom>
              <a:avLst/>
              <a:gdLst/>
              <a:ahLst/>
              <a:cxnLst/>
              <a:rect l="l" t="t" r="r" b="b"/>
              <a:pathLst>
                <a:path w="702" h="2433" extrusionOk="0">
                  <a:moveTo>
                    <a:pt x="520" y="0"/>
                  </a:moveTo>
                  <a:cubicBezTo>
                    <a:pt x="434" y="0"/>
                    <a:pt x="362" y="58"/>
                    <a:pt x="351" y="147"/>
                  </a:cubicBezTo>
                  <a:lnTo>
                    <a:pt x="24" y="2238"/>
                  </a:lnTo>
                  <a:cubicBezTo>
                    <a:pt x="0" y="2334"/>
                    <a:pt x="73" y="2419"/>
                    <a:pt x="169" y="2431"/>
                  </a:cubicBezTo>
                  <a:cubicBezTo>
                    <a:pt x="176" y="2432"/>
                    <a:pt x="182" y="2432"/>
                    <a:pt x="188" y="2432"/>
                  </a:cubicBezTo>
                  <a:cubicBezTo>
                    <a:pt x="268" y="2432"/>
                    <a:pt x="352" y="2363"/>
                    <a:pt x="363" y="2274"/>
                  </a:cubicBezTo>
                  <a:lnTo>
                    <a:pt x="689" y="183"/>
                  </a:lnTo>
                  <a:cubicBezTo>
                    <a:pt x="701" y="98"/>
                    <a:pt x="641" y="14"/>
                    <a:pt x="544" y="2"/>
                  </a:cubicBezTo>
                  <a:cubicBezTo>
                    <a:pt x="536" y="1"/>
                    <a:pt x="528" y="0"/>
                    <a:pt x="520" y="0"/>
                  </a:cubicBezTo>
                  <a:close/>
                </a:path>
              </a:pathLst>
            </a:custGeom>
            <a:solidFill>
              <a:srgbClr val="040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2461036" y="3182397"/>
              <a:ext cx="238668" cy="286583"/>
            </a:xfrm>
            <a:custGeom>
              <a:avLst/>
              <a:gdLst/>
              <a:ahLst/>
              <a:cxnLst/>
              <a:rect l="l" t="t" r="r" b="b"/>
              <a:pathLst>
                <a:path w="4473" h="5371" extrusionOk="0">
                  <a:moveTo>
                    <a:pt x="1596" y="0"/>
                  </a:moveTo>
                  <a:lnTo>
                    <a:pt x="0" y="604"/>
                  </a:lnTo>
                  <a:lnTo>
                    <a:pt x="2551" y="4944"/>
                  </a:lnTo>
                  <a:cubicBezTo>
                    <a:pt x="2700" y="5219"/>
                    <a:pt x="2982" y="5371"/>
                    <a:pt x="3271" y="5371"/>
                  </a:cubicBezTo>
                  <a:cubicBezTo>
                    <a:pt x="3426" y="5371"/>
                    <a:pt x="3583" y="5327"/>
                    <a:pt x="3723" y="5234"/>
                  </a:cubicBezTo>
                  <a:cubicBezTo>
                    <a:pt x="4086" y="4980"/>
                    <a:pt x="4472" y="4557"/>
                    <a:pt x="4376" y="4218"/>
                  </a:cubicBezTo>
                  <a:lnTo>
                    <a:pt x="1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2751891" y="3362959"/>
              <a:ext cx="71659" cy="44554"/>
            </a:xfrm>
            <a:custGeom>
              <a:avLst/>
              <a:gdLst/>
              <a:ahLst/>
              <a:cxnLst/>
              <a:rect l="l" t="t" r="r" b="b"/>
              <a:pathLst>
                <a:path w="1343" h="835" fill="none" extrusionOk="0">
                  <a:moveTo>
                    <a:pt x="0" y="834"/>
                  </a:moveTo>
                  <a:lnTo>
                    <a:pt x="1342" y="0"/>
                  </a:lnTo>
                </a:path>
              </a:pathLst>
            </a:custGeom>
            <a:noFill/>
            <a:ln w="2725" cap="flat" cmpd="sng">
              <a:solidFill>
                <a:srgbClr val="4823B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2751891" y="3362959"/>
              <a:ext cx="71659" cy="44554"/>
            </a:xfrm>
            <a:custGeom>
              <a:avLst/>
              <a:gdLst/>
              <a:ahLst/>
              <a:cxnLst/>
              <a:rect l="l" t="t" r="r" b="b"/>
              <a:pathLst>
                <a:path w="1343" h="835" fill="none" extrusionOk="0">
                  <a:moveTo>
                    <a:pt x="0" y="834"/>
                  </a:moveTo>
                  <a:lnTo>
                    <a:pt x="1342" y="0"/>
                  </a:lnTo>
                </a:path>
              </a:pathLst>
            </a:custGeom>
            <a:noFill/>
            <a:ln w="2725" cap="flat" cmpd="sng">
              <a:solidFill>
                <a:srgbClr val="4823B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 name="Google Shape;1727;p56"/>
          <p:cNvSpPr txBox="1">
            <a:spLocks noGrp="1"/>
          </p:cNvSpPr>
          <p:nvPr>
            <p:ph type="title"/>
          </p:nvPr>
        </p:nvSpPr>
        <p:spPr>
          <a:xfrm>
            <a:off x="1642675" y="2018927"/>
            <a:ext cx="117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50%</a:t>
            </a:r>
            <a:endParaRPr/>
          </a:p>
          <a:p>
            <a:pPr marL="0" lvl="0" indent="0" algn="ctr" rtl="0">
              <a:spcBef>
                <a:spcPts val="0"/>
              </a:spcBef>
              <a:spcAft>
                <a:spcPts val="0"/>
              </a:spcAft>
              <a:buNone/>
            </a:pPr>
            <a:endParaRPr/>
          </a:p>
        </p:txBody>
      </p:sp>
      <p:grpSp>
        <p:nvGrpSpPr>
          <p:cNvPr id="1728" name="Google Shape;1728;p56"/>
          <p:cNvGrpSpPr/>
          <p:nvPr/>
        </p:nvGrpSpPr>
        <p:grpSpPr>
          <a:xfrm>
            <a:off x="2034968" y="3216194"/>
            <a:ext cx="480688" cy="472667"/>
            <a:chOff x="2866317" y="3817357"/>
            <a:chExt cx="362920" cy="356865"/>
          </a:xfrm>
        </p:grpSpPr>
        <p:sp>
          <p:nvSpPr>
            <p:cNvPr id="1729" name="Google Shape;1729;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2" name="Google Shape;1732;p56"/>
          <p:cNvSpPr txBox="1">
            <a:spLocks noGrp="1"/>
          </p:cNvSpPr>
          <p:nvPr>
            <p:ph type="title"/>
          </p:nvPr>
        </p:nvSpPr>
        <p:spPr>
          <a:xfrm>
            <a:off x="4024538" y="2018926"/>
            <a:ext cx="117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90%</a:t>
            </a:r>
            <a:endParaRPr/>
          </a:p>
          <a:p>
            <a:pPr marL="0" lvl="0" indent="0" algn="ctr" rtl="0">
              <a:spcBef>
                <a:spcPts val="0"/>
              </a:spcBef>
              <a:spcAft>
                <a:spcPts val="0"/>
              </a:spcAft>
              <a:buNone/>
            </a:pPr>
            <a:endParaRPr/>
          </a:p>
        </p:txBody>
      </p:sp>
      <p:grpSp>
        <p:nvGrpSpPr>
          <p:cNvPr id="1733" name="Google Shape;1733;p56"/>
          <p:cNvGrpSpPr/>
          <p:nvPr/>
        </p:nvGrpSpPr>
        <p:grpSpPr>
          <a:xfrm>
            <a:off x="4339496" y="3220409"/>
            <a:ext cx="470564" cy="461873"/>
            <a:chOff x="3763184" y="3817357"/>
            <a:chExt cx="363314" cy="356576"/>
          </a:xfrm>
        </p:grpSpPr>
        <p:sp>
          <p:nvSpPr>
            <p:cNvPr id="1734" name="Google Shape;1734;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 name="Google Shape;1739;p56"/>
          <p:cNvSpPr txBox="1">
            <a:spLocks noGrp="1"/>
          </p:cNvSpPr>
          <p:nvPr>
            <p:ph type="title"/>
          </p:nvPr>
        </p:nvSpPr>
        <p:spPr>
          <a:xfrm>
            <a:off x="6325300" y="2032327"/>
            <a:ext cx="117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a:t>
            </a:r>
            <a:endParaRPr/>
          </a:p>
          <a:p>
            <a:pPr marL="0" lvl="0" indent="0" algn="ctr" rtl="0">
              <a:spcBef>
                <a:spcPts val="0"/>
              </a:spcBef>
              <a:spcAft>
                <a:spcPts val="0"/>
              </a:spcAft>
              <a:buNone/>
            </a:pPr>
            <a:endParaRPr/>
          </a:p>
        </p:txBody>
      </p:sp>
      <p:grpSp>
        <p:nvGrpSpPr>
          <p:cNvPr id="1740" name="Google Shape;1740;p56"/>
          <p:cNvGrpSpPr/>
          <p:nvPr/>
        </p:nvGrpSpPr>
        <p:grpSpPr>
          <a:xfrm>
            <a:off x="6682754" y="3222014"/>
            <a:ext cx="469217" cy="461018"/>
            <a:chOff x="4211985" y="3817357"/>
            <a:chExt cx="362947" cy="356576"/>
          </a:xfrm>
        </p:grpSpPr>
        <p:sp>
          <p:nvSpPr>
            <p:cNvPr id="1741" name="Google Shape;1741;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6"/>
          <p:cNvGrpSpPr/>
          <p:nvPr/>
        </p:nvGrpSpPr>
        <p:grpSpPr>
          <a:xfrm>
            <a:off x="7237412" y="1133102"/>
            <a:ext cx="570650" cy="713577"/>
            <a:chOff x="7206999" y="1234815"/>
            <a:chExt cx="570650" cy="713577"/>
          </a:xfrm>
        </p:grpSpPr>
        <p:sp>
          <p:nvSpPr>
            <p:cNvPr id="1745" name="Google Shape;1745;p56"/>
            <p:cNvSpPr/>
            <p:nvPr/>
          </p:nvSpPr>
          <p:spPr>
            <a:xfrm>
              <a:off x="7538123" y="1318499"/>
              <a:ext cx="144544" cy="179657"/>
            </a:xfrm>
            <a:custGeom>
              <a:avLst/>
              <a:gdLst/>
              <a:ahLst/>
              <a:cxnLst/>
              <a:rect l="l" t="t" r="r" b="b"/>
              <a:pathLst>
                <a:path w="3071" h="3817" extrusionOk="0">
                  <a:moveTo>
                    <a:pt x="1402" y="0"/>
                  </a:moveTo>
                  <a:lnTo>
                    <a:pt x="0" y="798"/>
                  </a:lnTo>
                  <a:lnTo>
                    <a:pt x="1596" y="3517"/>
                  </a:lnTo>
                  <a:cubicBezTo>
                    <a:pt x="1712" y="3726"/>
                    <a:pt x="1882" y="3816"/>
                    <a:pt x="2078" y="3816"/>
                  </a:cubicBezTo>
                  <a:cubicBezTo>
                    <a:pt x="2189" y="3816"/>
                    <a:pt x="2308" y="3787"/>
                    <a:pt x="2430" y="3735"/>
                  </a:cubicBezTo>
                  <a:lnTo>
                    <a:pt x="2551" y="3675"/>
                  </a:lnTo>
                  <a:cubicBezTo>
                    <a:pt x="2937" y="3457"/>
                    <a:pt x="3070" y="2961"/>
                    <a:pt x="2853" y="2575"/>
                  </a:cubicBezTo>
                  <a:lnTo>
                    <a:pt x="1402" y="0"/>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7596723" y="1416351"/>
              <a:ext cx="27911" cy="56905"/>
            </a:xfrm>
            <a:custGeom>
              <a:avLst/>
              <a:gdLst/>
              <a:ahLst/>
              <a:cxnLst/>
              <a:rect l="l" t="t" r="r" b="b"/>
              <a:pathLst>
                <a:path w="593" h="1209" extrusionOk="0">
                  <a:moveTo>
                    <a:pt x="399" y="0"/>
                  </a:moveTo>
                  <a:lnTo>
                    <a:pt x="399" y="0"/>
                  </a:lnTo>
                  <a:cubicBezTo>
                    <a:pt x="411" y="326"/>
                    <a:pt x="266" y="641"/>
                    <a:pt x="0" y="846"/>
                  </a:cubicBezTo>
                  <a:lnTo>
                    <a:pt x="218" y="1209"/>
                  </a:lnTo>
                  <a:cubicBezTo>
                    <a:pt x="520" y="882"/>
                    <a:pt x="592" y="399"/>
                    <a:pt x="399" y="0"/>
                  </a:cubicBezTo>
                  <a:close/>
                </a:path>
              </a:pathLst>
            </a:custGeom>
            <a:solidFill>
              <a:srgbClr val="DF93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7467003" y="1260984"/>
              <a:ext cx="188176" cy="164077"/>
            </a:xfrm>
            <a:custGeom>
              <a:avLst/>
              <a:gdLst/>
              <a:ahLst/>
              <a:cxnLst/>
              <a:rect l="l" t="t" r="r" b="b"/>
              <a:pathLst>
                <a:path w="3998" h="3486" extrusionOk="0">
                  <a:moveTo>
                    <a:pt x="1996" y="1"/>
                  </a:moveTo>
                  <a:cubicBezTo>
                    <a:pt x="1712" y="1"/>
                    <a:pt x="1419" y="72"/>
                    <a:pt x="1137" y="231"/>
                  </a:cubicBezTo>
                  <a:cubicBezTo>
                    <a:pt x="303" y="702"/>
                    <a:pt x="0" y="1766"/>
                    <a:pt x="472" y="2600"/>
                  </a:cubicBezTo>
                  <a:cubicBezTo>
                    <a:pt x="815" y="3201"/>
                    <a:pt x="1402" y="3485"/>
                    <a:pt x="1984" y="3485"/>
                  </a:cubicBezTo>
                  <a:cubicBezTo>
                    <a:pt x="2713" y="3485"/>
                    <a:pt x="3434" y="3040"/>
                    <a:pt x="3663" y="2213"/>
                  </a:cubicBezTo>
                  <a:cubicBezTo>
                    <a:pt x="3997" y="1027"/>
                    <a:pt x="3069" y="1"/>
                    <a:pt x="1996"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7488607" y="1336667"/>
              <a:ext cx="129765" cy="128541"/>
            </a:xfrm>
            <a:custGeom>
              <a:avLst/>
              <a:gdLst/>
              <a:ahLst/>
              <a:cxnLst/>
              <a:rect l="l" t="t" r="r" b="b"/>
              <a:pathLst>
                <a:path w="2757" h="2731" extrusionOk="0">
                  <a:moveTo>
                    <a:pt x="1717" y="1"/>
                  </a:moveTo>
                  <a:lnTo>
                    <a:pt x="1" y="968"/>
                  </a:lnTo>
                  <a:lnTo>
                    <a:pt x="678" y="2152"/>
                  </a:lnTo>
                  <a:cubicBezTo>
                    <a:pt x="883" y="2522"/>
                    <a:pt x="1273" y="2730"/>
                    <a:pt x="1673" y="2730"/>
                  </a:cubicBezTo>
                  <a:cubicBezTo>
                    <a:pt x="1861" y="2730"/>
                    <a:pt x="2051" y="2684"/>
                    <a:pt x="2225" y="2588"/>
                  </a:cubicBezTo>
                  <a:cubicBezTo>
                    <a:pt x="2624" y="2358"/>
                    <a:pt x="2756" y="1850"/>
                    <a:pt x="2539" y="1451"/>
                  </a:cubicBezTo>
                  <a:lnTo>
                    <a:pt x="1717" y="1"/>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7497739" y="1398136"/>
              <a:ext cx="30170" cy="38360"/>
            </a:xfrm>
            <a:custGeom>
              <a:avLst/>
              <a:gdLst/>
              <a:ahLst/>
              <a:cxnLst/>
              <a:rect l="l" t="t" r="r" b="b"/>
              <a:pathLst>
                <a:path w="641" h="815" extrusionOk="0">
                  <a:moveTo>
                    <a:pt x="60" y="0"/>
                  </a:moveTo>
                  <a:lnTo>
                    <a:pt x="0" y="677"/>
                  </a:lnTo>
                  <a:cubicBezTo>
                    <a:pt x="9" y="760"/>
                    <a:pt x="75" y="815"/>
                    <a:pt x="148" y="815"/>
                  </a:cubicBezTo>
                  <a:cubicBezTo>
                    <a:pt x="171" y="815"/>
                    <a:pt x="195" y="810"/>
                    <a:pt x="218" y="798"/>
                  </a:cubicBezTo>
                  <a:lnTo>
                    <a:pt x="641" y="641"/>
                  </a:lnTo>
                  <a:lnTo>
                    <a:pt x="60" y="0"/>
                  </a:ln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7467003" y="1260984"/>
              <a:ext cx="188176" cy="164077"/>
            </a:xfrm>
            <a:custGeom>
              <a:avLst/>
              <a:gdLst/>
              <a:ahLst/>
              <a:cxnLst/>
              <a:rect l="l" t="t" r="r" b="b"/>
              <a:pathLst>
                <a:path w="3998" h="3486" extrusionOk="0">
                  <a:moveTo>
                    <a:pt x="1996" y="1"/>
                  </a:moveTo>
                  <a:cubicBezTo>
                    <a:pt x="1712" y="1"/>
                    <a:pt x="1419" y="72"/>
                    <a:pt x="1137" y="231"/>
                  </a:cubicBezTo>
                  <a:cubicBezTo>
                    <a:pt x="303" y="702"/>
                    <a:pt x="0" y="1766"/>
                    <a:pt x="472" y="2600"/>
                  </a:cubicBezTo>
                  <a:cubicBezTo>
                    <a:pt x="815" y="3201"/>
                    <a:pt x="1402" y="3485"/>
                    <a:pt x="1984" y="3485"/>
                  </a:cubicBezTo>
                  <a:cubicBezTo>
                    <a:pt x="2713" y="3485"/>
                    <a:pt x="3434" y="3040"/>
                    <a:pt x="3663" y="2213"/>
                  </a:cubicBezTo>
                  <a:cubicBezTo>
                    <a:pt x="3997" y="1027"/>
                    <a:pt x="3069" y="1"/>
                    <a:pt x="1996"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7452789" y="1234815"/>
              <a:ext cx="221923" cy="165066"/>
            </a:xfrm>
            <a:custGeom>
              <a:avLst/>
              <a:gdLst/>
              <a:ahLst/>
              <a:cxnLst/>
              <a:rect l="l" t="t" r="r" b="b"/>
              <a:pathLst>
                <a:path w="4715" h="3507" extrusionOk="0">
                  <a:moveTo>
                    <a:pt x="2266" y="1"/>
                  </a:moveTo>
                  <a:cubicBezTo>
                    <a:pt x="2244" y="1"/>
                    <a:pt x="2222" y="1"/>
                    <a:pt x="2200" y="1"/>
                  </a:cubicBezTo>
                  <a:cubicBezTo>
                    <a:pt x="0" y="38"/>
                    <a:pt x="290" y="2685"/>
                    <a:pt x="290" y="2685"/>
                  </a:cubicBezTo>
                  <a:cubicBezTo>
                    <a:pt x="353" y="2719"/>
                    <a:pt x="428" y="2733"/>
                    <a:pt x="509" y="2733"/>
                  </a:cubicBezTo>
                  <a:cubicBezTo>
                    <a:pt x="1003" y="2733"/>
                    <a:pt x="1753" y="2189"/>
                    <a:pt x="1753" y="2189"/>
                  </a:cubicBezTo>
                  <a:cubicBezTo>
                    <a:pt x="1889" y="2994"/>
                    <a:pt x="2359" y="3049"/>
                    <a:pt x="2484" y="3049"/>
                  </a:cubicBezTo>
                  <a:cubicBezTo>
                    <a:pt x="2503" y="3049"/>
                    <a:pt x="2514" y="3047"/>
                    <a:pt x="2514" y="3047"/>
                  </a:cubicBezTo>
                  <a:lnTo>
                    <a:pt x="3554" y="3507"/>
                  </a:lnTo>
                  <a:lnTo>
                    <a:pt x="4714" y="2322"/>
                  </a:lnTo>
                  <a:cubicBezTo>
                    <a:pt x="4714" y="2322"/>
                    <a:pt x="4406" y="1"/>
                    <a:pt x="2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7560857" y="1346269"/>
              <a:ext cx="51915" cy="45373"/>
            </a:xfrm>
            <a:custGeom>
              <a:avLst/>
              <a:gdLst/>
              <a:ahLst/>
              <a:cxnLst/>
              <a:rect l="l" t="t" r="r" b="b"/>
              <a:pathLst>
                <a:path w="1103" h="964" extrusionOk="0">
                  <a:moveTo>
                    <a:pt x="551" y="1"/>
                  </a:moveTo>
                  <a:cubicBezTo>
                    <a:pt x="473" y="1"/>
                    <a:pt x="393" y="20"/>
                    <a:pt x="315" y="63"/>
                  </a:cubicBezTo>
                  <a:cubicBezTo>
                    <a:pt x="85" y="196"/>
                    <a:pt x="1" y="486"/>
                    <a:pt x="134" y="716"/>
                  </a:cubicBezTo>
                  <a:cubicBezTo>
                    <a:pt x="231" y="883"/>
                    <a:pt x="396" y="964"/>
                    <a:pt x="558" y="964"/>
                  </a:cubicBezTo>
                  <a:cubicBezTo>
                    <a:pt x="759" y="964"/>
                    <a:pt x="956" y="841"/>
                    <a:pt x="1016" y="607"/>
                  </a:cubicBezTo>
                  <a:cubicBezTo>
                    <a:pt x="1102" y="281"/>
                    <a:pt x="847" y="1"/>
                    <a:pt x="551"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7595546" y="1359447"/>
              <a:ext cx="51257" cy="46973"/>
            </a:xfrm>
            <a:custGeom>
              <a:avLst/>
              <a:gdLst/>
              <a:ahLst/>
              <a:cxnLst/>
              <a:rect l="l" t="t" r="r" b="b"/>
              <a:pathLst>
                <a:path w="1089" h="998" extrusionOk="0">
                  <a:moveTo>
                    <a:pt x="714" y="0"/>
                  </a:moveTo>
                  <a:lnTo>
                    <a:pt x="521" y="472"/>
                  </a:lnTo>
                  <a:lnTo>
                    <a:pt x="1" y="653"/>
                  </a:lnTo>
                  <a:cubicBezTo>
                    <a:pt x="152" y="914"/>
                    <a:pt x="338" y="997"/>
                    <a:pt x="514" y="997"/>
                  </a:cubicBezTo>
                  <a:cubicBezTo>
                    <a:pt x="817" y="997"/>
                    <a:pt x="1089" y="750"/>
                    <a:pt x="1089" y="750"/>
                  </a:cubicBezTo>
                  <a:lnTo>
                    <a:pt x="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7420124" y="1280375"/>
              <a:ext cx="115739" cy="87357"/>
            </a:xfrm>
            <a:custGeom>
              <a:avLst/>
              <a:gdLst/>
              <a:ahLst/>
              <a:cxnLst/>
              <a:rect l="l" t="t" r="r" b="b"/>
              <a:pathLst>
                <a:path w="2459" h="1856" extrusionOk="0">
                  <a:moveTo>
                    <a:pt x="1867" y="0"/>
                  </a:moveTo>
                  <a:cubicBezTo>
                    <a:pt x="1653" y="169"/>
                    <a:pt x="1513" y="379"/>
                    <a:pt x="1242" y="379"/>
                  </a:cubicBezTo>
                  <a:cubicBezTo>
                    <a:pt x="1222" y="379"/>
                    <a:pt x="1200" y="378"/>
                    <a:pt x="1178" y="375"/>
                  </a:cubicBezTo>
                  <a:cubicBezTo>
                    <a:pt x="1131" y="370"/>
                    <a:pt x="1085" y="368"/>
                    <a:pt x="1040" y="368"/>
                  </a:cubicBezTo>
                  <a:cubicBezTo>
                    <a:pt x="384" y="368"/>
                    <a:pt x="1" y="856"/>
                    <a:pt x="465" y="1523"/>
                  </a:cubicBezTo>
                  <a:cubicBezTo>
                    <a:pt x="636" y="1767"/>
                    <a:pt x="861" y="1855"/>
                    <a:pt x="1099" y="1855"/>
                  </a:cubicBezTo>
                  <a:cubicBezTo>
                    <a:pt x="1735" y="1855"/>
                    <a:pt x="2459" y="1221"/>
                    <a:pt x="2459" y="1221"/>
                  </a:cubicBezTo>
                  <a:lnTo>
                    <a:pt x="18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7352628" y="1882827"/>
              <a:ext cx="179845" cy="65565"/>
            </a:xfrm>
            <a:custGeom>
              <a:avLst/>
              <a:gdLst/>
              <a:ahLst/>
              <a:cxnLst/>
              <a:rect l="l" t="t" r="r" b="b"/>
              <a:pathLst>
                <a:path w="3821" h="1393" extrusionOk="0">
                  <a:moveTo>
                    <a:pt x="666" y="0"/>
                  </a:moveTo>
                  <a:cubicBezTo>
                    <a:pt x="666" y="0"/>
                    <a:pt x="1" y="363"/>
                    <a:pt x="206" y="967"/>
                  </a:cubicBezTo>
                  <a:cubicBezTo>
                    <a:pt x="333" y="1319"/>
                    <a:pt x="664" y="1392"/>
                    <a:pt x="918" y="1392"/>
                  </a:cubicBezTo>
                  <a:cubicBezTo>
                    <a:pt x="1102" y="1392"/>
                    <a:pt x="1246" y="1354"/>
                    <a:pt x="1246" y="1354"/>
                  </a:cubicBezTo>
                  <a:lnTo>
                    <a:pt x="3591" y="919"/>
                  </a:lnTo>
                  <a:cubicBezTo>
                    <a:pt x="3591" y="919"/>
                    <a:pt x="3820" y="581"/>
                    <a:pt x="3591" y="435"/>
                  </a:cubicBezTo>
                  <a:cubicBezTo>
                    <a:pt x="3349" y="278"/>
                    <a:pt x="666" y="0"/>
                    <a:pt x="666" y="0"/>
                  </a:cubicBezTo>
                  <a:close/>
                </a:path>
              </a:pathLst>
            </a:custGeom>
            <a:solidFill>
              <a:srgbClr val="091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7323634" y="1792129"/>
              <a:ext cx="430573" cy="143932"/>
            </a:xfrm>
            <a:custGeom>
              <a:avLst/>
              <a:gdLst/>
              <a:ahLst/>
              <a:cxnLst/>
              <a:rect l="l" t="t" r="r" b="b"/>
              <a:pathLst>
                <a:path w="9148" h="3058" extrusionOk="0">
                  <a:moveTo>
                    <a:pt x="6533" y="0"/>
                  </a:moveTo>
                  <a:cubicBezTo>
                    <a:pt x="5849" y="0"/>
                    <a:pt x="5282" y="90"/>
                    <a:pt x="5282" y="90"/>
                  </a:cubicBezTo>
                  <a:lnTo>
                    <a:pt x="859" y="90"/>
                  </a:lnTo>
                  <a:cubicBezTo>
                    <a:pt x="399" y="90"/>
                    <a:pt x="146" y="453"/>
                    <a:pt x="73" y="912"/>
                  </a:cubicBezTo>
                  <a:cubicBezTo>
                    <a:pt x="0" y="1383"/>
                    <a:pt x="158" y="1819"/>
                    <a:pt x="629" y="1927"/>
                  </a:cubicBezTo>
                  <a:lnTo>
                    <a:pt x="4400" y="2906"/>
                  </a:lnTo>
                  <a:cubicBezTo>
                    <a:pt x="4400" y="2906"/>
                    <a:pt x="5145" y="3058"/>
                    <a:pt x="6030" y="3058"/>
                  </a:cubicBezTo>
                  <a:cubicBezTo>
                    <a:pt x="7191" y="3058"/>
                    <a:pt x="8593" y="2797"/>
                    <a:pt x="8860" y="1589"/>
                  </a:cubicBezTo>
                  <a:cubicBezTo>
                    <a:pt x="9147" y="251"/>
                    <a:pt x="7676" y="0"/>
                    <a:pt x="65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7564293" y="1448873"/>
              <a:ext cx="213357" cy="419230"/>
            </a:xfrm>
            <a:custGeom>
              <a:avLst/>
              <a:gdLst/>
              <a:ahLst/>
              <a:cxnLst/>
              <a:rect l="l" t="t" r="r" b="b"/>
              <a:pathLst>
                <a:path w="4533" h="8907" extrusionOk="0">
                  <a:moveTo>
                    <a:pt x="2337" y="1"/>
                  </a:moveTo>
                  <a:cubicBezTo>
                    <a:pt x="2311" y="1"/>
                    <a:pt x="2285" y="4"/>
                    <a:pt x="2260" y="10"/>
                  </a:cubicBezTo>
                  <a:cubicBezTo>
                    <a:pt x="1934" y="95"/>
                    <a:pt x="1294" y="578"/>
                    <a:pt x="1112" y="723"/>
                  </a:cubicBezTo>
                  <a:cubicBezTo>
                    <a:pt x="870" y="941"/>
                    <a:pt x="605" y="1702"/>
                    <a:pt x="605" y="1702"/>
                  </a:cubicBezTo>
                  <a:cubicBezTo>
                    <a:pt x="0" y="4120"/>
                    <a:pt x="592" y="4664"/>
                    <a:pt x="242" y="7286"/>
                  </a:cubicBezTo>
                  <a:lnTo>
                    <a:pt x="4134" y="8906"/>
                  </a:lnTo>
                  <a:cubicBezTo>
                    <a:pt x="4134" y="8906"/>
                    <a:pt x="4533" y="4349"/>
                    <a:pt x="4206" y="2814"/>
                  </a:cubicBezTo>
                  <a:cubicBezTo>
                    <a:pt x="3989" y="1726"/>
                    <a:pt x="3397" y="760"/>
                    <a:pt x="2551" y="71"/>
                  </a:cubicBezTo>
                  <a:cubicBezTo>
                    <a:pt x="2488" y="26"/>
                    <a:pt x="2412" y="1"/>
                    <a:pt x="23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7360630" y="1715646"/>
              <a:ext cx="105855" cy="57328"/>
            </a:xfrm>
            <a:custGeom>
              <a:avLst/>
              <a:gdLst/>
              <a:ahLst/>
              <a:cxnLst/>
              <a:rect l="l" t="t" r="r" b="b"/>
              <a:pathLst>
                <a:path w="2249" h="1218" extrusionOk="0">
                  <a:moveTo>
                    <a:pt x="924" y="0"/>
                  </a:moveTo>
                  <a:cubicBezTo>
                    <a:pt x="870" y="0"/>
                    <a:pt x="818" y="15"/>
                    <a:pt x="774" y="47"/>
                  </a:cubicBezTo>
                  <a:lnTo>
                    <a:pt x="181" y="434"/>
                  </a:lnTo>
                  <a:cubicBezTo>
                    <a:pt x="0" y="543"/>
                    <a:pt x="12" y="809"/>
                    <a:pt x="194" y="905"/>
                  </a:cubicBezTo>
                  <a:cubicBezTo>
                    <a:pt x="233" y="928"/>
                    <a:pt x="282" y="940"/>
                    <a:pt x="330" y="940"/>
                  </a:cubicBezTo>
                  <a:cubicBezTo>
                    <a:pt x="384" y="940"/>
                    <a:pt x="439" y="925"/>
                    <a:pt x="484" y="893"/>
                  </a:cubicBezTo>
                  <a:lnTo>
                    <a:pt x="774" y="688"/>
                  </a:lnTo>
                  <a:cubicBezTo>
                    <a:pt x="774" y="688"/>
                    <a:pt x="1491" y="1218"/>
                    <a:pt x="1942" y="1218"/>
                  </a:cubicBezTo>
                  <a:cubicBezTo>
                    <a:pt x="1977" y="1218"/>
                    <a:pt x="2011" y="1215"/>
                    <a:pt x="2043" y="1207"/>
                  </a:cubicBezTo>
                  <a:lnTo>
                    <a:pt x="2248" y="603"/>
                  </a:lnTo>
                  <a:lnTo>
                    <a:pt x="1076" y="35"/>
                  </a:lnTo>
                  <a:cubicBezTo>
                    <a:pt x="1025" y="12"/>
                    <a:pt x="973" y="0"/>
                    <a:pt x="924"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7452789" y="1504506"/>
              <a:ext cx="281652" cy="270309"/>
            </a:xfrm>
            <a:custGeom>
              <a:avLst/>
              <a:gdLst/>
              <a:ahLst/>
              <a:cxnLst/>
              <a:rect l="l" t="t" r="r" b="b"/>
              <a:pathLst>
                <a:path w="5984" h="5743" extrusionOk="0">
                  <a:moveTo>
                    <a:pt x="4001" y="1"/>
                  </a:moveTo>
                  <a:lnTo>
                    <a:pt x="3348" y="3989"/>
                  </a:lnTo>
                  <a:lnTo>
                    <a:pt x="0" y="4473"/>
                  </a:lnTo>
                  <a:lnTo>
                    <a:pt x="0" y="5706"/>
                  </a:lnTo>
                  <a:lnTo>
                    <a:pt x="4025" y="5742"/>
                  </a:lnTo>
                  <a:cubicBezTo>
                    <a:pt x="4037" y="5742"/>
                    <a:pt x="4049" y="5742"/>
                    <a:pt x="4061" y="5742"/>
                  </a:cubicBezTo>
                  <a:cubicBezTo>
                    <a:pt x="4434" y="5742"/>
                    <a:pt x="4769" y="5563"/>
                    <a:pt x="4980" y="5258"/>
                  </a:cubicBezTo>
                  <a:lnTo>
                    <a:pt x="5983" y="955"/>
                  </a:lnTo>
                  <a:lnTo>
                    <a:pt x="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7580767" y="1541500"/>
              <a:ext cx="54692" cy="154758"/>
            </a:xfrm>
            <a:custGeom>
              <a:avLst/>
              <a:gdLst/>
              <a:ahLst/>
              <a:cxnLst/>
              <a:rect l="l" t="t" r="r" b="b"/>
              <a:pathLst>
                <a:path w="1162" h="3288" fill="none" extrusionOk="0">
                  <a:moveTo>
                    <a:pt x="1" y="3288"/>
                  </a:moveTo>
                  <a:lnTo>
                    <a:pt x="629" y="3203"/>
                  </a:lnTo>
                  <a:lnTo>
                    <a:pt x="1161" y="0"/>
                  </a:lnTo>
                </a:path>
              </a:pathLst>
            </a:custGeom>
            <a:noFill/>
            <a:ln w="2725" cap="flat" cmpd="sng">
              <a:solidFill>
                <a:schemeClr val="accent1"/>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7575071" y="1607488"/>
              <a:ext cx="145721" cy="166148"/>
            </a:xfrm>
            <a:custGeom>
              <a:avLst/>
              <a:gdLst/>
              <a:ahLst/>
              <a:cxnLst/>
              <a:rect l="l" t="t" r="r" b="b"/>
              <a:pathLst>
                <a:path w="3096" h="3530" fill="none" extrusionOk="0">
                  <a:moveTo>
                    <a:pt x="1" y="3530"/>
                  </a:moveTo>
                  <a:lnTo>
                    <a:pt x="1814" y="3518"/>
                  </a:lnTo>
                  <a:cubicBezTo>
                    <a:pt x="2104" y="3518"/>
                    <a:pt x="2358" y="3324"/>
                    <a:pt x="2418" y="3034"/>
                  </a:cubicBezTo>
                  <a:lnTo>
                    <a:pt x="3095" y="0"/>
                  </a:lnTo>
                </a:path>
              </a:pathLst>
            </a:custGeom>
            <a:noFill/>
            <a:ln w="2725" cap="flat" cmpd="sng">
              <a:solidFill>
                <a:schemeClr val="accent1"/>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7294028" y="1773020"/>
              <a:ext cx="246963" cy="24522"/>
            </a:xfrm>
            <a:custGeom>
              <a:avLst/>
              <a:gdLst/>
              <a:ahLst/>
              <a:cxnLst/>
              <a:rect l="l" t="t" r="r" b="b"/>
              <a:pathLst>
                <a:path w="5247" h="521" extrusionOk="0">
                  <a:moveTo>
                    <a:pt x="267" y="1"/>
                  </a:moveTo>
                  <a:cubicBezTo>
                    <a:pt x="122" y="1"/>
                    <a:pt x="1" y="121"/>
                    <a:pt x="1" y="266"/>
                  </a:cubicBezTo>
                  <a:cubicBezTo>
                    <a:pt x="1" y="412"/>
                    <a:pt x="122" y="520"/>
                    <a:pt x="267" y="520"/>
                  </a:cubicBezTo>
                  <a:lnTo>
                    <a:pt x="4981" y="520"/>
                  </a:lnTo>
                  <a:cubicBezTo>
                    <a:pt x="5126" y="520"/>
                    <a:pt x="5247" y="412"/>
                    <a:pt x="5247" y="266"/>
                  </a:cubicBezTo>
                  <a:cubicBezTo>
                    <a:pt x="5247" y="121"/>
                    <a:pt x="5126" y="1"/>
                    <a:pt x="4981" y="1"/>
                  </a:cubicBezTo>
                  <a:close/>
                </a:path>
              </a:pathLst>
            </a:custGeom>
            <a:solidFill>
              <a:srgbClr val="091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7206999" y="1612006"/>
              <a:ext cx="103596" cy="169584"/>
            </a:xfrm>
            <a:custGeom>
              <a:avLst/>
              <a:gdLst/>
              <a:ahLst/>
              <a:cxnLst/>
              <a:rect l="l" t="t" r="r" b="b"/>
              <a:pathLst>
                <a:path w="2201" h="3603" fill="none" extrusionOk="0">
                  <a:moveTo>
                    <a:pt x="1" y="1"/>
                  </a:moveTo>
                  <a:lnTo>
                    <a:pt x="2200" y="3603"/>
                  </a:lnTo>
                </a:path>
              </a:pathLst>
            </a:custGeom>
            <a:noFill/>
            <a:ln w="4825" cap="rnd" cmpd="sng">
              <a:solidFill>
                <a:srgbClr val="091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 name="Google Shape;1764;p56"/>
          <p:cNvSpPr txBox="1">
            <a:spLocks noGrp="1"/>
          </p:cNvSpPr>
          <p:nvPr>
            <p:ph type="title"/>
          </p:nvPr>
        </p:nvSpPr>
        <p:spPr>
          <a:xfrm>
            <a:off x="1135750" y="376007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JUPITER</a:t>
            </a:r>
            <a:endParaRPr sz="1600"/>
          </a:p>
        </p:txBody>
      </p:sp>
      <p:sp>
        <p:nvSpPr>
          <p:cNvPr id="1765" name="Google Shape;1765;p56"/>
          <p:cNvSpPr txBox="1">
            <a:spLocks noGrp="1"/>
          </p:cNvSpPr>
          <p:nvPr>
            <p:ph type="subTitle" idx="4294967295"/>
          </p:nvPr>
        </p:nvSpPr>
        <p:spPr>
          <a:xfrm>
            <a:off x="1135750" y="4128389"/>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It’s the biggest planet in the Solar System</a:t>
            </a:r>
            <a:endParaRPr sz="1400"/>
          </a:p>
          <a:p>
            <a:pPr marL="0" lvl="0" indent="0" algn="ctr" rtl="0">
              <a:spcBef>
                <a:spcPts val="1600"/>
              </a:spcBef>
              <a:spcAft>
                <a:spcPts val="1600"/>
              </a:spcAft>
              <a:buNone/>
            </a:pPr>
            <a:endParaRPr sz="1400"/>
          </a:p>
        </p:txBody>
      </p:sp>
      <p:sp>
        <p:nvSpPr>
          <p:cNvPr id="1766" name="Google Shape;1766;p56"/>
          <p:cNvSpPr txBox="1">
            <a:spLocks noGrp="1"/>
          </p:cNvSpPr>
          <p:nvPr>
            <p:ph type="title" idx="4294967295"/>
          </p:nvPr>
        </p:nvSpPr>
        <p:spPr>
          <a:xfrm>
            <a:off x="3441527" y="376007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SATURN</a:t>
            </a:r>
            <a:endParaRPr sz="1600"/>
          </a:p>
        </p:txBody>
      </p:sp>
      <p:sp>
        <p:nvSpPr>
          <p:cNvPr id="1767" name="Google Shape;1767;p56"/>
          <p:cNvSpPr txBox="1">
            <a:spLocks noGrp="1"/>
          </p:cNvSpPr>
          <p:nvPr>
            <p:ph type="subTitle" idx="4294967295"/>
          </p:nvPr>
        </p:nvSpPr>
        <p:spPr>
          <a:xfrm>
            <a:off x="3441527" y="4128389"/>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Saturn is the ringed one and a gas giant</a:t>
            </a:r>
            <a:endParaRPr sz="1400"/>
          </a:p>
          <a:p>
            <a:pPr marL="0" lvl="0" indent="0" algn="ctr" rtl="0">
              <a:spcBef>
                <a:spcPts val="1600"/>
              </a:spcBef>
              <a:spcAft>
                <a:spcPts val="1600"/>
              </a:spcAft>
              <a:buNone/>
            </a:pPr>
            <a:endParaRPr sz="1400"/>
          </a:p>
        </p:txBody>
      </p:sp>
      <p:sp>
        <p:nvSpPr>
          <p:cNvPr id="1768" name="Google Shape;1768;p56"/>
          <p:cNvSpPr txBox="1">
            <a:spLocks noGrp="1"/>
          </p:cNvSpPr>
          <p:nvPr>
            <p:ph type="title" idx="4294967295"/>
          </p:nvPr>
        </p:nvSpPr>
        <p:spPr>
          <a:xfrm>
            <a:off x="5768152" y="3758618"/>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NEPTUNE</a:t>
            </a:r>
            <a:endParaRPr sz="1600"/>
          </a:p>
        </p:txBody>
      </p:sp>
      <p:sp>
        <p:nvSpPr>
          <p:cNvPr id="1769" name="Google Shape;1769;p56"/>
          <p:cNvSpPr txBox="1">
            <a:spLocks noGrp="1"/>
          </p:cNvSpPr>
          <p:nvPr>
            <p:ph type="subTitle" idx="4294967295"/>
          </p:nvPr>
        </p:nvSpPr>
        <p:spPr>
          <a:xfrm>
            <a:off x="5768152" y="4120873"/>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Neptune is the farthest planet from the Sun</a:t>
            </a:r>
            <a:endParaRPr sz="1400"/>
          </a:p>
          <a:p>
            <a:pPr marL="0" lvl="0" indent="0" algn="ctr" rtl="0">
              <a:spcBef>
                <a:spcPts val="1600"/>
              </a:spcBef>
              <a:spcAft>
                <a:spcPts val="1600"/>
              </a:spcAft>
              <a:buNone/>
            </a:pPr>
            <a:endParaRPr sz="1400"/>
          </a:p>
        </p:txBody>
      </p:sp>
    </p:spTree>
    <p:extLst>
      <p:ext uri="{BB962C8B-B14F-4D97-AF65-F5344CB8AC3E}">
        <p14:creationId xmlns:p14="http://schemas.microsoft.com/office/powerpoint/2010/main" val="11753591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3"/>
        <p:cNvGrpSpPr/>
        <p:nvPr/>
      </p:nvGrpSpPr>
      <p:grpSpPr>
        <a:xfrm>
          <a:off x="0" y="0"/>
          <a:ext cx="0" cy="0"/>
          <a:chOff x="0" y="0"/>
          <a:chExt cx="0" cy="0"/>
        </a:xfrm>
      </p:grpSpPr>
      <p:sp>
        <p:nvSpPr>
          <p:cNvPr id="1774" name="Google Shape;1774;p57"/>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PERSONA</a:t>
            </a:r>
            <a:endParaRPr/>
          </a:p>
        </p:txBody>
      </p:sp>
      <p:sp>
        <p:nvSpPr>
          <p:cNvPr id="1775" name="Google Shape;1775;p57"/>
          <p:cNvSpPr txBox="1">
            <a:spLocks noGrp="1"/>
          </p:cNvSpPr>
          <p:nvPr>
            <p:ph type="title" idx="4294967295"/>
          </p:nvPr>
        </p:nvSpPr>
        <p:spPr>
          <a:xfrm>
            <a:off x="475812" y="1233901"/>
            <a:ext cx="22590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AGE </a:t>
            </a:r>
            <a:endParaRPr sz="1600"/>
          </a:p>
        </p:txBody>
      </p:sp>
      <p:sp>
        <p:nvSpPr>
          <p:cNvPr id="1776" name="Google Shape;1776;p57"/>
          <p:cNvSpPr txBox="1">
            <a:spLocks noGrp="1"/>
          </p:cNvSpPr>
          <p:nvPr>
            <p:ph type="subTitle" idx="4294967295"/>
          </p:nvPr>
        </p:nvSpPr>
        <p:spPr>
          <a:xfrm>
            <a:off x="475812" y="1535222"/>
            <a:ext cx="2259000" cy="215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accent4"/>
                </a:solidFill>
              </a:rPr>
              <a:t>25 - 35</a:t>
            </a:r>
            <a:endParaRPr sz="1400">
              <a:solidFill>
                <a:schemeClr val="accent4"/>
              </a:solidFill>
            </a:endParaRPr>
          </a:p>
        </p:txBody>
      </p:sp>
      <p:sp>
        <p:nvSpPr>
          <p:cNvPr id="1777" name="Google Shape;1777;p57"/>
          <p:cNvSpPr txBox="1">
            <a:spLocks noGrp="1"/>
          </p:cNvSpPr>
          <p:nvPr>
            <p:ph type="title" idx="4294967295"/>
          </p:nvPr>
        </p:nvSpPr>
        <p:spPr>
          <a:xfrm>
            <a:off x="475812" y="1903380"/>
            <a:ext cx="22590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GENDER </a:t>
            </a:r>
            <a:endParaRPr sz="1600"/>
          </a:p>
        </p:txBody>
      </p:sp>
      <p:sp>
        <p:nvSpPr>
          <p:cNvPr id="1778" name="Google Shape;1778;p57"/>
          <p:cNvSpPr txBox="1">
            <a:spLocks noGrp="1"/>
          </p:cNvSpPr>
          <p:nvPr>
            <p:ph type="subTitle" idx="4294967295"/>
          </p:nvPr>
        </p:nvSpPr>
        <p:spPr>
          <a:xfrm>
            <a:off x="475800" y="2207239"/>
            <a:ext cx="22590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accent4"/>
                </a:solidFill>
              </a:rPr>
              <a:t>MALE</a:t>
            </a:r>
            <a:endParaRPr sz="1400">
              <a:solidFill>
                <a:schemeClr val="accent4"/>
              </a:solidFill>
            </a:endParaRPr>
          </a:p>
        </p:txBody>
      </p:sp>
      <p:sp>
        <p:nvSpPr>
          <p:cNvPr id="1779" name="Google Shape;1779;p57"/>
          <p:cNvSpPr txBox="1">
            <a:spLocks noGrp="1"/>
          </p:cNvSpPr>
          <p:nvPr>
            <p:ph type="title" idx="4294967295"/>
          </p:nvPr>
        </p:nvSpPr>
        <p:spPr>
          <a:xfrm>
            <a:off x="470400" y="2596176"/>
            <a:ext cx="22767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STUDIES</a:t>
            </a:r>
            <a:endParaRPr sz="1600"/>
          </a:p>
        </p:txBody>
      </p:sp>
      <p:sp>
        <p:nvSpPr>
          <p:cNvPr id="1780" name="Google Shape;1780;p57"/>
          <p:cNvSpPr txBox="1">
            <a:spLocks noGrp="1"/>
          </p:cNvSpPr>
          <p:nvPr>
            <p:ph type="subTitle" idx="4294967295"/>
          </p:nvPr>
        </p:nvSpPr>
        <p:spPr>
          <a:xfrm>
            <a:off x="475800" y="2892764"/>
            <a:ext cx="22590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accent4"/>
                </a:solidFill>
              </a:rPr>
              <a:t>DEGREE IN ADVERTISING</a:t>
            </a:r>
            <a:endParaRPr sz="1400">
              <a:solidFill>
                <a:schemeClr val="accent4"/>
              </a:solidFill>
            </a:endParaRPr>
          </a:p>
        </p:txBody>
      </p:sp>
      <p:sp>
        <p:nvSpPr>
          <p:cNvPr id="1781" name="Google Shape;1781;p57"/>
          <p:cNvSpPr txBox="1">
            <a:spLocks noGrp="1"/>
          </p:cNvSpPr>
          <p:nvPr>
            <p:ph type="title" idx="4294967295"/>
          </p:nvPr>
        </p:nvSpPr>
        <p:spPr>
          <a:xfrm>
            <a:off x="466950" y="3284839"/>
            <a:ext cx="22767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LOCATION</a:t>
            </a:r>
            <a:endParaRPr sz="1600"/>
          </a:p>
        </p:txBody>
      </p:sp>
      <p:sp>
        <p:nvSpPr>
          <p:cNvPr id="1782" name="Google Shape;1782;p57"/>
          <p:cNvSpPr txBox="1">
            <a:spLocks noGrp="1"/>
          </p:cNvSpPr>
          <p:nvPr>
            <p:ph type="subTitle" idx="4294967295"/>
          </p:nvPr>
        </p:nvSpPr>
        <p:spPr>
          <a:xfrm>
            <a:off x="466962" y="3608388"/>
            <a:ext cx="2276700" cy="44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accent4"/>
                </a:solidFill>
              </a:rPr>
              <a:t>MADRID SPAIN</a:t>
            </a:r>
            <a:endParaRPr sz="1400">
              <a:solidFill>
                <a:schemeClr val="accent4"/>
              </a:solidFill>
            </a:endParaRPr>
          </a:p>
        </p:txBody>
      </p:sp>
      <p:sp>
        <p:nvSpPr>
          <p:cNvPr id="1783" name="Google Shape;1783;p57"/>
          <p:cNvSpPr txBox="1">
            <a:spLocks noGrp="1"/>
          </p:cNvSpPr>
          <p:nvPr>
            <p:ph type="title" idx="4294967295"/>
          </p:nvPr>
        </p:nvSpPr>
        <p:spPr>
          <a:xfrm>
            <a:off x="6413112" y="1233901"/>
            <a:ext cx="22590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JOB </a:t>
            </a:r>
            <a:endParaRPr sz="1600"/>
          </a:p>
        </p:txBody>
      </p:sp>
      <p:sp>
        <p:nvSpPr>
          <p:cNvPr id="1784" name="Google Shape;1784;p57"/>
          <p:cNvSpPr txBox="1">
            <a:spLocks noGrp="1"/>
          </p:cNvSpPr>
          <p:nvPr>
            <p:ph type="subTitle" idx="4294967295"/>
          </p:nvPr>
        </p:nvSpPr>
        <p:spPr>
          <a:xfrm>
            <a:off x="6413112" y="1504809"/>
            <a:ext cx="2259000" cy="215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accent4"/>
                </a:solidFill>
              </a:rPr>
              <a:t>PUBLICIST</a:t>
            </a:r>
            <a:endParaRPr sz="1400">
              <a:solidFill>
                <a:schemeClr val="accent4"/>
              </a:solidFill>
            </a:endParaRPr>
          </a:p>
        </p:txBody>
      </p:sp>
      <p:sp>
        <p:nvSpPr>
          <p:cNvPr id="1785" name="Google Shape;1785;p57"/>
          <p:cNvSpPr txBox="1">
            <a:spLocks noGrp="1"/>
          </p:cNvSpPr>
          <p:nvPr>
            <p:ph type="title" idx="4294967295"/>
          </p:nvPr>
        </p:nvSpPr>
        <p:spPr>
          <a:xfrm>
            <a:off x="6413112" y="2579043"/>
            <a:ext cx="22590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INCOME RANGE </a:t>
            </a:r>
            <a:endParaRPr sz="1600"/>
          </a:p>
        </p:txBody>
      </p:sp>
      <p:sp>
        <p:nvSpPr>
          <p:cNvPr id="1786" name="Google Shape;1786;p57"/>
          <p:cNvSpPr txBox="1">
            <a:spLocks noGrp="1"/>
          </p:cNvSpPr>
          <p:nvPr>
            <p:ph type="subTitle" idx="4294967295"/>
          </p:nvPr>
        </p:nvSpPr>
        <p:spPr>
          <a:xfrm>
            <a:off x="6413112" y="2191864"/>
            <a:ext cx="2259000" cy="323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accent4"/>
                </a:solidFill>
              </a:rPr>
              <a:t>SINGLE</a:t>
            </a:r>
            <a:endParaRPr sz="1400">
              <a:solidFill>
                <a:schemeClr val="accent4"/>
              </a:solidFill>
            </a:endParaRPr>
          </a:p>
        </p:txBody>
      </p:sp>
      <p:sp>
        <p:nvSpPr>
          <p:cNvPr id="1787" name="Google Shape;1787;p57"/>
          <p:cNvSpPr txBox="1">
            <a:spLocks noGrp="1"/>
          </p:cNvSpPr>
          <p:nvPr>
            <p:ph type="title" idx="4294967295"/>
          </p:nvPr>
        </p:nvSpPr>
        <p:spPr>
          <a:xfrm>
            <a:off x="6404262" y="1895001"/>
            <a:ext cx="22767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MARITAL STATUS</a:t>
            </a:r>
            <a:endParaRPr sz="1600"/>
          </a:p>
        </p:txBody>
      </p:sp>
      <p:sp>
        <p:nvSpPr>
          <p:cNvPr id="1788" name="Google Shape;1788;p57"/>
          <p:cNvSpPr txBox="1">
            <a:spLocks noGrp="1"/>
          </p:cNvSpPr>
          <p:nvPr>
            <p:ph type="subTitle" idx="4294967295"/>
          </p:nvPr>
        </p:nvSpPr>
        <p:spPr>
          <a:xfrm>
            <a:off x="6413112" y="2892964"/>
            <a:ext cx="2259000" cy="323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accent4"/>
                </a:solidFill>
              </a:rPr>
              <a:t>15-20K</a:t>
            </a:r>
            <a:endParaRPr sz="1400">
              <a:solidFill>
                <a:schemeClr val="accent4"/>
              </a:solidFill>
            </a:endParaRPr>
          </a:p>
        </p:txBody>
      </p:sp>
      <p:sp>
        <p:nvSpPr>
          <p:cNvPr id="1789" name="Google Shape;1789;p57"/>
          <p:cNvSpPr txBox="1">
            <a:spLocks noGrp="1"/>
          </p:cNvSpPr>
          <p:nvPr>
            <p:ph type="title" idx="4294967295"/>
          </p:nvPr>
        </p:nvSpPr>
        <p:spPr>
          <a:xfrm>
            <a:off x="6404262" y="3274701"/>
            <a:ext cx="22767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HOBBIES</a:t>
            </a:r>
            <a:endParaRPr sz="1600"/>
          </a:p>
        </p:txBody>
      </p:sp>
      <p:sp>
        <p:nvSpPr>
          <p:cNvPr id="1790" name="Google Shape;1790;p57"/>
          <p:cNvSpPr txBox="1">
            <a:spLocks noGrp="1"/>
          </p:cNvSpPr>
          <p:nvPr>
            <p:ph type="subTitle" idx="4294967295"/>
          </p:nvPr>
        </p:nvSpPr>
        <p:spPr>
          <a:xfrm>
            <a:off x="6404262" y="3598250"/>
            <a:ext cx="2276700" cy="442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accent4"/>
                </a:solidFill>
              </a:rPr>
              <a:t>MUSIC</a:t>
            </a:r>
            <a:endParaRPr sz="1400">
              <a:solidFill>
                <a:schemeClr val="accent4"/>
              </a:solidFill>
            </a:endParaRPr>
          </a:p>
        </p:txBody>
      </p:sp>
      <p:grpSp>
        <p:nvGrpSpPr>
          <p:cNvPr id="1791" name="Google Shape;1791;p57"/>
          <p:cNvGrpSpPr/>
          <p:nvPr/>
        </p:nvGrpSpPr>
        <p:grpSpPr>
          <a:xfrm>
            <a:off x="3570840" y="1364796"/>
            <a:ext cx="1733013" cy="3316169"/>
            <a:chOff x="3570840" y="1166608"/>
            <a:chExt cx="1733013" cy="3316169"/>
          </a:xfrm>
        </p:grpSpPr>
        <p:sp>
          <p:nvSpPr>
            <p:cNvPr id="1792" name="Google Shape;1792;p57"/>
            <p:cNvSpPr/>
            <p:nvPr/>
          </p:nvSpPr>
          <p:spPr>
            <a:xfrm>
              <a:off x="3742097" y="4025522"/>
              <a:ext cx="323862" cy="454281"/>
            </a:xfrm>
            <a:custGeom>
              <a:avLst/>
              <a:gdLst/>
              <a:ahLst/>
              <a:cxnLst/>
              <a:rect l="l" t="t" r="r" b="b"/>
              <a:pathLst>
                <a:path w="2612" h="3664" extrusionOk="0">
                  <a:moveTo>
                    <a:pt x="1125" y="1"/>
                  </a:moveTo>
                  <a:lnTo>
                    <a:pt x="1" y="932"/>
                  </a:lnTo>
                  <a:lnTo>
                    <a:pt x="2237" y="3663"/>
                  </a:lnTo>
                  <a:lnTo>
                    <a:pt x="2346" y="3566"/>
                  </a:lnTo>
                  <a:cubicBezTo>
                    <a:pt x="2563" y="3349"/>
                    <a:pt x="2612" y="3010"/>
                    <a:pt x="2479" y="2745"/>
                  </a:cubicBezTo>
                  <a:lnTo>
                    <a:pt x="2152" y="2152"/>
                  </a:lnTo>
                  <a:lnTo>
                    <a:pt x="2056" y="1137"/>
                  </a:lnTo>
                  <a:lnTo>
                    <a:pt x="1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7"/>
            <p:cNvSpPr/>
            <p:nvPr/>
          </p:nvSpPr>
          <p:spPr>
            <a:xfrm>
              <a:off x="3737633" y="4115534"/>
              <a:ext cx="311835" cy="367244"/>
            </a:xfrm>
            <a:custGeom>
              <a:avLst/>
              <a:gdLst/>
              <a:ahLst/>
              <a:cxnLst/>
              <a:rect l="l" t="t" r="r" b="b"/>
              <a:pathLst>
                <a:path w="2515" h="2962" extrusionOk="0">
                  <a:moveTo>
                    <a:pt x="255" y="0"/>
                  </a:moveTo>
                  <a:lnTo>
                    <a:pt x="1" y="206"/>
                  </a:lnTo>
                  <a:lnTo>
                    <a:pt x="2273" y="2961"/>
                  </a:lnTo>
                  <a:lnTo>
                    <a:pt x="2515" y="2768"/>
                  </a:lnTo>
                  <a:lnTo>
                    <a:pt x="2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7"/>
            <p:cNvSpPr/>
            <p:nvPr/>
          </p:nvSpPr>
          <p:spPr>
            <a:xfrm>
              <a:off x="4837650" y="4265307"/>
              <a:ext cx="464715" cy="213006"/>
            </a:xfrm>
            <a:custGeom>
              <a:avLst/>
              <a:gdLst/>
              <a:ahLst/>
              <a:cxnLst/>
              <a:rect l="l" t="t" r="r" b="b"/>
              <a:pathLst>
                <a:path w="3748" h="1718" extrusionOk="0">
                  <a:moveTo>
                    <a:pt x="1451" y="1"/>
                  </a:moveTo>
                  <a:lnTo>
                    <a:pt x="0" y="279"/>
                  </a:lnTo>
                  <a:lnTo>
                    <a:pt x="254" y="1717"/>
                  </a:lnTo>
                  <a:lnTo>
                    <a:pt x="3747" y="1064"/>
                  </a:lnTo>
                  <a:lnTo>
                    <a:pt x="3711" y="931"/>
                  </a:lnTo>
                  <a:cubicBezTo>
                    <a:pt x="3626" y="629"/>
                    <a:pt x="3361" y="424"/>
                    <a:pt x="3046" y="424"/>
                  </a:cubicBezTo>
                  <a:lnTo>
                    <a:pt x="2382" y="412"/>
                  </a:lnTo>
                  <a:lnTo>
                    <a:pt x="1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7"/>
            <p:cNvSpPr/>
            <p:nvPr/>
          </p:nvSpPr>
          <p:spPr>
            <a:xfrm>
              <a:off x="4861580" y="4361271"/>
              <a:ext cx="442272" cy="118530"/>
            </a:xfrm>
            <a:custGeom>
              <a:avLst/>
              <a:gdLst/>
              <a:ahLst/>
              <a:cxnLst/>
              <a:rect l="l" t="t" r="r" b="b"/>
              <a:pathLst>
                <a:path w="3567" h="956" extrusionOk="0">
                  <a:moveTo>
                    <a:pt x="3518" y="0"/>
                  </a:moveTo>
                  <a:lnTo>
                    <a:pt x="1" y="653"/>
                  </a:lnTo>
                  <a:lnTo>
                    <a:pt x="61" y="955"/>
                  </a:lnTo>
                  <a:lnTo>
                    <a:pt x="3566" y="315"/>
                  </a:lnTo>
                  <a:lnTo>
                    <a:pt x="3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7"/>
            <p:cNvSpPr/>
            <p:nvPr/>
          </p:nvSpPr>
          <p:spPr>
            <a:xfrm>
              <a:off x="4797231" y="4072016"/>
              <a:ext cx="220330" cy="227884"/>
            </a:xfrm>
            <a:custGeom>
              <a:avLst/>
              <a:gdLst/>
              <a:ahLst/>
              <a:cxnLst/>
              <a:rect l="l" t="t" r="r" b="b"/>
              <a:pathLst>
                <a:path w="1777" h="1838" extrusionOk="0">
                  <a:moveTo>
                    <a:pt x="1390" y="1"/>
                  </a:moveTo>
                  <a:lnTo>
                    <a:pt x="0" y="266"/>
                  </a:lnTo>
                  <a:lnTo>
                    <a:pt x="326" y="1838"/>
                  </a:lnTo>
                  <a:lnTo>
                    <a:pt x="1777" y="1560"/>
                  </a:lnTo>
                  <a:lnTo>
                    <a:pt x="1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7"/>
            <p:cNvSpPr/>
            <p:nvPr/>
          </p:nvSpPr>
          <p:spPr>
            <a:xfrm>
              <a:off x="3881583" y="3896702"/>
              <a:ext cx="262363" cy="269915"/>
            </a:xfrm>
            <a:custGeom>
              <a:avLst/>
              <a:gdLst/>
              <a:ahLst/>
              <a:cxnLst/>
              <a:rect l="l" t="t" r="r" b="b"/>
              <a:pathLst>
                <a:path w="2116" h="2177" extrusionOk="0">
                  <a:moveTo>
                    <a:pt x="1209" y="0"/>
                  </a:moveTo>
                  <a:lnTo>
                    <a:pt x="0" y="1040"/>
                  </a:lnTo>
                  <a:lnTo>
                    <a:pt x="931" y="2176"/>
                  </a:lnTo>
                  <a:lnTo>
                    <a:pt x="2115" y="1088"/>
                  </a:lnTo>
                  <a:lnTo>
                    <a:pt x="12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7"/>
            <p:cNvSpPr/>
            <p:nvPr/>
          </p:nvSpPr>
          <p:spPr>
            <a:xfrm>
              <a:off x="3937005" y="2997569"/>
              <a:ext cx="707487" cy="1134587"/>
            </a:xfrm>
            <a:custGeom>
              <a:avLst/>
              <a:gdLst/>
              <a:ahLst/>
              <a:cxnLst/>
              <a:rect l="l" t="t" r="r" b="b"/>
              <a:pathLst>
                <a:path w="5706" h="9151" extrusionOk="0">
                  <a:moveTo>
                    <a:pt x="4001" y="0"/>
                  </a:moveTo>
                  <a:lnTo>
                    <a:pt x="3022" y="568"/>
                  </a:lnTo>
                  <a:lnTo>
                    <a:pt x="3445" y="4086"/>
                  </a:lnTo>
                  <a:lnTo>
                    <a:pt x="0" y="7530"/>
                  </a:lnTo>
                  <a:lnTo>
                    <a:pt x="1427" y="9150"/>
                  </a:lnTo>
                  <a:lnTo>
                    <a:pt x="5705" y="5464"/>
                  </a:lnTo>
                  <a:lnTo>
                    <a:pt x="4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7"/>
            <p:cNvSpPr/>
            <p:nvPr/>
          </p:nvSpPr>
          <p:spPr>
            <a:xfrm>
              <a:off x="4269664" y="2870113"/>
              <a:ext cx="785477" cy="1363835"/>
            </a:xfrm>
            <a:custGeom>
              <a:avLst/>
              <a:gdLst/>
              <a:ahLst/>
              <a:cxnLst/>
              <a:rect l="l" t="t" r="r" b="b"/>
              <a:pathLst>
                <a:path w="6335" h="11000" extrusionOk="0">
                  <a:moveTo>
                    <a:pt x="1" y="1"/>
                  </a:moveTo>
                  <a:cubicBezTo>
                    <a:pt x="182" y="1270"/>
                    <a:pt x="2212" y="4969"/>
                    <a:pt x="2212" y="4969"/>
                  </a:cubicBezTo>
                  <a:lnTo>
                    <a:pt x="3989" y="11000"/>
                  </a:lnTo>
                  <a:lnTo>
                    <a:pt x="6334" y="10553"/>
                  </a:lnTo>
                  <a:lnTo>
                    <a:pt x="3602" y="218"/>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 name="Google Shape;1800;p57"/>
            <p:cNvGrpSpPr/>
            <p:nvPr/>
          </p:nvGrpSpPr>
          <p:grpSpPr>
            <a:xfrm>
              <a:off x="3570840" y="1166608"/>
              <a:ext cx="1727695" cy="1968456"/>
              <a:chOff x="3552575" y="1381425"/>
              <a:chExt cx="1636850" cy="1864952"/>
            </a:xfrm>
          </p:grpSpPr>
          <p:sp>
            <p:nvSpPr>
              <p:cNvPr id="1801" name="Google Shape;1801;p57"/>
              <p:cNvSpPr/>
              <p:nvPr/>
            </p:nvSpPr>
            <p:spPr>
              <a:xfrm>
                <a:off x="4927511" y="1866260"/>
                <a:ext cx="259561" cy="194702"/>
              </a:xfrm>
              <a:custGeom>
                <a:avLst/>
                <a:gdLst/>
                <a:ahLst/>
                <a:cxnLst/>
                <a:rect l="l" t="t" r="r" b="b"/>
                <a:pathLst>
                  <a:path w="2097" h="1573" extrusionOk="0">
                    <a:moveTo>
                      <a:pt x="1045" y="0"/>
                    </a:moveTo>
                    <a:cubicBezTo>
                      <a:pt x="852" y="0"/>
                      <a:pt x="659" y="73"/>
                      <a:pt x="508" y="218"/>
                    </a:cubicBezTo>
                    <a:cubicBezTo>
                      <a:pt x="0" y="702"/>
                      <a:pt x="327" y="1560"/>
                      <a:pt x="1028" y="1572"/>
                    </a:cubicBezTo>
                    <a:cubicBezTo>
                      <a:pt x="1038" y="1572"/>
                      <a:pt x="1048" y="1572"/>
                      <a:pt x="1057" y="1572"/>
                    </a:cubicBezTo>
                    <a:cubicBezTo>
                      <a:pt x="1739" y="1572"/>
                      <a:pt x="2097" y="755"/>
                      <a:pt x="1620" y="254"/>
                    </a:cubicBezTo>
                    <a:cubicBezTo>
                      <a:pt x="1463" y="85"/>
                      <a:pt x="1254" y="0"/>
                      <a:pt x="1045" y="0"/>
                    </a:cubicBez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7"/>
              <p:cNvSpPr/>
              <p:nvPr/>
            </p:nvSpPr>
            <p:spPr>
              <a:xfrm>
                <a:off x="4993361" y="1685174"/>
                <a:ext cx="196064" cy="288030"/>
              </a:xfrm>
              <a:custGeom>
                <a:avLst/>
                <a:gdLst/>
                <a:ahLst/>
                <a:cxnLst/>
                <a:rect l="l" t="t" r="r" b="b"/>
                <a:pathLst>
                  <a:path w="1584" h="2327" extrusionOk="0">
                    <a:moveTo>
                      <a:pt x="1404" y="0"/>
                    </a:moveTo>
                    <a:cubicBezTo>
                      <a:pt x="1353" y="0"/>
                      <a:pt x="1305" y="27"/>
                      <a:pt x="1281" y="74"/>
                    </a:cubicBezTo>
                    <a:lnTo>
                      <a:pt x="49" y="2104"/>
                    </a:lnTo>
                    <a:cubicBezTo>
                      <a:pt x="0" y="2165"/>
                      <a:pt x="24" y="2261"/>
                      <a:pt x="97" y="2310"/>
                    </a:cubicBezTo>
                    <a:cubicBezTo>
                      <a:pt x="120" y="2321"/>
                      <a:pt x="145" y="2327"/>
                      <a:pt x="169" y="2327"/>
                    </a:cubicBezTo>
                    <a:cubicBezTo>
                      <a:pt x="220" y="2327"/>
                      <a:pt x="270" y="2302"/>
                      <a:pt x="302" y="2261"/>
                    </a:cubicBezTo>
                    <a:lnTo>
                      <a:pt x="1535" y="231"/>
                    </a:lnTo>
                    <a:cubicBezTo>
                      <a:pt x="1584" y="158"/>
                      <a:pt x="1559" y="61"/>
                      <a:pt x="1487" y="25"/>
                    </a:cubicBezTo>
                    <a:cubicBezTo>
                      <a:pt x="1461" y="8"/>
                      <a:pt x="1432" y="0"/>
                      <a:pt x="14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7"/>
              <p:cNvSpPr/>
              <p:nvPr/>
            </p:nvSpPr>
            <p:spPr>
              <a:xfrm>
                <a:off x="4914019" y="2003901"/>
                <a:ext cx="191608" cy="240995"/>
              </a:xfrm>
              <a:custGeom>
                <a:avLst/>
                <a:gdLst/>
                <a:ahLst/>
                <a:cxnLst/>
                <a:rect l="l" t="t" r="r" b="b"/>
                <a:pathLst>
                  <a:path w="1548" h="1947" extrusionOk="0">
                    <a:moveTo>
                      <a:pt x="774" y="1"/>
                    </a:moveTo>
                    <a:lnTo>
                      <a:pt x="1" y="1560"/>
                    </a:lnTo>
                    <a:lnTo>
                      <a:pt x="907" y="1947"/>
                    </a:lnTo>
                    <a:lnTo>
                      <a:pt x="1548" y="363"/>
                    </a:lnTo>
                    <a:lnTo>
                      <a:pt x="774" y="1"/>
                    </a:ln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7"/>
              <p:cNvSpPr/>
              <p:nvPr/>
            </p:nvSpPr>
            <p:spPr>
              <a:xfrm>
                <a:off x="4505549" y="1972461"/>
                <a:ext cx="615050" cy="648347"/>
              </a:xfrm>
              <a:custGeom>
                <a:avLst/>
                <a:gdLst/>
                <a:ahLst/>
                <a:cxnLst/>
                <a:rect l="l" t="t" r="r" b="b"/>
                <a:pathLst>
                  <a:path w="4969" h="5238" extrusionOk="0">
                    <a:moveTo>
                      <a:pt x="1" y="1"/>
                    </a:moveTo>
                    <a:lnTo>
                      <a:pt x="1185" y="4328"/>
                    </a:lnTo>
                    <a:lnTo>
                      <a:pt x="1935" y="4981"/>
                    </a:lnTo>
                    <a:cubicBezTo>
                      <a:pt x="2128" y="5155"/>
                      <a:pt x="2365" y="5237"/>
                      <a:pt x="2599" y="5237"/>
                    </a:cubicBezTo>
                    <a:cubicBezTo>
                      <a:pt x="2981" y="5237"/>
                      <a:pt x="3358" y="5019"/>
                      <a:pt x="3530" y="4630"/>
                    </a:cubicBezTo>
                    <a:lnTo>
                      <a:pt x="4969" y="1415"/>
                    </a:lnTo>
                    <a:lnTo>
                      <a:pt x="3409" y="919"/>
                    </a:lnTo>
                    <a:lnTo>
                      <a:pt x="2479" y="3010"/>
                    </a:lnTo>
                    <a:lnTo>
                      <a:pt x="1778" y="1910"/>
                    </a:lnTo>
                    <a:cubicBezTo>
                      <a:pt x="775" y="255"/>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7"/>
              <p:cNvSpPr/>
              <p:nvPr/>
            </p:nvSpPr>
            <p:spPr>
              <a:xfrm>
                <a:off x="4444278" y="1955999"/>
                <a:ext cx="291867" cy="1210544"/>
              </a:xfrm>
              <a:custGeom>
                <a:avLst/>
                <a:gdLst/>
                <a:ahLst/>
                <a:cxnLst/>
                <a:rect l="l" t="t" r="r" b="b"/>
                <a:pathLst>
                  <a:path w="2358" h="9780" extrusionOk="0">
                    <a:moveTo>
                      <a:pt x="49" y="1"/>
                    </a:moveTo>
                    <a:lnTo>
                      <a:pt x="0" y="1161"/>
                    </a:lnTo>
                    <a:lnTo>
                      <a:pt x="907" y="9779"/>
                    </a:lnTo>
                    <a:lnTo>
                      <a:pt x="2357" y="9441"/>
                    </a:lnTo>
                    <a:cubicBezTo>
                      <a:pt x="2357" y="9441"/>
                      <a:pt x="1825" y="4533"/>
                      <a:pt x="1572" y="2261"/>
                    </a:cubicBezTo>
                    <a:cubicBezTo>
                      <a:pt x="1330" y="1"/>
                      <a:pt x="49" y="1"/>
                      <a:pt x="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7"/>
              <p:cNvSpPr/>
              <p:nvPr/>
            </p:nvSpPr>
            <p:spPr>
              <a:xfrm>
                <a:off x="4227300" y="1940525"/>
                <a:ext cx="369723" cy="1110403"/>
              </a:xfrm>
              <a:custGeom>
                <a:avLst/>
                <a:gdLst/>
                <a:ahLst/>
                <a:cxnLst/>
                <a:rect l="l" t="t" r="r" b="b"/>
                <a:pathLst>
                  <a:path w="2987" h="8200" extrusionOk="0">
                    <a:moveTo>
                      <a:pt x="955" y="1"/>
                    </a:moveTo>
                    <a:cubicBezTo>
                      <a:pt x="367" y="1"/>
                      <a:pt x="37" y="162"/>
                      <a:pt x="37" y="162"/>
                    </a:cubicBezTo>
                    <a:lnTo>
                      <a:pt x="1" y="8188"/>
                    </a:lnTo>
                    <a:lnTo>
                      <a:pt x="2986" y="8200"/>
                    </a:lnTo>
                    <a:cubicBezTo>
                      <a:pt x="2986" y="8200"/>
                      <a:pt x="2757" y="2664"/>
                      <a:pt x="2696" y="1927"/>
                    </a:cubicBezTo>
                    <a:cubicBezTo>
                      <a:pt x="2636" y="1201"/>
                      <a:pt x="2261" y="138"/>
                      <a:pt x="1391" y="29"/>
                    </a:cubicBezTo>
                    <a:cubicBezTo>
                      <a:pt x="1233" y="9"/>
                      <a:pt x="1088" y="1"/>
                      <a:pt x="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7"/>
              <p:cNvSpPr/>
              <p:nvPr/>
            </p:nvSpPr>
            <p:spPr>
              <a:xfrm>
                <a:off x="4076160" y="1943993"/>
                <a:ext cx="390642" cy="1280107"/>
              </a:xfrm>
              <a:custGeom>
                <a:avLst/>
                <a:gdLst/>
                <a:ahLst/>
                <a:cxnLst/>
                <a:rect l="l" t="t" r="r" b="b"/>
                <a:pathLst>
                  <a:path w="3156" h="10342" extrusionOk="0">
                    <a:moveTo>
                      <a:pt x="1744" y="1"/>
                    </a:moveTo>
                    <a:cubicBezTo>
                      <a:pt x="1660" y="1"/>
                      <a:pt x="1033" y="32"/>
                      <a:pt x="146" y="920"/>
                    </a:cubicBezTo>
                    <a:cubicBezTo>
                      <a:pt x="86" y="992"/>
                      <a:pt x="49" y="1077"/>
                      <a:pt x="49" y="1173"/>
                    </a:cubicBezTo>
                    <a:lnTo>
                      <a:pt x="1" y="10323"/>
                    </a:lnTo>
                    <a:cubicBezTo>
                      <a:pt x="179" y="10335"/>
                      <a:pt x="358" y="10341"/>
                      <a:pt x="536" y="10341"/>
                    </a:cubicBezTo>
                    <a:cubicBezTo>
                      <a:pt x="1432" y="10341"/>
                      <a:pt x="2319" y="10189"/>
                      <a:pt x="3156" y="9876"/>
                    </a:cubicBezTo>
                    <a:lnTo>
                      <a:pt x="1754" y="1"/>
                    </a:lnTo>
                    <a:cubicBezTo>
                      <a:pt x="1754" y="1"/>
                      <a:pt x="1750" y="1"/>
                      <a:pt x="1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7"/>
              <p:cNvSpPr/>
              <p:nvPr/>
            </p:nvSpPr>
            <p:spPr>
              <a:xfrm>
                <a:off x="3552575" y="3050932"/>
                <a:ext cx="257333" cy="195445"/>
              </a:xfrm>
              <a:custGeom>
                <a:avLst/>
                <a:gdLst/>
                <a:ahLst/>
                <a:cxnLst/>
                <a:rect l="l" t="t" r="r" b="b"/>
                <a:pathLst>
                  <a:path w="2079" h="1579" extrusionOk="0">
                    <a:moveTo>
                      <a:pt x="1038" y="0"/>
                    </a:moveTo>
                    <a:cubicBezTo>
                      <a:pt x="1019" y="0"/>
                      <a:pt x="999" y="1"/>
                      <a:pt x="980" y="2"/>
                    </a:cubicBezTo>
                    <a:cubicBezTo>
                      <a:pt x="291" y="63"/>
                      <a:pt x="1" y="933"/>
                      <a:pt x="532" y="1392"/>
                    </a:cubicBezTo>
                    <a:cubicBezTo>
                      <a:pt x="679" y="1517"/>
                      <a:pt x="860" y="1579"/>
                      <a:pt x="1042" y="1579"/>
                    </a:cubicBezTo>
                    <a:cubicBezTo>
                      <a:pt x="1263" y="1579"/>
                      <a:pt x="1485" y="1487"/>
                      <a:pt x="1644" y="1308"/>
                    </a:cubicBezTo>
                    <a:cubicBezTo>
                      <a:pt x="2079" y="791"/>
                      <a:pt x="1703" y="0"/>
                      <a:pt x="1038" y="0"/>
                    </a:cubicBez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7"/>
              <p:cNvSpPr/>
              <p:nvPr/>
            </p:nvSpPr>
            <p:spPr>
              <a:xfrm>
                <a:off x="3625852" y="2867123"/>
                <a:ext cx="193217" cy="223047"/>
              </a:xfrm>
              <a:custGeom>
                <a:avLst/>
                <a:gdLst/>
                <a:ahLst/>
                <a:cxnLst/>
                <a:rect l="l" t="t" r="r" b="b"/>
                <a:pathLst>
                  <a:path w="1561" h="1802" extrusionOk="0">
                    <a:moveTo>
                      <a:pt x="472" y="1"/>
                    </a:moveTo>
                    <a:lnTo>
                      <a:pt x="1" y="1632"/>
                    </a:lnTo>
                    <a:lnTo>
                      <a:pt x="847" y="1802"/>
                    </a:lnTo>
                    <a:lnTo>
                      <a:pt x="1560" y="134"/>
                    </a:lnTo>
                    <a:lnTo>
                      <a:pt x="472" y="1"/>
                    </a:ln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7"/>
              <p:cNvSpPr/>
              <p:nvPr/>
            </p:nvSpPr>
            <p:spPr>
              <a:xfrm>
                <a:off x="3591442" y="1978526"/>
                <a:ext cx="730287" cy="1044311"/>
              </a:xfrm>
              <a:custGeom>
                <a:avLst/>
                <a:gdLst/>
                <a:ahLst/>
                <a:cxnLst/>
                <a:rect l="l" t="t" r="r" b="b"/>
                <a:pathLst>
                  <a:path w="5900" h="8437" extrusionOk="0">
                    <a:moveTo>
                      <a:pt x="4872" y="0"/>
                    </a:moveTo>
                    <a:cubicBezTo>
                      <a:pt x="4872" y="0"/>
                      <a:pt x="1451" y="2006"/>
                      <a:pt x="1" y="8159"/>
                    </a:cubicBezTo>
                    <a:lnTo>
                      <a:pt x="2044" y="8437"/>
                    </a:lnTo>
                    <a:cubicBezTo>
                      <a:pt x="2044" y="8437"/>
                      <a:pt x="3107" y="4267"/>
                      <a:pt x="5174" y="2562"/>
                    </a:cubicBezTo>
                    <a:cubicBezTo>
                      <a:pt x="5174" y="2562"/>
                      <a:pt x="5899" y="1100"/>
                      <a:pt x="48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7"/>
              <p:cNvSpPr/>
              <p:nvPr/>
            </p:nvSpPr>
            <p:spPr>
              <a:xfrm>
                <a:off x="4079254" y="2295644"/>
                <a:ext cx="152618" cy="178116"/>
              </a:xfrm>
              <a:custGeom>
                <a:avLst/>
                <a:gdLst/>
                <a:ahLst/>
                <a:cxnLst/>
                <a:rect l="l" t="t" r="r" b="b"/>
                <a:pathLst>
                  <a:path w="1233" h="1439" fill="none" extrusionOk="0">
                    <a:moveTo>
                      <a:pt x="0" y="1439"/>
                    </a:moveTo>
                    <a:cubicBezTo>
                      <a:pt x="0" y="1439"/>
                      <a:pt x="665" y="327"/>
                      <a:pt x="1233" y="0"/>
                    </a:cubicBezTo>
                  </a:path>
                </a:pathLst>
              </a:custGeom>
              <a:noFill/>
              <a:ln w="2725" cap="flat" cmpd="sng">
                <a:solidFill>
                  <a:srgbClr val="4A24B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7"/>
              <p:cNvSpPr/>
              <p:nvPr/>
            </p:nvSpPr>
            <p:spPr>
              <a:xfrm>
                <a:off x="4302180" y="1722679"/>
                <a:ext cx="158683" cy="299294"/>
              </a:xfrm>
              <a:custGeom>
                <a:avLst/>
                <a:gdLst/>
                <a:ahLst/>
                <a:cxnLst/>
                <a:rect l="l" t="t" r="r" b="b"/>
                <a:pathLst>
                  <a:path w="1282" h="2418" extrusionOk="0">
                    <a:moveTo>
                      <a:pt x="0" y="0"/>
                    </a:moveTo>
                    <a:lnTo>
                      <a:pt x="0" y="1777"/>
                    </a:lnTo>
                    <a:cubicBezTo>
                      <a:pt x="0" y="2127"/>
                      <a:pt x="278" y="2418"/>
                      <a:pt x="629" y="2418"/>
                    </a:cubicBezTo>
                    <a:cubicBezTo>
                      <a:pt x="991" y="2418"/>
                      <a:pt x="1269" y="2140"/>
                      <a:pt x="1281" y="1777"/>
                    </a:cubicBezTo>
                    <a:lnTo>
                      <a:pt x="1281" y="0"/>
                    </a:ln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7"/>
              <p:cNvSpPr/>
              <p:nvPr/>
            </p:nvSpPr>
            <p:spPr>
              <a:xfrm>
                <a:off x="4296115" y="1734561"/>
                <a:ext cx="163263" cy="205223"/>
              </a:xfrm>
              <a:custGeom>
                <a:avLst/>
                <a:gdLst/>
                <a:ahLst/>
                <a:cxnLst/>
                <a:rect l="l" t="t" r="r" b="b"/>
                <a:pathLst>
                  <a:path w="1319" h="1658" extrusionOk="0">
                    <a:moveTo>
                      <a:pt x="1" y="1"/>
                    </a:moveTo>
                    <a:cubicBezTo>
                      <a:pt x="1" y="1"/>
                      <a:pt x="144" y="1657"/>
                      <a:pt x="1293" y="1657"/>
                    </a:cubicBezTo>
                    <a:cubicBezTo>
                      <a:pt x="1302" y="1657"/>
                      <a:pt x="1310" y="1657"/>
                      <a:pt x="1318" y="1657"/>
                    </a:cubicBezTo>
                    <a:lnTo>
                      <a:pt x="1318" y="738"/>
                    </a:lnTo>
                    <a:lnTo>
                      <a:pt x="1" y="1"/>
                    </a:lnTo>
                    <a:close/>
                  </a:path>
                </a:pathLst>
              </a:custGeom>
              <a:solidFill>
                <a:srgbClr val="B16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7"/>
              <p:cNvSpPr/>
              <p:nvPr/>
            </p:nvSpPr>
            <p:spPr>
              <a:xfrm>
                <a:off x="4546024" y="1489235"/>
                <a:ext cx="151132" cy="179725"/>
              </a:xfrm>
              <a:custGeom>
                <a:avLst/>
                <a:gdLst/>
                <a:ahLst/>
                <a:cxnLst/>
                <a:rect l="l" t="t" r="r" b="b"/>
                <a:pathLst>
                  <a:path w="1221" h="1452" extrusionOk="0">
                    <a:moveTo>
                      <a:pt x="0" y="1"/>
                    </a:moveTo>
                    <a:lnTo>
                      <a:pt x="0" y="690"/>
                    </a:lnTo>
                    <a:lnTo>
                      <a:pt x="218" y="1451"/>
                    </a:lnTo>
                    <a:cubicBezTo>
                      <a:pt x="1221" y="206"/>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4278167" y="1516219"/>
                <a:ext cx="308330" cy="371085"/>
              </a:xfrm>
              <a:custGeom>
                <a:avLst/>
                <a:gdLst/>
                <a:ahLst/>
                <a:cxnLst/>
                <a:rect l="l" t="t" r="r" b="b"/>
                <a:pathLst>
                  <a:path w="2491" h="2998" extrusionOk="0">
                    <a:moveTo>
                      <a:pt x="545" y="0"/>
                    </a:moveTo>
                    <a:cubicBezTo>
                      <a:pt x="242" y="0"/>
                      <a:pt x="1" y="242"/>
                      <a:pt x="1" y="544"/>
                    </a:cubicBezTo>
                    <a:lnTo>
                      <a:pt x="1" y="1717"/>
                    </a:lnTo>
                    <a:cubicBezTo>
                      <a:pt x="1" y="2393"/>
                      <a:pt x="665" y="2998"/>
                      <a:pt x="1246" y="2998"/>
                    </a:cubicBezTo>
                    <a:cubicBezTo>
                      <a:pt x="1935" y="2998"/>
                      <a:pt x="2491" y="2587"/>
                      <a:pt x="2491" y="1910"/>
                    </a:cubicBezTo>
                    <a:lnTo>
                      <a:pt x="2491" y="544"/>
                    </a:lnTo>
                    <a:cubicBezTo>
                      <a:pt x="2491" y="242"/>
                      <a:pt x="2249" y="0"/>
                      <a:pt x="1947" y="0"/>
                    </a:cubicBez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4197463" y="1515476"/>
                <a:ext cx="179601" cy="154969"/>
              </a:xfrm>
              <a:custGeom>
                <a:avLst/>
                <a:gdLst/>
                <a:ahLst/>
                <a:cxnLst/>
                <a:rect l="l" t="t" r="r" b="b"/>
                <a:pathLst>
                  <a:path w="1451" h="1252" extrusionOk="0">
                    <a:moveTo>
                      <a:pt x="432" y="1"/>
                    </a:moveTo>
                    <a:cubicBezTo>
                      <a:pt x="313" y="1"/>
                      <a:pt x="207" y="59"/>
                      <a:pt x="145" y="151"/>
                    </a:cubicBezTo>
                    <a:cubicBezTo>
                      <a:pt x="0" y="357"/>
                      <a:pt x="363" y="1251"/>
                      <a:pt x="363" y="1251"/>
                    </a:cubicBezTo>
                    <a:lnTo>
                      <a:pt x="858" y="1251"/>
                    </a:lnTo>
                    <a:cubicBezTo>
                      <a:pt x="1293" y="1009"/>
                      <a:pt x="1450" y="441"/>
                      <a:pt x="1197" y="6"/>
                    </a:cubicBezTo>
                    <a:lnTo>
                      <a:pt x="496" y="6"/>
                    </a:lnTo>
                    <a:cubicBezTo>
                      <a:pt x="474" y="3"/>
                      <a:pt x="453"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4209346" y="1634426"/>
                <a:ext cx="110905" cy="110781"/>
              </a:xfrm>
              <a:custGeom>
                <a:avLst/>
                <a:gdLst/>
                <a:ahLst/>
                <a:cxnLst/>
                <a:rect l="l" t="t" r="r" b="b"/>
                <a:pathLst>
                  <a:path w="896" h="895" extrusionOk="0">
                    <a:moveTo>
                      <a:pt x="448" y="0"/>
                    </a:moveTo>
                    <a:cubicBezTo>
                      <a:pt x="206" y="0"/>
                      <a:pt x="1" y="206"/>
                      <a:pt x="1" y="447"/>
                    </a:cubicBezTo>
                    <a:cubicBezTo>
                      <a:pt x="1" y="689"/>
                      <a:pt x="206" y="895"/>
                      <a:pt x="448" y="895"/>
                    </a:cubicBezTo>
                    <a:cubicBezTo>
                      <a:pt x="702" y="895"/>
                      <a:pt x="895" y="689"/>
                      <a:pt x="895" y="447"/>
                    </a:cubicBezTo>
                    <a:cubicBezTo>
                      <a:pt x="895" y="206"/>
                      <a:pt x="702" y="0"/>
                      <a:pt x="448" y="0"/>
                    </a:cubicBezTo>
                    <a:close/>
                  </a:path>
                </a:pathLst>
              </a:custGeom>
              <a:solidFill>
                <a:srgbClr val="C8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4168994" y="1381425"/>
                <a:ext cx="458719" cy="190246"/>
              </a:xfrm>
              <a:custGeom>
                <a:avLst/>
                <a:gdLst/>
                <a:ahLst/>
                <a:cxnLst/>
                <a:rect l="l" t="t" r="r" b="b"/>
                <a:pathLst>
                  <a:path w="3706" h="1537" extrusionOk="0">
                    <a:moveTo>
                      <a:pt x="1257" y="1"/>
                    </a:moveTo>
                    <a:cubicBezTo>
                      <a:pt x="929" y="1"/>
                      <a:pt x="639" y="239"/>
                      <a:pt x="568" y="569"/>
                    </a:cubicBezTo>
                    <a:cubicBezTo>
                      <a:pt x="0" y="654"/>
                      <a:pt x="37" y="1488"/>
                      <a:pt x="617" y="1536"/>
                    </a:cubicBezTo>
                    <a:cubicBezTo>
                      <a:pt x="798" y="1524"/>
                      <a:pt x="955" y="1416"/>
                      <a:pt x="1028" y="1246"/>
                    </a:cubicBezTo>
                    <a:cubicBezTo>
                      <a:pt x="1112" y="1283"/>
                      <a:pt x="1197" y="1295"/>
                      <a:pt x="1282" y="1295"/>
                    </a:cubicBezTo>
                    <a:cubicBezTo>
                      <a:pt x="1366" y="1295"/>
                      <a:pt x="1463" y="1283"/>
                      <a:pt x="1547" y="1246"/>
                    </a:cubicBezTo>
                    <a:cubicBezTo>
                      <a:pt x="1720" y="1262"/>
                      <a:pt x="1993" y="1278"/>
                      <a:pt x="2286" y="1278"/>
                    </a:cubicBezTo>
                    <a:cubicBezTo>
                      <a:pt x="2916" y="1278"/>
                      <a:pt x="3642" y="1202"/>
                      <a:pt x="3675" y="872"/>
                    </a:cubicBezTo>
                    <a:cubicBezTo>
                      <a:pt x="3705" y="424"/>
                      <a:pt x="3342" y="71"/>
                      <a:pt x="2931" y="71"/>
                    </a:cubicBezTo>
                    <a:cubicBezTo>
                      <a:pt x="2853" y="71"/>
                      <a:pt x="2774" y="83"/>
                      <a:pt x="2696" y="110"/>
                    </a:cubicBezTo>
                    <a:cubicBezTo>
                      <a:pt x="2519" y="151"/>
                      <a:pt x="2339" y="171"/>
                      <a:pt x="2159" y="171"/>
                    </a:cubicBezTo>
                    <a:cubicBezTo>
                      <a:pt x="1859" y="171"/>
                      <a:pt x="1561" y="115"/>
                      <a:pt x="1282" y="1"/>
                    </a:cubicBezTo>
                    <a:cubicBezTo>
                      <a:pt x="1273" y="1"/>
                      <a:pt x="1265" y="1"/>
                      <a:pt x="12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4258734" y="1516219"/>
                <a:ext cx="332219" cy="377150"/>
              </a:xfrm>
              <a:custGeom>
                <a:avLst/>
                <a:gdLst/>
                <a:ahLst/>
                <a:cxnLst/>
                <a:rect l="l" t="t" r="r" b="b"/>
                <a:pathLst>
                  <a:path w="2684" h="3047" extrusionOk="0">
                    <a:moveTo>
                      <a:pt x="1" y="0"/>
                    </a:moveTo>
                    <a:lnTo>
                      <a:pt x="115" y="139"/>
                    </a:lnTo>
                    <a:lnTo>
                      <a:pt x="115" y="139"/>
                    </a:lnTo>
                    <a:cubicBezTo>
                      <a:pt x="51" y="45"/>
                      <a:pt x="1" y="0"/>
                      <a:pt x="1" y="0"/>
                    </a:cubicBezTo>
                    <a:close/>
                    <a:moveTo>
                      <a:pt x="115" y="139"/>
                    </a:moveTo>
                    <a:cubicBezTo>
                      <a:pt x="266" y="359"/>
                      <a:pt x="495" y="848"/>
                      <a:pt x="351" y="1668"/>
                    </a:cubicBezTo>
                    <a:cubicBezTo>
                      <a:pt x="158" y="2841"/>
                      <a:pt x="895" y="3046"/>
                      <a:pt x="1632" y="3046"/>
                    </a:cubicBezTo>
                    <a:cubicBezTo>
                      <a:pt x="2575" y="3046"/>
                      <a:pt x="2684" y="2079"/>
                      <a:pt x="2684" y="2079"/>
                    </a:cubicBezTo>
                    <a:cubicBezTo>
                      <a:pt x="2684" y="2079"/>
                      <a:pt x="2606" y="1815"/>
                      <a:pt x="2052" y="1815"/>
                    </a:cubicBezTo>
                    <a:cubicBezTo>
                      <a:pt x="1991" y="1815"/>
                      <a:pt x="1924" y="1818"/>
                      <a:pt x="1850" y="1825"/>
                    </a:cubicBezTo>
                    <a:cubicBezTo>
                      <a:pt x="1344" y="1884"/>
                      <a:pt x="1091" y="2049"/>
                      <a:pt x="919" y="2049"/>
                    </a:cubicBezTo>
                    <a:cubicBezTo>
                      <a:pt x="844" y="2049"/>
                      <a:pt x="784" y="2018"/>
                      <a:pt x="726" y="1934"/>
                    </a:cubicBezTo>
                    <a:cubicBezTo>
                      <a:pt x="544" y="1668"/>
                      <a:pt x="629" y="762"/>
                      <a:pt x="629" y="762"/>
                    </a:cubicBezTo>
                    <a:lnTo>
                      <a:pt x="115" y="13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986930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23"/>
        <p:cNvGrpSpPr/>
        <p:nvPr/>
      </p:nvGrpSpPr>
      <p:grpSpPr>
        <a:xfrm>
          <a:off x="0" y="0"/>
          <a:ext cx="0" cy="0"/>
          <a:chOff x="0" y="0"/>
          <a:chExt cx="0" cy="0"/>
        </a:xfrm>
      </p:grpSpPr>
      <p:sp>
        <p:nvSpPr>
          <p:cNvPr id="1824" name="Google Shape;1824;p58"/>
          <p:cNvSpPr txBox="1">
            <a:spLocks noGrp="1"/>
          </p:cNvSpPr>
          <p:nvPr>
            <p:ph type="title"/>
          </p:nvPr>
        </p:nvSpPr>
        <p:spPr>
          <a:xfrm>
            <a:off x="457200" y="1197526"/>
            <a:ext cx="5554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a:t>
            </a:r>
            <a:endParaRPr/>
          </a:p>
        </p:txBody>
      </p:sp>
      <p:grpSp>
        <p:nvGrpSpPr>
          <p:cNvPr id="1825" name="Google Shape;1825;p58"/>
          <p:cNvGrpSpPr/>
          <p:nvPr/>
        </p:nvGrpSpPr>
        <p:grpSpPr>
          <a:xfrm>
            <a:off x="5019426" y="1149275"/>
            <a:ext cx="4572903" cy="3204724"/>
            <a:chOff x="4638426" y="1149275"/>
            <a:chExt cx="4572903" cy="3204724"/>
          </a:xfrm>
        </p:grpSpPr>
        <p:sp>
          <p:nvSpPr>
            <p:cNvPr id="1826" name="Google Shape;1826;p58"/>
            <p:cNvSpPr/>
            <p:nvPr/>
          </p:nvSpPr>
          <p:spPr>
            <a:xfrm>
              <a:off x="5822521"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6670026" y="4154752"/>
              <a:ext cx="72892" cy="199247"/>
            </a:xfrm>
            <a:custGeom>
              <a:avLst/>
              <a:gdLst/>
              <a:ahLst/>
              <a:cxnLst/>
              <a:rect l="l" t="t" r="r" b="b"/>
              <a:pathLst>
                <a:path w="544" h="1487" extrusionOk="0">
                  <a:moveTo>
                    <a:pt x="0" y="0"/>
                  </a:moveTo>
                  <a:lnTo>
                    <a:pt x="0"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6518882"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5980499"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5822521" y="4154752"/>
              <a:ext cx="1038576" cy="166285"/>
            </a:xfrm>
            <a:custGeom>
              <a:avLst/>
              <a:gdLst/>
              <a:ahLst/>
              <a:cxnLst/>
              <a:rect l="l" t="t" r="r" b="b"/>
              <a:pathLst>
                <a:path w="7751" h="1241" extrusionOk="0">
                  <a:moveTo>
                    <a:pt x="277" y="0"/>
                  </a:moveTo>
                  <a:lnTo>
                    <a:pt x="7750" y="0"/>
                  </a:lnTo>
                  <a:cubicBezTo>
                    <a:pt x="7750" y="11"/>
                    <a:pt x="7750" y="21"/>
                    <a:pt x="7750" y="31"/>
                  </a:cubicBezTo>
                  <a:lnTo>
                    <a:pt x="7750" y="964"/>
                  </a:lnTo>
                  <a:cubicBezTo>
                    <a:pt x="7750" y="1108"/>
                    <a:pt x="7627" y="1231"/>
                    <a:pt x="7473" y="1241"/>
                  </a:cubicBezTo>
                  <a:lnTo>
                    <a:pt x="0" y="1241"/>
                  </a:lnTo>
                  <a:cubicBezTo>
                    <a:pt x="0" y="1231"/>
                    <a:pt x="0" y="1220"/>
                    <a:pt x="0" y="1210"/>
                  </a:cubicBezTo>
                  <a:lnTo>
                    <a:pt x="0" y="277"/>
                  </a:lnTo>
                  <a:cubicBezTo>
                    <a:pt x="0" y="123"/>
                    <a:pt x="123"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6670026" y="4154752"/>
              <a:ext cx="72892" cy="166285"/>
            </a:xfrm>
            <a:custGeom>
              <a:avLst/>
              <a:gdLst/>
              <a:ahLst/>
              <a:cxnLst/>
              <a:rect l="l" t="t" r="r" b="b"/>
              <a:pathLst>
                <a:path w="544" h="1241" extrusionOk="0">
                  <a:moveTo>
                    <a:pt x="0" y="0"/>
                  </a:moveTo>
                  <a:lnTo>
                    <a:pt x="0" y="1241"/>
                  </a:lnTo>
                  <a:lnTo>
                    <a:pt x="544" y="124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6518882"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5980499"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5878798" y="3956978"/>
              <a:ext cx="1074352" cy="197907"/>
            </a:xfrm>
            <a:custGeom>
              <a:avLst/>
              <a:gdLst/>
              <a:ahLst/>
              <a:cxnLst/>
              <a:rect l="l" t="t" r="r" b="b"/>
              <a:pathLst>
                <a:path w="8018"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6724963"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6575159" y="3956978"/>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6036776" y="395697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5878798"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6724963"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6575159" y="3956978"/>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6036776" y="3956978"/>
              <a:ext cx="72892" cy="164945"/>
            </a:xfrm>
            <a:custGeom>
              <a:avLst/>
              <a:gdLst/>
              <a:ahLst/>
              <a:cxnLst/>
              <a:rect l="l" t="t" r="r" b="b"/>
              <a:pathLst>
                <a:path w="544" h="1231" extrusionOk="0">
                  <a:moveTo>
                    <a:pt x="0" y="0"/>
                  </a:moveTo>
                  <a:lnTo>
                    <a:pt x="0"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5795053" y="3759203"/>
              <a:ext cx="1074218" cy="197907"/>
            </a:xfrm>
            <a:custGeom>
              <a:avLst/>
              <a:gdLst/>
              <a:ahLst/>
              <a:cxnLst/>
              <a:rect l="l" t="t" r="r" b="b"/>
              <a:pathLst>
                <a:path w="8017" h="1477" extrusionOk="0">
                  <a:moveTo>
                    <a:pt x="277" y="0"/>
                  </a:moveTo>
                  <a:cubicBezTo>
                    <a:pt x="123" y="0"/>
                    <a:pt x="0" y="123"/>
                    <a:pt x="0" y="277"/>
                  </a:cubicBezTo>
                  <a:lnTo>
                    <a:pt x="0" y="1199"/>
                  </a:lnTo>
                  <a:cubicBezTo>
                    <a:pt x="0" y="1353"/>
                    <a:pt x="123"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6641083" y="3759203"/>
              <a:ext cx="74366" cy="197907"/>
            </a:xfrm>
            <a:custGeom>
              <a:avLst/>
              <a:gdLst/>
              <a:ahLst/>
              <a:cxnLst/>
              <a:rect l="l" t="t" r="r" b="b"/>
              <a:pathLst>
                <a:path w="555" h="1477" extrusionOk="0">
                  <a:moveTo>
                    <a:pt x="1" y="0"/>
                  </a:moveTo>
                  <a:lnTo>
                    <a:pt x="1" y="1476"/>
                  </a:lnTo>
                  <a:lnTo>
                    <a:pt x="555" y="1476"/>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6491413"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5952896" y="3759203"/>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5795053" y="3759203"/>
              <a:ext cx="1039916" cy="164945"/>
            </a:xfrm>
            <a:custGeom>
              <a:avLst/>
              <a:gdLst/>
              <a:ahLst/>
              <a:cxnLst/>
              <a:rect l="l" t="t" r="r" b="b"/>
              <a:pathLst>
                <a:path w="7761" h="1231" extrusionOk="0">
                  <a:moveTo>
                    <a:pt x="277" y="0"/>
                  </a:moveTo>
                  <a:lnTo>
                    <a:pt x="7760" y="0"/>
                  </a:lnTo>
                  <a:cubicBezTo>
                    <a:pt x="7760" y="10"/>
                    <a:pt x="7760" y="21"/>
                    <a:pt x="7760" y="31"/>
                  </a:cubicBezTo>
                  <a:lnTo>
                    <a:pt x="7760" y="953"/>
                  </a:lnTo>
                  <a:cubicBezTo>
                    <a:pt x="7760" y="1107"/>
                    <a:pt x="7627" y="1230"/>
                    <a:pt x="7484"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6641083" y="3759203"/>
              <a:ext cx="74366" cy="164945"/>
            </a:xfrm>
            <a:custGeom>
              <a:avLst/>
              <a:gdLst/>
              <a:ahLst/>
              <a:cxnLst/>
              <a:rect l="l" t="t" r="r" b="b"/>
              <a:pathLst>
                <a:path w="555" h="1231" extrusionOk="0">
                  <a:moveTo>
                    <a:pt x="1" y="0"/>
                  </a:moveTo>
                  <a:lnTo>
                    <a:pt x="1" y="1230"/>
                  </a:lnTo>
                  <a:lnTo>
                    <a:pt x="555" y="1230"/>
                  </a:lnTo>
                  <a:lnTo>
                    <a:pt x="555"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6491413"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5952896" y="3759203"/>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5822521" y="3559955"/>
              <a:ext cx="1074218" cy="199381"/>
            </a:xfrm>
            <a:custGeom>
              <a:avLst/>
              <a:gdLst/>
              <a:ahLst/>
              <a:cxnLst/>
              <a:rect l="l" t="t" r="r" b="b"/>
              <a:pathLst>
                <a:path w="8017" h="1488" extrusionOk="0">
                  <a:moveTo>
                    <a:pt x="277" y="1"/>
                  </a:moveTo>
                  <a:cubicBezTo>
                    <a:pt x="123" y="1"/>
                    <a:pt x="0" y="124"/>
                    <a:pt x="0" y="277"/>
                  </a:cubicBezTo>
                  <a:lnTo>
                    <a:pt x="0" y="1210"/>
                  </a:lnTo>
                  <a:cubicBezTo>
                    <a:pt x="0" y="1364"/>
                    <a:pt x="123"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6670026" y="3559955"/>
              <a:ext cx="72892" cy="199381"/>
            </a:xfrm>
            <a:custGeom>
              <a:avLst/>
              <a:gdLst/>
              <a:ahLst/>
              <a:cxnLst/>
              <a:rect l="l" t="t" r="r" b="b"/>
              <a:pathLst>
                <a:path w="544" h="1488" extrusionOk="0">
                  <a:moveTo>
                    <a:pt x="0" y="1"/>
                  </a:moveTo>
                  <a:lnTo>
                    <a:pt x="0"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6518882"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5980499" y="3559955"/>
              <a:ext cx="74232" cy="199381"/>
            </a:xfrm>
            <a:custGeom>
              <a:avLst/>
              <a:gdLst/>
              <a:ahLst/>
              <a:cxnLst/>
              <a:rect l="l" t="t" r="r" b="b"/>
              <a:pathLst>
                <a:path w="554" h="1488" extrusionOk="0">
                  <a:moveTo>
                    <a:pt x="0" y="1"/>
                  </a:moveTo>
                  <a:lnTo>
                    <a:pt x="0" y="1487"/>
                  </a:lnTo>
                  <a:lnTo>
                    <a:pt x="554" y="148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5822521" y="3559955"/>
              <a:ext cx="1038576" cy="166285"/>
            </a:xfrm>
            <a:custGeom>
              <a:avLst/>
              <a:gdLst/>
              <a:ahLst/>
              <a:cxnLst/>
              <a:rect l="l" t="t" r="r" b="b"/>
              <a:pathLst>
                <a:path w="7751" h="1241" extrusionOk="0">
                  <a:moveTo>
                    <a:pt x="277" y="1"/>
                  </a:moveTo>
                  <a:lnTo>
                    <a:pt x="7750" y="1"/>
                  </a:lnTo>
                  <a:cubicBezTo>
                    <a:pt x="7750" y="11"/>
                    <a:pt x="7750" y="21"/>
                    <a:pt x="7750" y="31"/>
                  </a:cubicBezTo>
                  <a:lnTo>
                    <a:pt x="7750" y="964"/>
                  </a:lnTo>
                  <a:cubicBezTo>
                    <a:pt x="7750" y="1118"/>
                    <a:pt x="7627" y="1241"/>
                    <a:pt x="7473" y="1241"/>
                  </a:cubicBezTo>
                  <a:lnTo>
                    <a:pt x="0" y="1241"/>
                  </a:lnTo>
                  <a:cubicBezTo>
                    <a:pt x="0" y="1231"/>
                    <a:pt x="0" y="1220"/>
                    <a:pt x="0" y="1210"/>
                  </a:cubicBezTo>
                  <a:lnTo>
                    <a:pt x="0" y="277"/>
                  </a:lnTo>
                  <a:cubicBezTo>
                    <a:pt x="0" y="134"/>
                    <a:pt x="123"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6670026" y="3559955"/>
              <a:ext cx="72892" cy="166285"/>
            </a:xfrm>
            <a:custGeom>
              <a:avLst/>
              <a:gdLst/>
              <a:ahLst/>
              <a:cxnLst/>
              <a:rect l="l" t="t" r="r" b="b"/>
              <a:pathLst>
                <a:path w="544" h="1241" extrusionOk="0">
                  <a:moveTo>
                    <a:pt x="0" y="1"/>
                  </a:moveTo>
                  <a:lnTo>
                    <a:pt x="0"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6518882"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5980499" y="3559955"/>
              <a:ext cx="74232" cy="166285"/>
            </a:xfrm>
            <a:custGeom>
              <a:avLst/>
              <a:gdLst/>
              <a:ahLst/>
              <a:cxnLst/>
              <a:rect l="l" t="t" r="r" b="b"/>
              <a:pathLst>
                <a:path w="554" h="1241" extrusionOk="0">
                  <a:moveTo>
                    <a:pt x="0" y="1"/>
                  </a:moveTo>
                  <a:lnTo>
                    <a:pt x="0" y="1241"/>
                  </a:lnTo>
                  <a:lnTo>
                    <a:pt x="554" y="124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5715327" y="3362180"/>
              <a:ext cx="1074352" cy="197907"/>
            </a:xfrm>
            <a:custGeom>
              <a:avLst/>
              <a:gdLst/>
              <a:ahLst/>
              <a:cxnLst/>
              <a:rect l="l" t="t" r="r" b="b"/>
              <a:pathLst>
                <a:path w="8018"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6562832"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6411688"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5873304" y="336218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5715327" y="3362180"/>
              <a:ext cx="1038576" cy="164945"/>
            </a:xfrm>
            <a:custGeom>
              <a:avLst/>
              <a:gdLst/>
              <a:ahLst/>
              <a:cxnLst/>
              <a:rect l="l" t="t" r="r" b="b"/>
              <a:pathLst>
                <a:path w="7751" h="1231" extrusionOk="0">
                  <a:moveTo>
                    <a:pt x="277" y="0"/>
                  </a:moveTo>
                  <a:lnTo>
                    <a:pt x="7751" y="0"/>
                  </a:lnTo>
                  <a:cubicBezTo>
                    <a:pt x="7751" y="11"/>
                    <a:pt x="7751" y="21"/>
                    <a:pt x="7751" y="31"/>
                  </a:cubicBezTo>
                  <a:lnTo>
                    <a:pt x="7751" y="954"/>
                  </a:lnTo>
                  <a:cubicBezTo>
                    <a:pt x="7751" y="1108"/>
                    <a:pt x="7628" y="1231"/>
                    <a:pt x="7474" y="1231"/>
                  </a:cubicBezTo>
                  <a:lnTo>
                    <a:pt x="0" y="1231"/>
                  </a:lnTo>
                  <a:lnTo>
                    <a:pt x="0" y="1210"/>
                  </a:ln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6562832"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6411688"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5873304" y="336218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5822521" y="3164405"/>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6670026" y="3164405"/>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6518882"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5980499" y="3164405"/>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5822521" y="3164405"/>
              <a:ext cx="1038576" cy="164945"/>
            </a:xfrm>
            <a:custGeom>
              <a:avLst/>
              <a:gdLst/>
              <a:ahLst/>
              <a:cxnLst/>
              <a:rect l="l" t="t" r="r" b="b"/>
              <a:pathLst>
                <a:path w="7751" h="1231" extrusionOk="0">
                  <a:moveTo>
                    <a:pt x="277" y="0"/>
                  </a:moveTo>
                  <a:lnTo>
                    <a:pt x="7750" y="0"/>
                  </a:lnTo>
                  <a:cubicBezTo>
                    <a:pt x="7750" y="10"/>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6670026" y="3164405"/>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6518882"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5980499" y="3164405"/>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5822521" y="2966497"/>
              <a:ext cx="1074218" cy="198041"/>
            </a:xfrm>
            <a:custGeom>
              <a:avLst/>
              <a:gdLst/>
              <a:ahLst/>
              <a:cxnLst/>
              <a:rect l="l" t="t" r="r" b="b"/>
              <a:pathLst>
                <a:path w="8017" h="1478" extrusionOk="0">
                  <a:moveTo>
                    <a:pt x="259" y="0"/>
                  </a:moveTo>
                  <a:cubicBezTo>
                    <a:pt x="114" y="0"/>
                    <a:pt x="0" y="120"/>
                    <a:pt x="0" y="267"/>
                  </a:cubicBezTo>
                  <a:lnTo>
                    <a:pt x="0" y="1200"/>
                  </a:lnTo>
                  <a:cubicBezTo>
                    <a:pt x="0" y="1354"/>
                    <a:pt x="123"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59"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6670026" y="2966497"/>
              <a:ext cx="72892" cy="198041"/>
            </a:xfrm>
            <a:custGeom>
              <a:avLst/>
              <a:gdLst/>
              <a:ahLst/>
              <a:cxnLst/>
              <a:rect l="l" t="t" r="r" b="b"/>
              <a:pathLst>
                <a:path w="544" h="1478"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6518882"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5980499" y="2966497"/>
              <a:ext cx="74232" cy="198041"/>
            </a:xfrm>
            <a:custGeom>
              <a:avLst/>
              <a:gdLst/>
              <a:ahLst/>
              <a:cxnLst/>
              <a:rect l="l" t="t" r="r" b="b"/>
              <a:pathLst>
                <a:path w="554" h="1478"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5822521" y="2966497"/>
              <a:ext cx="1038576" cy="165079"/>
            </a:xfrm>
            <a:custGeom>
              <a:avLst/>
              <a:gdLst/>
              <a:ahLst/>
              <a:cxnLst/>
              <a:rect l="l" t="t" r="r" b="b"/>
              <a:pathLst>
                <a:path w="7751" h="1232" extrusionOk="0">
                  <a:moveTo>
                    <a:pt x="277" y="1"/>
                  </a:moveTo>
                  <a:lnTo>
                    <a:pt x="7750" y="1"/>
                  </a:lnTo>
                  <a:cubicBezTo>
                    <a:pt x="7750" y="1"/>
                    <a:pt x="7750" y="11"/>
                    <a:pt x="7750" y="21"/>
                  </a:cubicBezTo>
                  <a:lnTo>
                    <a:pt x="7750" y="954"/>
                  </a:lnTo>
                  <a:cubicBezTo>
                    <a:pt x="7750" y="1108"/>
                    <a:pt x="7627" y="1231"/>
                    <a:pt x="7473" y="1231"/>
                  </a:cubicBezTo>
                  <a:lnTo>
                    <a:pt x="0" y="1231"/>
                  </a:lnTo>
                  <a:cubicBezTo>
                    <a:pt x="0" y="1221"/>
                    <a:pt x="0" y="1211"/>
                    <a:pt x="0" y="1200"/>
                  </a:cubicBezTo>
                  <a:lnTo>
                    <a:pt x="0" y="26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6670026" y="2966497"/>
              <a:ext cx="72892" cy="165079"/>
            </a:xfrm>
            <a:custGeom>
              <a:avLst/>
              <a:gdLst/>
              <a:ahLst/>
              <a:cxnLst/>
              <a:rect l="l" t="t" r="r" b="b"/>
              <a:pathLst>
                <a:path w="544" h="1232"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6518882"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5980499" y="2966497"/>
              <a:ext cx="74232" cy="165079"/>
            </a:xfrm>
            <a:custGeom>
              <a:avLst/>
              <a:gdLst/>
              <a:ahLst/>
              <a:cxnLst/>
              <a:rect l="l" t="t" r="r" b="b"/>
              <a:pathLst>
                <a:path w="554" h="1232"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5943383" y="2767382"/>
              <a:ext cx="1074218" cy="199247"/>
            </a:xfrm>
            <a:custGeom>
              <a:avLst/>
              <a:gdLst/>
              <a:ahLst/>
              <a:cxnLst/>
              <a:rect l="l" t="t" r="r" b="b"/>
              <a:pathLst>
                <a:path w="8017" h="1487" extrusionOk="0">
                  <a:moveTo>
                    <a:pt x="277" y="0"/>
                  </a:moveTo>
                  <a:cubicBezTo>
                    <a:pt x="123" y="0"/>
                    <a:pt x="0" y="123"/>
                    <a:pt x="0" y="277"/>
                  </a:cubicBezTo>
                  <a:lnTo>
                    <a:pt x="0" y="1210"/>
                  </a:lnTo>
                  <a:cubicBezTo>
                    <a:pt x="0" y="1354"/>
                    <a:pt x="123" y="1477"/>
                    <a:pt x="277" y="1487"/>
                  </a:cubicBezTo>
                  <a:lnTo>
                    <a:pt x="7740" y="1487"/>
                  </a:lnTo>
                  <a:cubicBezTo>
                    <a:pt x="7894" y="148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6790887" y="2767382"/>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6639744" y="2767382"/>
              <a:ext cx="74366" cy="197907"/>
            </a:xfrm>
            <a:custGeom>
              <a:avLst/>
              <a:gdLst/>
              <a:ahLst/>
              <a:cxnLst/>
              <a:rect l="l" t="t" r="r" b="b"/>
              <a:pathLst>
                <a:path w="555" h="1477" extrusionOk="0">
                  <a:moveTo>
                    <a:pt x="1" y="0"/>
                  </a:moveTo>
                  <a:lnTo>
                    <a:pt x="1" y="1477"/>
                  </a:lnTo>
                  <a:lnTo>
                    <a:pt x="554" y="147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6101360" y="2767382"/>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5943383" y="2767382"/>
              <a:ext cx="1038576" cy="164945"/>
            </a:xfrm>
            <a:custGeom>
              <a:avLst/>
              <a:gdLst/>
              <a:ahLst/>
              <a:cxnLst/>
              <a:rect l="l" t="t" r="r" b="b"/>
              <a:pathLst>
                <a:path w="7751" h="1231" extrusionOk="0">
                  <a:moveTo>
                    <a:pt x="277" y="0"/>
                  </a:moveTo>
                  <a:lnTo>
                    <a:pt x="7750" y="0"/>
                  </a:lnTo>
                  <a:lnTo>
                    <a:pt x="7750" y="31"/>
                  </a:lnTo>
                  <a:lnTo>
                    <a:pt x="7750" y="964"/>
                  </a:lnTo>
                  <a:cubicBezTo>
                    <a:pt x="7750" y="1108"/>
                    <a:pt x="7627" y="1231"/>
                    <a:pt x="7474"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6790887" y="2767382"/>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6639744" y="2767382"/>
              <a:ext cx="74366" cy="164945"/>
            </a:xfrm>
            <a:custGeom>
              <a:avLst/>
              <a:gdLst/>
              <a:ahLst/>
              <a:cxnLst/>
              <a:rect l="l" t="t" r="r" b="b"/>
              <a:pathLst>
                <a:path w="555" h="1231" extrusionOk="0">
                  <a:moveTo>
                    <a:pt x="1" y="0"/>
                  </a:moveTo>
                  <a:lnTo>
                    <a:pt x="1" y="1231"/>
                  </a:lnTo>
                  <a:lnTo>
                    <a:pt x="554" y="123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6101360" y="2767382"/>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5822521" y="2569608"/>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6670026" y="256960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6518882" y="256960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5980499" y="256960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5822521" y="2569608"/>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6670026" y="2569608"/>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6518882" y="2569608"/>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5980499" y="256960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5822521" y="2371699"/>
              <a:ext cx="1074218" cy="198041"/>
            </a:xfrm>
            <a:custGeom>
              <a:avLst/>
              <a:gdLst/>
              <a:ahLst/>
              <a:cxnLst/>
              <a:rect l="l" t="t" r="r" b="b"/>
              <a:pathLst>
                <a:path w="8017" h="1478" extrusionOk="0">
                  <a:moveTo>
                    <a:pt x="260" y="1"/>
                  </a:moveTo>
                  <a:cubicBezTo>
                    <a:pt x="114" y="1"/>
                    <a:pt x="0" y="130"/>
                    <a:pt x="0" y="278"/>
                  </a:cubicBezTo>
                  <a:lnTo>
                    <a:pt x="0" y="1200"/>
                  </a:lnTo>
                  <a:cubicBezTo>
                    <a:pt x="0" y="1344"/>
                    <a:pt x="123" y="1467"/>
                    <a:pt x="277" y="1477"/>
                  </a:cubicBezTo>
                  <a:lnTo>
                    <a:pt x="7740" y="1477"/>
                  </a:lnTo>
                  <a:cubicBezTo>
                    <a:pt x="7894" y="1477"/>
                    <a:pt x="8017" y="1344"/>
                    <a:pt x="8017" y="1200"/>
                  </a:cubicBezTo>
                  <a:lnTo>
                    <a:pt x="8017" y="268"/>
                  </a:lnTo>
                  <a:cubicBezTo>
                    <a:pt x="8017" y="124"/>
                    <a:pt x="7894" y="1"/>
                    <a:pt x="7740" y="1"/>
                  </a:cubicBezTo>
                  <a:lnTo>
                    <a:pt x="277" y="1"/>
                  </a:lnTo>
                  <a:cubicBezTo>
                    <a:pt x="271" y="1"/>
                    <a:pt x="266" y="1"/>
                    <a:pt x="26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6670026" y="2371833"/>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6518882" y="237183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5980499" y="237183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5822521" y="2371833"/>
              <a:ext cx="1038576" cy="164945"/>
            </a:xfrm>
            <a:custGeom>
              <a:avLst/>
              <a:gdLst/>
              <a:ahLst/>
              <a:cxnLst/>
              <a:rect l="l" t="t" r="r" b="b"/>
              <a:pathLst>
                <a:path w="7751" h="1231" extrusionOk="0">
                  <a:moveTo>
                    <a:pt x="277" y="0"/>
                  </a:moveTo>
                  <a:lnTo>
                    <a:pt x="7750" y="0"/>
                  </a:lnTo>
                  <a:cubicBezTo>
                    <a:pt x="7750" y="0"/>
                    <a:pt x="7750" y="10"/>
                    <a:pt x="7750" y="21"/>
                  </a:cubicBezTo>
                  <a:lnTo>
                    <a:pt x="7750" y="953"/>
                  </a:lnTo>
                  <a:cubicBezTo>
                    <a:pt x="7750" y="1107"/>
                    <a:pt x="7627" y="1230"/>
                    <a:pt x="7473"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6670026" y="2371833"/>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6518882" y="237183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5980499" y="237183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5752443" y="2172584"/>
              <a:ext cx="1074218" cy="199381"/>
            </a:xfrm>
            <a:custGeom>
              <a:avLst/>
              <a:gdLst/>
              <a:ahLst/>
              <a:cxnLst/>
              <a:rect l="l" t="t" r="r" b="b"/>
              <a:pathLst>
                <a:path w="8017" h="1488" extrusionOk="0">
                  <a:moveTo>
                    <a:pt x="277" y="1"/>
                  </a:moveTo>
                  <a:cubicBezTo>
                    <a:pt x="123" y="1"/>
                    <a:pt x="0" y="124"/>
                    <a:pt x="0" y="277"/>
                  </a:cubicBezTo>
                  <a:lnTo>
                    <a:pt x="0" y="1210"/>
                  </a:lnTo>
                  <a:cubicBezTo>
                    <a:pt x="0" y="1354"/>
                    <a:pt x="123" y="1477"/>
                    <a:pt x="277" y="1487"/>
                  </a:cubicBezTo>
                  <a:lnTo>
                    <a:pt x="7740" y="1487"/>
                  </a:lnTo>
                  <a:cubicBezTo>
                    <a:pt x="7894" y="1487"/>
                    <a:pt x="8017" y="135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6599948" y="2172584"/>
              <a:ext cx="72892" cy="197907"/>
            </a:xfrm>
            <a:custGeom>
              <a:avLst/>
              <a:gdLst/>
              <a:ahLst/>
              <a:cxnLst/>
              <a:rect l="l" t="t" r="r" b="b"/>
              <a:pathLst>
                <a:path w="544" h="1477"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6448804" y="2172584"/>
              <a:ext cx="74366" cy="197907"/>
            </a:xfrm>
            <a:custGeom>
              <a:avLst/>
              <a:gdLst/>
              <a:ahLst/>
              <a:cxnLst/>
              <a:rect l="l" t="t" r="r" b="b"/>
              <a:pathLst>
                <a:path w="555" h="1477"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5910420" y="2172584"/>
              <a:ext cx="74232" cy="197907"/>
            </a:xfrm>
            <a:custGeom>
              <a:avLst/>
              <a:gdLst/>
              <a:ahLst/>
              <a:cxnLst/>
              <a:rect l="l" t="t" r="r" b="b"/>
              <a:pathLst>
                <a:path w="554" h="1477"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5752443" y="2172584"/>
              <a:ext cx="1038576" cy="166419"/>
            </a:xfrm>
            <a:custGeom>
              <a:avLst/>
              <a:gdLst/>
              <a:ahLst/>
              <a:cxnLst/>
              <a:rect l="l" t="t" r="r" b="b"/>
              <a:pathLst>
                <a:path w="7751" h="1242" extrusionOk="0">
                  <a:moveTo>
                    <a:pt x="277" y="1"/>
                  </a:moveTo>
                  <a:lnTo>
                    <a:pt x="7750" y="1"/>
                  </a:lnTo>
                  <a:cubicBezTo>
                    <a:pt x="7750" y="11"/>
                    <a:pt x="7750" y="21"/>
                    <a:pt x="7750" y="31"/>
                  </a:cubicBezTo>
                  <a:lnTo>
                    <a:pt x="7750" y="964"/>
                  </a:lnTo>
                  <a:cubicBezTo>
                    <a:pt x="7750" y="1108"/>
                    <a:pt x="7627" y="1231"/>
                    <a:pt x="7474" y="1241"/>
                  </a:cubicBezTo>
                  <a:lnTo>
                    <a:pt x="0" y="1241"/>
                  </a:lnTo>
                  <a:cubicBezTo>
                    <a:pt x="0" y="1231"/>
                    <a:pt x="0" y="1221"/>
                    <a:pt x="0" y="1210"/>
                  </a:cubicBezTo>
                  <a:lnTo>
                    <a:pt x="0" y="27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6599948" y="2172584"/>
              <a:ext cx="72892" cy="164945"/>
            </a:xfrm>
            <a:custGeom>
              <a:avLst/>
              <a:gdLst/>
              <a:ahLst/>
              <a:cxnLst/>
              <a:rect l="l" t="t" r="r" b="b"/>
              <a:pathLst>
                <a:path w="544" h="1231"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6448804" y="2172584"/>
              <a:ext cx="74366" cy="164945"/>
            </a:xfrm>
            <a:custGeom>
              <a:avLst/>
              <a:gdLst/>
              <a:ahLst/>
              <a:cxnLst/>
              <a:rect l="l" t="t" r="r" b="b"/>
              <a:pathLst>
                <a:path w="555" h="1231" extrusionOk="0">
                  <a:moveTo>
                    <a:pt x="1" y="1"/>
                  </a:moveTo>
                  <a:lnTo>
                    <a:pt x="1" y="1231"/>
                  </a:lnTo>
                  <a:lnTo>
                    <a:pt x="554" y="123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5910420" y="2172584"/>
              <a:ext cx="74232" cy="164945"/>
            </a:xfrm>
            <a:custGeom>
              <a:avLst/>
              <a:gdLst/>
              <a:ahLst/>
              <a:cxnLst/>
              <a:rect l="l" t="t" r="r" b="b"/>
              <a:pathLst>
                <a:path w="554" h="1231"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5822521" y="197481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6670026" y="1974810"/>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6518882" y="197481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5980499" y="197481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5822521" y="197481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6670026" y="1974810"/>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6518882" y="197481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5980499" y="197481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7005142" y="4154752"/>
              <a:ext cx="1074352" cy="199247"/>
            </a:xfrm>
            <a:custGeom>
              <a:avLst/>
              <a:gdLst/>
              <a:ahLst/>
              <a:cxnLst/>
              <a:rect l="l" t="t" r="r" b="b"/>
              <a:pathLst>
                <a:path w="8018" h="1487" extrusionOk="0">
                  <a:moveTo>
                    <a:pt x="277" y="0"/>
                  </a:moveTo>
                  <a:cubicBezTo>
                    <a:pt x="124" y="0"/>
                    <a:pt x="1" y="123"/>
                    <a:pt x="1" y="277"/>
                  </a:cubicBezTo>
                  <a:lnTo>
                    <a:pt x="1" y="1210"/>
                  </a:lnTo>
                  <a:cubicBezTo>
                    <a:pt x="1" y="1364"/>
                    <a:pt x="124"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7851307" y="4154752"/>
              <a:ext cx="74366" cy="199247"/>
            </a:xfrm>
            <a:custGeom>
              <a:avLst/>
              <a:gdLst/>
              <a:ahLst/>
              <a:cxnLst/>
              <a:rect l="l" t="t" r="r" b="b"/>
              <a:pathLst>
                <a:path w="555" h="1487" extrusionOk="0">
                  <a:moveTo>
                    <a:pt x="1" y="0"/>
                  </a:moveTo>
                  <a:lnTo>
                    <a:pt x="1"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7701637" y="4154752"/>
              <a:ext cx="72892" cy="199247"/>
            </a:xfrm>
            <a:custGeom>
              <a:avLst/>
              <a:gdLst/>
              <a:ahLst/>
              <a:cxnLst/>
              <a:rect l="l" t="t" r="r" b="b"/>
              <a:pathLst>
                <a:path w="544" h="1487" extrusionOk="0">
                  <a:moveTo>
                    <a:pt x="0" y="0"/>
                  </a:moveTo>
                  <a:lnTo>
                    <a:pt x="0" y="1487"/>
                  </a:lnTo>
                  <a:lnTo>
                    <a:pt x="543" y="1487"/>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7163120"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7005142" y="4154752"/>
              <a:ext cx="1038576" cy="166285"/>
            </a:xfrm>
            <a:custGeom>
              <a:avLst/>
              <a:gdLst/>
              <a:ahLst/>
              <a:cxnLst/>
              <a:rect l="l" t="t" r="r" b="b"/>
              <a:pathLst>
                <a:path w="7751" h="1241" extrusionOk="0">
                  <a:moveTo>
                    <a:pt x="277" y="0"/>
                  </a:moveTo>
                  <a:lnTo>
                    <a:pt x="7751" y="0"/>
                  </a:lnTo>
                  <a:cubicBezTo>
                    <a:pt x="7751" y="11"/>
                    <a:pt x="7751" y="21"/>
                    <a:pt x="7751" y="31"/>
                  </a:cubicBezTo>
                  <a:lnTo>
                    <a:pt x="7751" y="964"/>
                  </a:lnTo>
                  <a:cubicBezTo>
                    <a:pt x="7751" y="1108"/>
                    <a:pt x="7628" y="1231"/>
                    <a:pt x="7474" y="1241"/>
                  </a:cubicBezTo>
                  <a:lnTo>
                    <a:pt x="11" y="1241"/>
                  </a:lnTo>
                  <a:cubicBezTo>
                    <a:pt x="1" y="1231"/>
                    <a:pt x="1" y="1220"/>
                    <a:pt x="11" y="1210"/>
                  </a:cubicBezTo>
                  <a:lnTo>
                    <a:pt x="11" y="277"/>
                  </a:lnTo>
                  <a:cubicBezTo>
                    <a:pt x="11" y="134"/>
                    <a:pt x="124"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7851307" y="4154752"/>
              <a:ext cx="74366" cy="166285"/>
            </a:xfrm>
            <a:custGeom>
              <a:avLst/>
              <a:gdLst/>
              <a:ahLst/>
              <a:cxnLst/>
              <a:rect l="l" t="t" r="r" b="b"/>
              <a:pathLst>
                <a:path w="555" h="1241" extrusionOk="0">
                  <a:moveTo>
                    <a:pt x="1" y="0"/>
                  </a:moveTo>
                  <a:lnTo>
                    <a:pt x="1"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7701637" y="4154752"/>
              <a:ext cx="72892" cy="166285"/>
            </a:xfrm>
            <a:custGeom>
              <a:avLst/>
              <a:gdLst/>
              <a:ahLst/>
              <a:cxnLst/>
              <a:rect l="l" t="t" r="r" b="b"/>
              <a:pathLst>
                <a:path w="544" h="1241" extrusionOk="0">
                  <a:moveTo>
                    <a:pt x="0" y="0"/>
                  </a:moveTo>
                  <a:lnTo>
                    <a:pt x="0" y="1241"/>
                  </a:lnTo>
                  <a:lnTo>
                    <a:pt x="543" y="1241"/>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7163120"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7060079" y="3956978"/>
              <a:ext cx="1075692" cy="197907"/>
            </a:xfrm>
            <a:custGeom>
              <a:avLst/>
              <a:gdLst/>
              <a:ahLst/>
              <a:cxnLst/>
              <a:rect l="l" t="t" r="r" b="b"/>
              <a:pathLst>
                <a:path w="8028" h="1477" extrusionOk="0">
                  <a:moveTo>
                    <a:pt x="277" y="0"/>
                  </a:moveTo>
                  <a:cubicBezTo>
                    <a:pt x="134" y="0"/>
                    <a:pt x="1" y="123"/>
                    <a:pt x="1" y="277"/>
                  </a:cubicBezTo>
                  <a:lnTo>
                    <a:pt x="1" y="1200"/>
                  </a:lnTo>
                  <a:cubicBezTo>
                    <a:pt x="1" y="1353"/>
                    <a:pt x="124" y="1476"/>
                    <a:pt x="277" y="1476"/>
                  </a:cubicBezTo>
                  <a:lnTo>
                    <a:pt x="7751" y="1476"/>
                  </a:lnTo>
                  <a:cubicBezTo>
                    <a:pt x="7905" y="1476"/>
                    <a:pt x="8028" y="1353"/>
                    <a:pt x="8028" y="1200"/>
                  </a:cubicBezTo>
                  <a:lnTo>
                    <a:pt x="8028" y="277"/>
                  </a:lnTo>
                  <a:cubicBezTo>
                    <a:pt x="8028" y="123"/>
                    <a:pt x="7905" y="0"/>
                    <a:pt x="7751"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7907584"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7756574"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7218057"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7060079" y="3956978"/>
              <a:ext cx="1040050" cy="164945"/>
            </a:xfrm>
            <a:custGeom>
              <a:avLst/>
              <a:gdLst/>
              <a:ahLst/>
              <a:cxnLst/>
              <a:rect l="l" t="t" r="r" b="b"/>
              <a:pathLst>
                <a:path w="7762" h="1231" extrusionOk="0">
                  <a:moveTo>
                    <a:pt x="277" y="0"/>
                  </a:moveTo>
                  <a:lnTo>
                    <a:pt x="7761" y="0"/>
                  </a:lnTo>
                  <a:cubicBezTo>
                    <a:pt x="7761" y="10"/>
                    <a:pt x="7761" y="21"/>
                    <a:pt x="7761" y="31"/>
                  </a:cubicBezTo>
                  <a:lnTo>
                    <a:pt x="7761" y="954"/>
                  </a:lnTo>
                  <a:cubicBezTo>
                    <a:pt x="7761" y="1107"/>
                    <a:pt x="7638" y="1230"/>
                    <a:pt x="7484" y="1230"/>
                  </a:cubicBezTo>
                  <a:lnTo>
                    <a:pt x="1" y="1230"/>
                  </a:lnTo>
                  <a:lnTo>
                    <a:pt x="1" y="1200"/>
                  </a:lnTo>
                  <a:lnTo>
                    <a:pt x="1" y="277"/>
                  </a:lnTo>
                  <a:cubicBezTo>
                    <a:pt x="1" y="123"/>
                    <a:pt x="13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7907584"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7756574"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7218057"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6977674" y="3759203"/>
              <a:ext cx="1074352" cy="197907"/>
            </a:xfrm>
            <a:custGeom>
              <a:avLst/>
              <a:gdLst/>
              <a:ahLst/>
              <a:cxnLst/>
              <a:rect l="l" t="t" r="r" b="b"/>
              <a:pathLst>
                <a:path w="8018" h="1477" extrusionOk="0">
                  <a:moveTo>
                    <a:pt x="277" y="0"/>
                  </a:moveTo>
                  <a:cubicBezTo>
                    <a:pt x="124" y="0"/>
                    <a:pt x="1" y="123"/>
                    <a:pt x="1" y="277"/>
                  </a:cubicBezTo>
                  <a:lnTo>
                    <a:pt x="1" y="1199"/>
                  </a:lnTo>
                  <a:cubicBezTo>
                    <a:pt x="1" y="1353"/>
                    <a:pt x="124"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7823838"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7672694" y="3759203"/>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7134311" y="375920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6976334" y="3759203"/>
              <a:ext cx="1039916" cy="164945"/>
            </a:xfrm>
            <a:custGeom>
              <a:avLst/>
              <a:gdLst/>
              <a:ahLst/>
              <a:cxnLst/>
              <a:rect l="l" t="t" r="r" b="b"/>
              <a:pathLst>
                <a:path w="7761" h="1231" extrusionOk="0">
                  <a:moveTo>
                    <a:pt x="287" y="0"/>
                  </a:moveTo>
                  <a:lnTo>
                    <a:pt x="7761" y="0"/>
                  </a:lnTo>
                  <a:cubicBezTo>
                    <a:pt x="7761" y="10"/>
                    <a:pt x="7761" y="21"/>
                    <a:pt x="7761" y="31"/>
                  </a:cubicBezTo>
                  <a:lnTo>
                    <a:pt x="7761" y="953"/>
                  </a:lnTo>
                  <a:cubicBezTo>
                    <a:pt x="7761" y="1107"/>
                    <a:pt x="7638" y="1230"/>
                    <a:pt x="7484" y="1230"/>
                  </a:cubicBezTo>
                  <a:lnTo>
                    <a:pt x="11" y="1230"/>
                  </a:lnTo>
                  <a:cubicBezTo>
                    <a:pt x="0" y="1220"/>
                    <a:pt x="0" y="1210"/>
                    <a:pt x="11" y="1199"/>
                  </a:cubicBezTo>
                  <a:lnTo>
                    <a:pt x="11" y="277"/>
                  </a:lnTo>
                  <a:cubicBezTo>
                    <a:pt x="11" y="123"/>
                    <a:pt x="134" y="0"/>
                    <a:pt x="28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7823838"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7672694" y="3759203"/>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7134311" y="375920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7005142" y="3559955"/>
              <a:ext cx="1074352" cy="199381"/>
            </a:xfrm>
            <a:custGeom>
              <a:avLst/>
              <a:gdLst/>
              <a:ahLst/>
              <a:cxnLst/>
              <a:rect l="l" t="t" r="r" b="b"/>
              <a:pathLst>
                <a:path w="8018" h="1488" extrusionOk="0">
                  <a:moveTo>
                    <a:pt x="277" y="1"/>
                  </a:moveTo>
                  <a:cubicBezTo>
                    <a:pt x="124" y="1"/>
                    <a:pt x="1" y="124"/>
                    <a:pt x="1" y="277"/>
                  </a:cubicBezTo>
                  <a:lnTo>
                    <a:pt x="1" y="1210"/>
                  </a:lnTo>
                  <a:cubicBezTo>
                    <a:pt x="1" y="1364"/>
                    <a:pt x="124"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7851307" y="3559955"/>
              <a:ext cx="74366" cy="199381"/>
            </a:xfrm>
            <a:custGeom>
              <a:avLst/>
              <a:gdLst/>
              <a:ahLst/>
              <a:cxnLst/>
              <a:rect l="l" t="t" r="r" b="b"/>
              <a:pathLst>
                <a:path w="555" h="1488" extrusionOk="0">
                  <a:moveTo>
                    <a:pt x="1" y="1"/>
                  </a:moveTo>
                  <a:lnTo>
                    <a:pt x="1" y="1487"/>
                  </a:lnTo>
                  <a:lnTo>
                    <a:pt x="554" y="148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7701637" y="3559955"/>
              <a:ext cx="72892" cy="199381"/>
            </a:xfrm>
            <a:custGeom>
              <a:avLst/>
              <a:gdLst/>
              <a:ahLst/>
              <a:cxnLst/>
              <a:rect l="l" t="t" r="r" b="b"/>
              <a:pathLst>
                <a:path w="544" h="1488" extrusionOk="0">
                  <a:moveTo>
                    <a:pt x="0" y="1"/>
                  </a:moveTo>
                  <a:lnTo>
                    <a:pt x="0" y="1487"/>
                  </a:lnTo>
                  <a:lnTo>
                    <a:pt x="543" y="148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7163120"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7005142" y="3559955"/>
              <a:ext cx="1038576" cy="166285"/>
            </a:xfrm>
            <a:custGeom>
              <a:avLst/>
              <a:gdLst/>
              <a:ahLst/>
              <a:cxnLst/>
              <a:rect l="l" t="t" r="r" b="b"/>
              <a:pathLst>
                <a:path w="7751" h="1241" extrusionOk="0">
                  <a:moveTo>
                    <a:pt x="277" y="1"/>
                  </a:moveTo>
                  <a:lnTo>
                    <a:pt x="7751" y="1"/>
                  </a:lnTo>
                  <a:cubicBezTo>
                    <a:pt x="7751" y="11"/>
                    <a:pt x="7751" y="21"/>
                    <a:pt x="7751" y="31"/>
                  </a:cubicBezTo>
                  <a:lnTo>
                    <a:pt x="7751" y="964"/>
                  </a:lnTo>
                  <a:cubicBezTo>
                    <a:pt x="7751" y="1118"/>
                    <a:pt x="7628" y="1241"/>
                    <a:pt x="7474" y="1241"/>
                  </a:cubicBezTo>
                  <a:lnTo>
                    <a:pt x="11" y="1241"/>
                  </a:lnTo>
                  <a:cubicBezTo>
                    <a:pt x="1" y="1231"/>
                    <a:pt x="1" y="1220"/>
                    <a:pt x="11" y="1210"/>
                  </a:cubicBezTo>
                  <a:lnTo>
                    <a:pt x="11" y="277"/>
                  </a:lnTo>
                  <a:cubicBezTo>
                    <a:pt x="1" y="134"/>
                    <a:pt x="124"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7851307" y="3559955"/>
              <a:ext cx="74366" cy="166285"/>
            </a:xfrm>
            <a:custGeom>
              <a:avLst/>
              <a:gdLst/>
              <a:ahLst/>
              <a:cxnLst/>
              <a:rect l="l" t="t" r="r" b="b"/>
              <a:pathLst>
                <a:path w="555" h="1241" extrusionOk="0">
                  <a:moveTo>
                    <a:pt x="1" y="1"/>
                  </a:moveTo>
                  <a:lnTo>
                    <a:pt x="1" y="1241"/>
                  </a:lnTo>
                  <a:lnTo>
                    <a:pt x="554" y="124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7701637" y="3559955"/>
              <a:ext cx="72892" cy="166285"/>
            </a:xfrm>
            <a:custGeom>
              <a:avLst/>
              <a:gdLst/>
              <a:ahLst/>
              <a:cxnLst/>
              <a:rect l="l" t="t" r="r" b="b"/>
              <a:pathLst>
                <a:path w="544" h="1241" extrusionOk="0">
                  <a:moveTo>
                    <a:pt x="0" y="1"/>
                  </a:moveTo>
                  <a:lnTo>
                    <a:pt x="0" y="1241"/>
                  </a:lnTo>
                  <a:lnTo>
                    <a:pt x="543" y="1241"/>
                  </a:lnTo>
                  <a:lnTo>
                    <a:pt x="5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7163120"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6898082" y="336218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7744113"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7594443"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7055925" y="3362180"/>
              <a:ext cx="73026" cy="197907"/>
            </a:xfrm>
            <a:custGeom>
              <a:avLst/>
              <a:gdLst/>
              <a:ahLst/>
              <a:cxnLst/>
              <a:rect l="l" t="t" r="r" b="b"/>
              <a:pathLst>
                <a:path w="545" h="1477" extrusionOk="0">
                  <a:moveTo>
                    <a:pt x="1" y="0"/>
                  </a:moveTo>
                  <a:lnTo>
                    <a:pt x="1" y="1477"/>
                  </a:lnTo>
                  <a:lnTo>
                    <a:pt x="544" y="147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6898082" y="336218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7744113"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7594443"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7055925" y="3362180"/>
              <a:ext cx="73026" cy="164945"/>
            </a:xfrm>
            <a:custGeom>
              <a:avLst/>
              <a:gdLst/>
              <a:ahLst/>
              <a:cxnLst/>
              <a:rect l="l" t="t" r="r" b="b"/>
              <a:pathLst>
                <a:path w="545" h="1231" extrusionOk="0">
                  <a:moveTo>
                    <a:pt x="1" y="0"/>
                  </a:moveTo>
                  <a:lnTo>
                    <a:pt x="1" y="1231"/>
                  </a:lnTo>
                  <a:lnTo>
                    <a:pt x="544" y="123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7003802" y="3164405"/>
              <a:ext cx="1075692" cy="197907"/>
            </a:xfrm>
            <a:custGeom>
              <a:avLst/>
              <a:gdLst/>
              <a:ahLst/>
              <a:cxnLst/>
              <a:rect l="l" t="t" r="r" b="b"/>
              <a:pathLst>
                <a:path w="8028" h="1477" extrusionOk="0">
                  <a:moveTo>
                    <a:pt x="287" y="0"/>
                  </a:moveTo>
                  <a:cubicBezTo>
                    <a:pt x="134" y="0"/>
                    <a:pt x="0" y="123"/>
                    <a:pt x="11" y="277"/>
                  </a:cubicBezTo>
                  <a:lnTo>
                    <a:pt x="11" y="1200"/>
                  </a:lnTo>
                  <a:cubicBezTo>
                    <a:pt x="11" y="1353"/>
                    <a:pt x="134" y="1476"/>
                    <a:pt x="28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7851307" y="3164405"/>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7701637" y="3164405"/>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7163120"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7005142" y="3164405"/>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1" y="1230"/>
                  </a:lnTo>
                  <a:cubicBezTo>
                    <a:pt x="1" y="1220"/>
                    <a:pt x="1" y="1210"/>
                    <a:pt x="11" y="1200"/>
                  </a:cubicBezTo>
                  <a:lnTo>
                    <a:pt x="1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7851307" y="3164405"/>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7701637" y="3164405"/>
              <a:ext cx="72892" cy="164945"/>
            </a:xfrm>
            <a:custGeom>
              <a:avLst/>
              <a:gdLst/>
              <a:ahLst/>
              <a:cxnLst/>
              <a:rect l="l" t="t" r="r" b="b"/>
              <a:pathLst>
                <a:path w="544" h="1231" extrusionOk="0">
                  <a:moveTo>
                    <a:pt x="0" y="0"/>
                  </a:moveTo>
                  <a:lnTo>
                    <a:pt x="0" y="1230"/>
                  </a:lnTo>
                  <a:lnTo>
                    <a:pt x="543" y="1230"/>
                  </a:lnTo>
                  <a:lnTo>
                    <a:pt x="543"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7163120"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7005142" y="2966497"/>
              <a:ext cx="1074352" cy="198041"/>
            </a:xfrm>
            <a:custGeom>
              <a:avLst/>
              <a:gdLst/>
              <a:ahLst/>
              <a:cxnLst/>
              <a:rect l="l" t="t" r="r" b="b"/>
              <a:pathLst>
                <a:path w="8018" h="1478" extrusionOk="0">
                  <a:moveTo>
                    <a:pt x="260" y="0"/>
                  </a:moveTo>
                  <a:cubicBezTo>
                    <a:pt x="114" y="0"/>
                    <a:pt x="1" y="120"/>
                    <a:pt x="1" y="267"/>
                  </a:cubicBezTo>
                  <a:lnTo>
                    <a:pt x="1" y="1200"/>
                  </a:lnTo>
                  <a:cubicBezTo>
                    <a:pt x="1" y="1354"/>
                    <a:pt x="124"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6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7851307" y="2966497"/>
              <a:ext cx="74366" cy="198041"/>
            </a:xfrm>
            <a:custGeom>
              <a:avLst/>
              <a:gdLst/>
              <a:ahLst/>
              <a:cxnLst/>
              <a:rect l="l" t="t" r="r" b="b"/>
              <a:pathLst>
                <a:path w="555" h="1478"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7701637" y="2966497"/>
              <a:ext cx="72892" cy="198041"/>
            </a:xfrm>
            <a:custGeom>
              <a:avLst/>
              <a:gdLst/>
              <a:ahLst/>
              <a:cxnLst/>
              <a:rect l="l" t="t" r="r" b="b"/>
              <a:pathLst>
                <a:path w="544" h="1478" extrusionOk="0">
                  <a:moveTo>
                    <a:pt x="0" y="1"/>
                  </a:moveTo>
                  <a:lnTo>
                    <a:pt x="0" y="1477"/>
                  </a:lnTo>
                  <a:lnTo>
                    <a:pt x="543" y="147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7163120"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7005142" y="2966497"/>
              <a:ext cx="1038576" cy="165079"/>
            </a:xfrm>
            <a:custGeom>
              <a:avLst/>
              <a:gdLst/>
              <a:ahLst/>
              <a:cxnLst/>
              <a:rect l="l" t="t" r="r" b="b"/>
              <a:pathLst>
                <a:path w="7751" h="1232" extrusionOk="0">
                  <a:moveTo>
                    <a:pt x="277" y="1"/>
                  </a:moveTo>
                  <a:lnTo>
                    <a:pt x="7751" y="1"/>
                  </a:lnTo>
                  <a:cubicBezTo>
                    <a:pt x="7751" y="1"/>
                    <a:pt x="7751" y="11"/>
                    <a:pt x="7751" y="21"/>
                  </a:cubicBezTo>
                  <a:lnTo>
                    <a:pt x="7751" y="954"/>
                  </a:lnTo>
                  <a:cubicBezTo>
                    <a:pt x="7751" y="1108"/>
                    <a:pt x="7628" y="1231"/>
                    <a:pt x="7474" y="1231"/>
                  </a:cubicBezTo>
                  <a:lnTo>
                    <a:pt x="11" y="1231"/>
                  </a:lnTo>
                  <a:cubicBezTo>
                    <a:pt x="1" y="1221"/>
                    <a:pt x="1" y="1211"/>
                    <a:pt x="11" y="1200"/>
                  </a:cubicBezTo>
                  <a:lnTo>
                    <a:pt x="11" y="267"/>
                  </a:lnTo>
                  <a:cubicBezTo>
                    <a:pt x="11" y="124"/>
                    <a:pt x="124"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7851307" y="2966497"/>
              <a:ext cx="74366" cy="165079"/>
            </a:xfrm>
            <a:custGeom>
              <a:avLst/>
              <a:gdLst/>
              <a:ahLst/>
              <a:cxnLst/>
              <a:rect l="l" t="t" r="r" b="b"/>
              <a:pathLst>
                <a:path w="555" h="1232" extrusionOk="0">
                  <a:moveTo>
                    <a:pt x="1" y="1"/>
                  </a:moveTo>
                  <a:lnTo>
                    <a:pt x="1" y="1231"/>
                  </a:lnTo>
                  <a:lnTo>
                    <a:pt x="554" y="1231"/>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7701637" y="2966497"/>
              <a:ext cx="72892" cy="165079"/>
            </a:xfrm>
            <a:custGeom>
              <a:avLst/>
              <a:gdLst/>
              <a:ahLst/>
              <a:cxnLst/>
              <a:rect l="l" t="t" r="r" b="b"/>
              <a:pathLst>
                <a:path w="544" h="1232" extrusionOk="0">
                  <a:moveTo>
                    <a:pt x="0" y="1"/>
                  </a:moveTo>
                  <a:lnTo>
                    <a:pt x="0" y="1231"/>
                  </a:lnTo>
                  <a:lnTo>
                    <a:pt x="543" y="1231"/>
                  </a:lnTo>
                  <a:lnTo>
                    <a:pt x="543"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7163120"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6751092" y="1156109"/>
              <a:ext cx="1122321" cy="1103160"/>
            </a:xfrm>
            <a:custGeom>
              <a:avLst/>
              <a:gdLst/>
              <a:ahLst/>
              <a:cxnLst/>
              <a:rect l="l" t="t" r="r" b="b"/>
              <a:pathLst>
                <a:path w="8376" h="8233" extrusionOk="0">
                  <a:moveTo>
                    <a:pt x="3783" y="913"/>
                  </a:moveTo>
                  <a:cubicBezTo>
                    <a:pt x="3762" y="1251"/>
                    <a:pt x="3496" y="2030"/>
                    <a:pt x="3434" y="2307"/>
                  </a:cubicBezTo>
                  <a:cubicBezTo>
                    <a:pt x="3291" y="2912"/>
                    <a:pt x="3076" y="3414"/>
                    <a:pt x="2594" y="3835"/>
                  </a:cubicBezTo>
                  <a:cubicBezTo>
                    <a:pt x="1907" y="4460"/>
                    <a:pt x="0" y="5311"/>
                    <a:pt x="1548" y="6777"/>
                  </a:cubicBezTo>
                  <a:cubicBezTo>
                    <a:pt x="3106" y="8232"/>
                    <a:pt x="7350" y="7771"/>
                    <a:pt x="7863" y="6520"/>
                  </a:cubicBezTo>
                  <a:cubicBezTo>
                    <a:pt x="8376" y="5270"/>
                    <a:pt x="6582" y="4716"/>
                    <a:pt x="6828" y="3619"/>
                  </a:cubicBezTo>
                  <a:cubicBezTo>
                    <a:pt x="7074" y="2533"/>
                    <a:pt x="7135" y="2317"/>
                    <a:pt x="7033" y="2082"/>
                  </a:cubicBezTo>
                  <a:cubicBezTo>
                    <a:pt x="6940" y="1846"/>
                    <a:pt x="5310" y="1"/>
                    <a:pt x="3783" y="9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8259843" y="4035230"/>
              <a:ext cx="288620" cy="267985"/>
            </a:xfrm>
            <a:custGeom>
              <a:avLst/>
              <a:gdLst/>
              <a:ahLst/>
              <a:cxnLst/>
              <a:rect l="l" t="t" r="r" b="b"/>
              <a:pathLst>
                <a:path w="2154" h="2000" extrusionOk="0">
                  <a:moveTo>
                    <a:pt x="1" y="1"/>
                  </a:moveTo>
                  <a:cubicBezTo>
                    <a:pt x="124" y="534"/>
                    <a:pt x="186" y="1087"/>
                    <a:pt x="175" y="1641"/>
                  </a:cubicBezTo>
                  <a:lnTo>
                    <a:pt x="155" y="2000"/>
                  </a:lnTo>
                  <a:lnTo>
                    <a:pt x="2154" y="2000"/>
                  </a:lnTo>
                  <a:lnTo>
                    <a:pt x="1139" y="1272"/>
                  </a:lnTo>
                  <a:lnTo>
                    <a:pt x="1016" y="52"/>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8253009" y="4202856"/>
              <a:ext cx="442443" cy="151144"/>
            </a:xfrm>
            <a:custGeom>
              <a:avLst/>
              <a:gdLst/>
              <a:ahLst/>
              <a:cxnLst/>
              <a:rect l="l" t="t" r="r" b="b"/>
              <a:pathLst>
                <a:path w="3302" h="1128" extrusionOk="0">
                  <a:moveTo>
                    <a:pt x="216" y="154"/>
                  </a:moveTo>
                  <a:cubicBezTo>
                    <a:pt x="380" y="328"/>
                    <a:pt x="821" y="339"/>
                    <a:pt x="1026" y="226"/>
                  </a:cubicBezTo>
                  <a:cubicBezTo>
                    <a:pt x="1231" y="113"/>
                    <a:pt x="1231" y="0"/>
                    <a:pt x="1231" y="0"/>
                  </a:cubicBezTo>
                  <a:lnTo>
                    <a:pt x="2328" y="472"/>
                  </a:lnTo>
                  <a:cubicBezTo>
                    <a:pt x="3302" y="308"/>
                    <a:pt x="3250" y="1097"/>
                    <a:pt x="3250" y="1118"/>
                  </a:cubicBezTo>
                  <a:lnTo>
                    <a:pt x="21" y="1128"/>
                  </a:lnTo>
                  <a:cubicBezTo>
                    <a:pt x="1" y="790"/>
                    <a:pt x="72" y="451"/>
                    <a:pt x="216" y="1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7071067" y="1737105"/>
              <a:ext cx="994626" cy="861438"/>
            </a:xfrm>
            <a:custGeom>
              <a:avLst/>
              <a:gdLst/>
              <a:ahLst/>
              <a:cxnLst/>
              <a:rect l="l" t="t" r="r" b="b"/>
              <a:pathLst>
                <a:path w="7423" h="6429" extrusionOk="0">
                  <a:moveTo>
                    <a:pt x="2553" y="1"/>
                  </a:moveTo>
                  <a:cubicBezTo>
                    <a:pt x="5311" y="339"/>
                    <a:pt x="7423" y="3722"/>
                    <a:pt x="6172" y="6265"/>
                  </a:cubicBezTo>
                  <a:cubicBezTo>
                    <a:pt x="6131" y="6357"/>
                    <a:pt x="6121" y="6429"/>
                    <a:pt x="5701" y="6418"/>
                  </a:cubicBezTo>
                  <a:cubicBezTo>
                    <a:pt x="5536" y="6418"/>
                    <a:pt x="5198" y="6367"/>
                    <a:pt x="5239" y="6090"/>
                  </a:cubicBezTo>
                  <a:cubicBezTo>
                    <a:pt x="5444" y="4563"/>
                    <a:pt x="5311" y="2994"/>
                    <a:pt x="2758" y="2051"/>
                  </a:cubicBezTo>
                  <a:cubicBezTo>
                    <a:pt x="1" y="1036"/>
                    <a:pt x="2553" y="1"/>
                    <a:pt x="2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7020283" y="2533831"/>
              <a:ext cx="1392986" cy="1647170"/>
            </a:xfrm>
            <a:custGeom>
              <a:avLst/>
              <a:gdLst/>
              <a:ahLst/>
              <a:cxnLst/>
              <a:rect l="l" t="t" r="r" b="b"/>
              <a:pathLst>
                <a:path w="10396" h="12293" extrusionOk="0">
                  <a:moveTo>
                    <a:pt x="800" y="103"/>
                  </a:moveTo>
                  <a:cubicBezTo>
                    <a:pt x="462" y="2400"/>
                    <a:pt x="0" y="3056"/>
                    <a:pt x="3547" y="5178"/>
                  </a:cubicBezTo>
                  <a:cubicBezTo>
                    <a:pt x="7187" y="7361"/>
                    <a:pt x="7751" y="7320"/>
                    <a:pt x="9145" y="11247"/>
                  </a:cubicBezTo>
                  <a:cubicBezTo>
                    <a:pt x="9360" y="11851"/>
                    <a:pt x="9268" y="12036"/>
                    <a:pt x="9545" y="12128"/>
                  </a:cubicBezTo>
                  <a:cubicBezTo>
                    <a:pt x="10057" y="12292"/>
                    <a:pt x="10395" y="12005"/>
                    <a:pt x="10395" y="11851"/>
                  </a:cubicBezTo>
                  <a:cubicBezTo>
                    <a:pt x="10395" y="11636"/>
                    <a:pt x="10395" y="11318"/>
                    <a:pt x="10385" y="11103"/>
                  </a:cubicBezTo>
                  <a:cubicBezTo>
                    <a:pt x="10149" y="7546"/>
                    <a:pt x="8786" y="4716"/>
                    <a:pt x="5721" y="2871"/>
                  </a:cubicBezTo>
                  <a:cubicBezTo>
                    <a:pt x="4972" y="2420"/>
                    <a:pt x="4778" y="2123"/>
                    <a:pt x="4245" y="1046"/>
                  </a:cubicBezTo>
                  <a:cubicBezTo>
                    <a:pt x="3722" y="1"/>
                    <a:pt x="800" y="103"/>
                    <a:pt x="800" y="1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7305956" y="3195894"/>
              <a:ext cx="360038" cy="311935"/>
            </a:xfrm>
            <a:custGeom>
              <a:avLst/>
              <a:gdLst/>
              <a:ahLst/>
              <a:cxnLst/>
              <a:rect l="l" t="t" r="r" b="b"/>
              <a:pathLst>
                <a:path w="2687" h="2328" extrusionOk="0">
                  <a:moveTo>
                    <a:pt x="2687" y="1"/>
                  </a:moveTo>
                  <a:lnTo>
                    <a:pt x="954" y="483"/>
                  </a:lnTo>
                  <a:lnTo>
                    <a:pt x="565" y="596"/>
                  </a:lnTo>
                  <a:lnTo>
                    <a:pt x="1" y="2328"/>
                  </a:lnTo>
                  <a:lnTo>
                    <a:pt x="893" y="1395"/>
                  </a:lnTo>
                  <a:lnTo>
                    <a:pt x="2533" y="965"/>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7393855" y="2522844"/>
              <a:ext cx="1817474" cy="850450"/>
            </a:xfrm>
            <a:custGeom>
              <a:avLst/>
              <a:gdLst/>
              <a:ahLst/>
              <a:cxnLst/>
              <a:rect l="l" t="t" r="r" b="b"/>
              <a:pathLst>
                <a:path w="13564" h="6347" extrusionOk="0">
                  <a:moveTo>
                    <a:pt x="1805" y="349"/>
                  </a:moveTo>
                  <a:cubicBezTo>
                    <a:pt x="4850" y="1"/>
                    <a:pt x="13564" y="1692"/>
                    <a:pt x="7464" y="4378"/>
                  </a:cubicBezTo>
                  <a:cubicBezTo>
                    <a:pt x="2974" y="6346"/>
                    <a:pt x="1128" y="6316"/>
                    <a:pt x="1128" y="6316"/>
                  </a:cubicBezTo>
                  <a:lnTo>
                    <a:pt x="790" y="5342"/>
                  </a:lnTo>
                  <a:lnTo>
                    <a:pt x="5434" y="2861"/>
                  </a:lnTo>
                  <a:lnTo>
                    <a:pt x="1549" y="3240"/>
                  </a:lnTo>
                  <a:lnTo>
                    <a:pt x="1" y="140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7098535" y="1682168"/>
              <a:ext cx="697967" cy="1160911"/>
            </a:xfrm>
            <a:custGeom>
              <a:avLst/>
              <a:gdLst/>
              <a:ahLst/>
              <a:cxnLst/>
              <a:rect l="l" t="t" r="r" b="b"/>
              <a:pathLst>
                <a:path w="5209" h="8664" extrusionOk="0">
                  <a:moveTo>
                    <a:pt x="21" y="8643"/>
                  </a:moveTo>
                  <a:cubicBezTo>
                    <a:pt x="1221" y="8663"/>
                    <a:pt x="5208" y="7566"/>
                    <a:pt x="4634" y="6418"/>
                  </a:cubicBezTo>
                  <a:cubicBezTo>
                    <a:pt x="4368" y="5936"/>
                    <a:pt x="4255" y="5393"/>
                    <a:pt x="4286" y="4850"/>
                  </a:cubicBezTo>
                  <a:cubicBezTo>
                    <a:pt x="4296" y="4491"/>
                    <a:pt x="4593" y="4286"/>
                    <a:pt x="4563" y="3753"/>
                  </a:cubicBezTo>
                  <a:cubicBezTo>
                    <a:pt x="4491" y="2615"/>
                    <a:pt x="3999" y="1180"/>
                    <a:pt x="3250" y="493"/>
                  </a:cubicBezTo>
                  <a:cubicBezTo>
                    <a:pt x="2861" y="134"/>
                    <a:pt x="2482" y="1"/>
                    <a:pt x="1877" y="185"/>
                  </a:cubicBezTo>
                  <a:cubicBezTo>
                    <a:pt x="1221" y="390"/>
                    <a:pt x="524" y="954"/>
                    <a:pt x="134" y="2471"/>
                  </a:cubicBezTo>
                  <a:cubicBezTo>
                    <a:pt x="72" y="2728"/>
                    <a:pt x="1" y="8571"/>
                    <a:pt x="21" y="86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6443310" y="1697309"/>
              <a:ext cx="1055057" cy="1052377"/>
            </a:xfrm>
            <a:custGeom>
              <a:avLst/>
              <a:gdLst/>
              <a:ahLst/>
              <a:cxnLst/>
              <a:rect l="l" t="t" r="r" b="b"/>
              <a:pathLst>
                <a:path w="7874" h="7854" extrusionOk="0">
                  <a:moveTo>
                    <a:pt x="7587" y="6879"/>
                  </a:moveTo>
                  <a:cubicBezTo>
                    <a:pt x="7146" y="6715"/>
                    <a:pt x="5844" y="5926"/>
                    <a:pt x="5086" y="5075"/>
                  </a:cubicBezTo>
                  <a:cubicBezTo>
                    <a:pt x="4563" y="4491"/>
                    <a:pt x="4317" y="3865"/>
                    <a:pt x="4747" y="3394"/>
                  </a:cubicBezTo>
                  <a:cubicBezTo>
                    <a:pt x="5280" y="2809"/>
                    <a:pt x="6039" y="2727"/>
                    <a:pt x="6582" y="2328"/>
                  </a:cubicBezTo>
                  <a:cubicBezTo>
                    <a:pt x="6992" y="2010"/>
                    <a:pt x="7218" y="1364"/>
                    <a:pt x="7454" y="903"/>
                  </a:cubicBezTo>
                  <a:cubicBezTo>
                    <a:pt x="7874" y="93"/>
                    <a:pt x="7689" y="144"/>
                    <a:pt x="7310" y="134"/>
                  </a:cubicBezTo>
                  <a:cubicBezTo>
                    <a:pt x="4265" y="1"/>
                    <a:pt x="1" y="4614"/>
                    <a:pt x="4747" y="6818"/>
                  </a:cubicBezTo>
                  <a:cubicBezTo>
                    <a:pt x="5434" y="7146"/>
                    <a:pt x="6162" y="7412"/>
                    <a:pt x="6900" y="7617"/>
                  </a:cubicBezTo>
                  <a:cubicBezTo>
                    <a:pt x="7802" y="7853"/>
                    <a:pt x="7659" y="6910"/>
                    <a:pt x="7587" y="68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7209883" y="3186380"/>
              <a:ext cx="250030" cy="453431"/>
            </a:xfrm>
            <a:custGeom>
              <a:avLst/>
              <a:gdLst/>
              <a:ahLst/>
              <a:cxnLst/>
              <a:rect l="l" t="t" r="r" b="b"/>
              <a:pathLst>
                <a:path w="1866" h="3384" extrusionOk="0">
                  <a:moveTo>
                    <a:pt x="1866" y="502"/>
                  </a:moveTo>
                  <a:cubicBezTo>
                    <a:pt x="1640" y="595"/>
                    <a:pt x="1497" y="1015"/>
                    <a:pt x="1538" y="1241"/>
                  </a:cubicBezTo>
                  <a:cubicBezTo>
                    <a:pt x="1579" y="1476"/>
                    <a:pt x="1692" y="1507"/>
                    <a:pt x="1692" y="1507"/>
                  </a:cubicBezTo>
                  <a:lnTo>
                    <a:pt x="892" y="2409"/>
                  </a:lnTo>
                  <a:cubicBezTo>
                    <a:pt x="748" y="3383"/>
                    <a:pt x="10" y="3076"/>
                    <a:pt x="0" y="3076"/>
                  </a:cubicBezTo>
                  <a:lnTo>
                    <a:pt x="1005" y="0"/>
                  </a:lnTo>
                  <a:cubicBezTo>
                    <a:pt x="1323" y="92"/>
                    <a:pt x="1620" y="256"/>
                    <a:pt x="1866" y="5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7293629" y="2532491"/>
              <a:ext cx="954831" cy="412161"/>
            </a:xfrm>
            <a:custGeom>
              <a:avLst/>
              <a:gdLst/>
              <a:ahLst/>
              <a:cxnLst/>
              <a:rect l="l" t="t" r="r" b="b"/>
              <a:pathLst>
                <a:path w="7126" h="3076" extrusionOk="0">
                  <a:moveTo>
                    <a:pt x="2799" y="3055"/>
                  </a:moveTo>
                  <a:lnTo>
                    <a:pt x="7064" y="1087"/>
                  </a:lnTo>
                  <a:cubicBezTo>
                    <a:pt x="7125" y="1056"/>
                    <a:pt x="7105" y="1005"/>
                    <a:pt x="7012" y="964"/>
                  </a:cubicBezTo>
                  <a:lnTo>
                    <a:pt x="4614" y="41"/>
                  </a:lnTo>
                  <a:cubicBezTo>
                    <a:pt x="4521" y="11"/>
                    <a:pt x="4419" y="0"/>
                    <a:pt x="4327" y="31"/>
                  </a:cubicBezTo>
                  <a:lnTo>
                    <a:pt x="62" y="2000"/>
                  </a:lnTo>
                  <a:cubicBezTo>
                    <a:pt x="0" y="2030"/>
                    <a:pt x="21" y="2082"/>
                    <a:pt x="113" y="2123"/>
                  </a:cubicBezTo>
                  <a:lnTo>
                    <a:pt x="2512" y="3035"/>
                  </a:lnTo>
                  <a:cubicBezTo>
                    <a:pt x="2604" y="3076"/>
                    <a:pt x="2707" y="3076"/>
                    <a:pt x="2799" y="3055"/>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7384342" y="2533831"/>
              <a:ext cx="868137" cy="372365"/>
            </a:xfrm>
            <a:custGeom>
              <a:avLst/>
              <a:gdLst/>
              <a:ahLst/>
              <a:cxnLst/>
              <a:rect l="l" t="t" r="r" b="b"/>
              <a:pathLst>
                <a:path w="6479" h="2779" extrusionOk="0">
                  <a:moveTo>
                    <a:pt x="2317" y="2758"/>
                  </a:moveTo>
                  <a:lnTo>
                    <a:pt x="6417" y="893"/>
                  </a:lnTo>
                  <a:cubicBezTo>
                    <a:pt x="6479" y="862"/>
                    <a:pt x="6458" y="821"/>
                    <a:pt x="6376" y="790"/>
                  </a:cubicBezTo>
                  <a:lnTo>
                    <a:pt x="4398" y="31"/>
                  </a:lnTo>
                  <a:cubicBezTo>
                    <a:pt x="4326" y="1"/>
                    <a:pt x="4234" y="1"/>
                    <a:pt x="4162" y="21"/>
                  </a:cubicBezTo>
                  <a:lnTo>
                    <a:pt x="62" y="1887"/>
                  </a:lnTo>
                  <a:cubicBezTo>
                    <a:pt x="0" y="1907"/>
                    <a:pt x="21" y="1949"/>
                    <a:pt x="103" y="1979"/>
                  </a:cubicBezTo>
                  <a:lnTo>
                    <a:pt x="2081" y="2748"/>
                  </a:lnTo>
                  <a:cubicBezTo>
                    <a:pt x="2153" y="2769"/>
                    <a:pt x="2235" y="2779"/>
                    <a:pt x="2317" y="2758"/>
                  </a:cubicBezTo>
                  <a:close/>
                </a:path>
              </a:pathLst>
            </a:custGeom>
            <a:solidFill>
              <a:srgbClr val="6E6E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7231858" y="2569608"/>
              <a:ext cx="355884" cy="237703"/>
            </a:xfrm>
            <a:custGeom>
              <a:avLst/>
              <a:gdLst/>
              <a:ahLst/>
              <a:cxnLst/>
              <a:rect l="l" t="t" r="r" b="b"/>
              <a:pathLst>
                <a:path w="2656" h="1774" extrusionOk="0">
                  <a:moveTo>
                    <a:pt x="359" y="0"/>
                  </a:moveTo>
                  <a:lnTo>
                    <a:pt x="1917" y="513"/>
                  </a:lnTo>
                  <a:cubicBezTo>
                    <a:pt x="1917" y="513"/>
                    <a:pt x="2553" y="1364"/>
                    <a:pt x="2604" y="1466"/>
                  </a:cubicBezTo>
                  <a:cubicBezTo>
                    <a:pt x="2655" y="1579"/>
                    <a:pt x="2604" y="1620"/>
                    <a:pt x="2553" y="1620"/>
                  </a:cubicBezTo>
                  <a:cubicBezTo>
                    <a:pt x="2491" y="1620"/>
                    <a:pt x="2471" y="1599"/>
                    <a:pt x="2409" y="1548"/>
                  </a:cubicBezTo>
                  <a:cubicBezTo>
                    <a:pt x="2409" y="1548"/>
                    <a:pt x="2430" y="1692"/>
                    <a:pt x="2348" y="1723"/>
                  </a:cubicBezTo>
                  <a:cubicBezTo>
                    <a:pt x="2214" y="1764"/>
                    <a:pt x="2184" y="1569"/>
                    <a:pt x="2173" y="1599"/>
                  </a:cubicBezTo>
                  <a:cubicBezTo>
                    <a:pt x="2153" y="1682"/>
                    <a:pt x="2050" y="1774"/>
                    <a:pt x="1999" y="1743"/>
                  </a:cubicBezTo>
                  <a:cubicBezTo>
                    <a:pt x="1876" y="1661"/>
                    <a:pt x="1876" y="1620"/>
                    <a:pt x="1876" y="1620"/>
                  </a:cubicBezTo>
                  <a:cubicBezTo>
                    <a:pt x="1876" y="1620"/>
                    <a:pt x="1804" y="1743"/>
                    <a:pt x="1692" y="1682"/>
                  </a:cubicBezTo>
                  <a:cubicBezTo>
                    <a:pt x="1579" y="1610"/>
                    <a:pt x="1374" y="1189"/>
                    <a:pt x="1374" y="1189"/>
                  </a:cubicBezTo>
                  <a:lnTo>
                    <a:pt x="1066" y="1128"/>
                  </a:lnTo>
                  <a:lnTo>
                    <a:pt x="728" y="749"/>
                  </a:lnTo>
                  <a:lnTo>
                    <a:pt x="359" y="851"/>
                  </a:lnTo>
                  <a:cubicBezTo>
                    <a:pt x="359" y="851"/>
                    <a:pt x="0" y="287"/>
                    <a:pt x="359" y="0"/>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7332085" y="1579127"/>
              <a:ext cx="185580" cy="339537"/>
            </a:xfrm>
            <a:custGeom>
              <a:avLst/>
              <a:gdLst/>
              <a:ahLst/>
              <a:cxnLst/>
              <a:rect l="l" t="t" r="r" b="b"/>
              <a:pathLst>
                <a:path w="1385" h="2534" extrusionOk="0">
                  <a:moveTo>
                    <a:pt x="0" y="1"/>
                  </a:moveTo>
                  <a:cubicBezTo>
                    <a:pt x="52" y="278"/>
                    <a:pt x="62" y="944"/>
                    <a:pt x="257" y="1559"/>
                  </a:cubicBezTo>
                  <a:cubicBezTo>
                    <a:pt x="390" y="1990"/>
                    <a:pt x="605" y="2461"/>
                    <a:pt x="964" y="2502"/>
                  </a:cubicBezTo>
                  <a:cubicBezTo>
                    <a:pt x="1384" y="2533"/>
                    <a:pt x="1313" y="975"/>
                    <a:pt x="1343" y="165"/>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7275808" y="1272817"/>
              <a:ext cx="391526" cy="677332"/>
            </a:xfrm>
            <a:custGeom>
              <a:avLst/>
              <a:gdLst/>
              <a:ahLst/>
              <a:cxnLst/>
              <a:rect l="l" t="t" r="r" b="b"/>
              <a:pathLst>
                <a:path w="2922" h="5055" extrusionOk="0">
                  <a:moveTo>
                    <a:pt x="2922" y="647"/>
                  </a:moveTo>
                  <a:cubicBezTo>
                    <a:pt x="2625" y="5055"/>
                    <a:pt x="0" y="3312"/>
                    <a:pt x="103" y="2061"/>
                  </a:cubicBezTo>
                  <a:cubicBezTo>
                    <a:pt x="164" y="1313"/>
                    <a:pt x="297" y="134"/>
                    <a:pt x="913" y="62"/>
                  </a:cubicBezTo>
                  <a:cubicBezTo>
                    <a:pt x="1630" y="1"/>
                    <a:pt x="2922" y="647"/>
                    <a:pt x="2922" y="647"/>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7205729" y="1149275"/>
              <a:ext cx="502874" cy="414975"/>
            </a:xfrm>
            <a:custGeom>
              <a:avLst/>
              <a:gdLst/>
              <a:ahLst/>
              <a:cxnLst/>
              <a:rect l="l" t="t" r="r" b="b"/>
              <a:pathLst>
                <a:path w="3753" h="3097" extrusionOk="0">
                  <a:moveTo>
                    <a:pt x="2327" y="1230"/>
                  </a:moveTo>
                  <a:cubicBezTo>
                    <a:pt x="1948" y="2133"/>
                    <a:pt x="1569" y="2225"/>
                    <a:pt x="677" y="2317"/>
                  </a:cubicBezTo>
                  <a:lnTo>
                    <a:pt x="72" y="2440"/>
                  </a:lnTo>
                  <a:cubicBezTo>
                    <a:pt x="72" y="2440"/>
                    <a:pt x="0" y="441"/>
                    <a:pt x="1343" y="216"/>
                  </a:cubicBezTo>
                  <a:cubicBezTo>
                    <a:pt x="2686" y="0"/>
                    <a:pt x="3670" y="820"/>
                    <a:pt x="3722" y="1682"/>
                  </a:cubicBezTo>
                  <a:cubicBezTo>
                    <a:pt x="3752" y="2204"/>
                    <a:pt x="3578" y="2707"/>
                    <a:pt x="3240" y="3096"/>
                  </a:cubicBezTo>
                  <a:cubicBezTo>
                    <a:pt x="3240" y="3096"/>
                    <a:pt x="3312" y="2204"/>
                    <a:pt x="3066" y="1712"/>
                  </a:cubicBezTo>
                  <a:cubicBezTo>
                    <a:pt x="2922" y="1425"/>
                    <a:pt x="2645" y="1241"/>
                    <a:pt x="2327" y="1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7665861" y="2489881"/>
              <a:ext cx="219882" cy="199381"/>
            </a:xfrm>
            <a:custGeom>
              <a:avLst/>
              <a:gdLst/>
              <a:ahLst/>
              <a:cxnLst/>
              <a:rect l="l" t="t" r="r" b="b"/>
              <a:pathLst>
                <a:path w="1641" h="1488" extrusionOk="0">
                  <a:moveTo>
                    <a:pt x="339" y="308"/>
                  </a:moveTo>
                  <a:cubicBezTo>
                    <a:pt x="236" y="431"/>
                    <a:pt x="134" y="565"/>
                    <a:pt x="42" y="708"/>
                  </a:cubicBezTo>
                  <a:cubicBezTo>
                    <a:pt x="21" y="729"/>
                    <a:pt x="1" y="811"/>
                    <a:pt x="154" y="790"/>
                  </a:cubicBezTo>
                  <a:cubicBezTo>
                    <a:pt x="288" y="770"/>
                    <a:pt x="390" y="626"/>
                    <a:pt x="534" y="616"/>
                  </a:cubicBezTo>
                  <a:cubicBezTo>
                    <a:pt x="534" y="657"/>
                    <a:pt x="534" y="698"/>
                    <a:pt x="523" y="739"/>
                  </a:cubicBezTo>
                  <a:cubicBezTo>
                    <a:pt x="482" y="1210"/>
                    <a:pt x="390" y="1405"/>
                    <a:pt x="493" y="1436"/>
                  </a:cubicBezTo>
                  <a:cubicBezTo>
                    <a:pt x="595" y="1477"/>
                    <a:pt x="657" y="1333"/>
                    <a:pt x="657" y="1333"/>
                  </a:cubicBezTo>
                  <a:cubicBezTo>
                    <a:pt x="657" y="1333"/>
                    <a:pt x="769" y="1487"/>
                    <a:pt x="872" y="1415"/>
                  </a:cubicBezTo>
                  <a:cubicBezTo>
                    <a:pt x="903" y="1395"/>
                    <a:pt x="933" y="1364"/>
                    <a:pt x="974" y="1344"/>
                  </a:cubicBezTo>
                  <a:cubicBezTo>
                    <a:pt x="1005" y="1395"/>
                    <a:pt x="1067" y="1426"/>
                    <a:pt x="1139" y="1415"/>
                  </a:cubicBezTo>
                  <a:cubicBezTo>
                    <a:pt x="1262" y="1395"/>
                    <a:pt x="1262" y="1333"/>
                    <a:pt x="1262" y="1333"/>
                  </a:cubicBezTo>
                  <a:cubicBezTo>
                    <a:pt x="1303" y="1364"/>
                    <a:pt x="1354" y="1385"/>
                    <a:pt x="1405" y="1385"/>
                  </a:cubicBezTo>
                  <a:cubicBezTo>
                    <a:pt x="1456" y="1374"/>
                    <a:pt x="1508" y="1333"/>
                    <a:pt x="1538" y="1282"/>
                  </a:cubicBezTo>
                  <a:lnTo>
                    <a:pt x="1641" y="421"/>
                  </a:lnTo>
                  <a:cubicBezTo>
                    <a:pt x="1446" y="103"/>
                    <a:pt x="667" y="1"/>
                    <a:pt x="339" y="308"/>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7656213" y="2307248"/>
              <a:ext cx="728249" cy="638876"/>
            </a:xfrm>
            <a:custGeom>
              <a:avLst/>
              <a:gdLst/>
              <a:ahLst/>
              <a:cxnLst/>
              <a:rect l="l" t="t" r="r" b="b"/>
              <a:pathLst>
                <a:path w="5435" h="4768" extrusionOk="0">
                  <a:moveTo>
                    <a:pt x="1098" y="1979"/>
                  </a:moveTo>
                  <a:lnTo>
                    <a:pt x="5342" y="31"/>
                  </a:lnTo>
                  <a:cubicBezTo>
                    <a:pt x="5403" y="0"/>
                    <a:pt x="5434" y="62"/>
                    <a:pt x="5393" y="154"/>
                  </a:cubicBezTo>
                  <a:lnTo>
                    <a:pt x="4522" y="2563"/>
                  </a:lnTo>
                  <a:cubicBezTo>
                    <a:pt x="4481" y="2655"/>
                    <a:pt x="4419" y="2737"/>
                    <a:pt x="4337" y="2789"/>
                  </a:cubicBezTo>
                  <a:lnTo>
                    <a:pt x="93" y="4736"/>
                  </a:lnTo>
                  <a:cubicBezTo>
                    <a:pt x="32" y="4767"/>
                    <a:pt x="1" y="4706"/>
                    <a:pt x="42" y="4613"/>
                  </a:cubicBezTo>
                  <a:lnTo>
                    <a:pt x="923" y="2204"/>
                  </a:lnTo>
                  <a:cubicBezTo>
                    <a:pt x="954" y="2112"/>
                    <a:pt x="1016" y="2030"/>
                    <a:pt x="1098" y="1979"/>
                  </a:cubicBezTo>
                  <a:close/>
                </a:path>
              </a:pathLst>
            </a:custGeom>
            <a:solidFill>
              <a:srgbClr val="858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6392527" y="3226176"/>
              <a:ext cx="1116827" cy="1116827"/>
            </a:xfrm>
            <a:custGeom>
              <a:avLst/>
              <a:gdLst/>
              <a:ahLst/>
              <a:cxnLst/>
              <a:rect l="l" t="t" r="r" b="b"/>
              <a:pathLst>
                <a:path w="8335" h="8335" extrusionOk="0">
                  <a:moveTo>
                    <a:pt x="4009" y="8335"/>
                  </a:moveTo>
                  <a:cubicBezTo>
                    <a:pt x="5629" y="8335"/>
                    <a:pt x="7094" y="7361"/>
                    <a:pt x="7720" y="5864"/>
                  </a:cubicBezTo>
                  <a:cubicBezTo>
                    <a:pt x="8335" y="4368"/>
                    <a:pt x="7997" y="2635"/>
                    <a:pt x="6848" y="1497"/>
                  </a:cubicBezTo>
                  <a:cubicBezTo>
                    <a:pt x="5700" y="349"/>
                    <a:pt x="3978" y="0"/>
                    <a:pt x="2481" y="626"/>
                  </a:cubicBezTo>
                  <a:cubicBezTo>
                    <a:pt x="974" y="1241"/>
                    <a:pt x="0" y="2707"/>
                    <a:pt x="0" y="4327"/>
                  </a:cubicBezTo>
                  <a:cubicBezTo>
                    <a:pt x="11" y="6541"/>
                    <a:pt x="1805" y="8335"/>
                    <a:pt x="4009" y="8335"/>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6418655" y="3635527"/>
              <a:ext cx="1034422" cy="693813"/>
            </a:xfrm>
            <a:custGeom>
              <a:avLst/>
              <a:gdLst/>
              <a:ahLst/>
              <a:cxnLst/>
              <a:rect l="l" t="t" r="r" b="b"/>
              <a:pathLst>
                <a:path w="7720" h="5178" extrusionOk="0">
                  <a:moveTo>
                    <a:pt x="5085" y="4962"/>
                  </a:moveTo>
                  <a:cubicBezTo>
                    <a:pt x="4921" y="5024"/>
                    <a:pt x="4747" y="5065"/>
                    <a:pt x="4572" y="5106"/>
                  </a:cubicBezTo>
                  <a:lnTo>
                    <a:pt x="4480" y="4737"/>
                  </a:lnTo>
                  <a:cubicBezTo>
                    <a:pt x="4654" y="4706"/>
                    <a:pt x="4818" y="4655"/>
                    <a:pt x="4993" y="4593"/>
                  </a:cubicBezTo>
                  <a:close/>
                  <a:moveTo>
                    <a:pt x="6008" y="4501"/>
                  </a:moveTo>
                  <a:cubicBezTo>
                    <a:pt x="5854" y="4603"/>
                    <a:pt x="5700" y="4696"/>
                    <a:pt x="5546" y="4778"/>
                  </a:cubicBezTo>
                  <a:lnTo>
                    <a:pt x="5352" y="4439"/>
                  </a:lnTo>
                  <a:cubicBezTo>
                    <a:pt x="5516" y="4368"/>
                    <a:pt x="5669" y="4275"/>
                    <a:pt x="5813" y="4173"/>
                  </a:cubicBezTo>
                  <a:close/>
                  <a:moveTo>
                    <a:pt x="6776" y="3824"/>
                  </a:moveTo>
                  <a:cubicBezTo>
                    <a:pt x="6653" y="3957"/>
                    <a:pt x="6530" y="4091"/>
                    <a:pt x="6397" y="4203"/>
                  </a:cubicBezTo>
                  <a:lnTo>
                    <a:pt x="6131" y="3937"/>
                  </a:lnTo>
                  <a:cubicBezTo>
                    <a:pt x="6264" y="3824"/>
                    <a:pt x="6387" y="3691"/>
                    <a:pt x="6500" y="3558"/>
                  </a:cubicBezTo>
                  <a:lnTo>
                    <a:pt x="6776" y="3824"/>
                  </a:lnTo>
                  <a:close/>
                  <a:moveTo>
                    <a:pt x="7330" y="2973"/>
                  </a:moveTo>
                  <a:cubicBezTo>
                    <a:pt x="7258" y="3127"/>
                    <a:pt x="7166" y="3281"/>
                    <a:pt x="7074" y="3435"/>
                  </a:cubicBezTo>
                  <a:lnTo>
                    <a:pt x="6735" y="3240"/>
                  </a:lnTo>
                  <a:cubicBezTo>
                    <a:pt x="6838" y="3096"/>
                    <a:pt x="6930" y="2943"/>
                    <a:pt x="7002" y="2779"/>
                  </a:cubicBezTo>
                  <a:close/>
                  <a:moveTo>
                    <a:pt x="7648" y="1999"/>
                  </a:moveTo>
                  <a:cubicBezTo>
                    <a:pt x="7617" y="2174"/>
                    <a:pt x="7576" y="2348"/>
                    <a:pt x="7525" y="2512"/>
                  </a:cubicBezTo>
                  <a:lnTo>
                    <a:pt x="7156" y="2420"/>
                  </a:lnTo>
                  <a:cubicBezTo>
                    <a:pt x="7207" y="2245"/>
                    <a:pt x="7258" y="2071"/>
                    <a:pt x="7279" y="1907"/>
                  </a:cubicBezTo>
                  <a:close/>
                  <a:moveTo>
                    <a:pt x="7709" y="985"/>
                  </a:moveTo>
                  <a:cubicBezTo>
                    <a:pt x="7709" y="1087"/>
                    <a:pt x="7720" y="1179"/>
                    <a:pt x="7720" y="1282"/>
                  </a:cubicBezTo>
                  <a:lnTo>
                    <a:pt x="7720" y="1518"/>
                  </a:lnTo>
                  <a:lnTo>
                    <a:pt x="7330" y="1518"/>
                  </a:lnTo>
                  <a:cubicBezTo>
                    <a:pt x="7330" y="1436"/>
                    <a:pt x="7340" y="1364"/>
                    <a:pt x="7340" y="1282"/>
                  </a:cubicBezTo>
                  <a:cubicBezTo>
                    <a:pt x="7340" y="1179"/>
                    <a:pt x="7340" y="1087"/>
                    <a:pt x="7330" y="985"/>
                  </a:cubicBezTo>
                  <a:close/>
                  <a:moveTo>
                    <a:pt x="123" y="2522"/>
                  </a:moveTo>
                  <a:cubicBezTo>
                    <a:pt x="72" y="2358"/>
                    <a:pt x="31" y="2184"/>
                    <a:pt x="0" y="2010"/>
                  </a:cubicBezTo>
                  <a:lnTo>
                    <a:pt x="369" y="1907"/>
                  </a:lnTo>
                  <a:cubicBezTo>
                    <a:pt x="400" y="2081"/>
                    <a:pt x="441" y="2256"/>
                    <a:pt x="492" y="2420"/>
                  </a:cubicBezTo>
                  <a:lnTo>
                    <a:pt x="134" y="2522"/>
                  </a:lnTo>
                  <a:close/>
                  <a:moveTo>
                    <a:pt x="7494" y="0"/>
                  </a:moveTo>
                  <a:cubicBezTo>
                    <a:pt x="7556" y="164"/>
                    <a:pt x="7607" y="339"/>
                    <a:pt x="7638" y="513"/>
                  </a:cubicBezTo>
                  <a:lnTo>
                    <a:pt x="7269" y="605"/>
                  </a:lnTo>
                  <a:cubicBezTo>
                    <a:pt x="7238" y="431"/>
                    <a:pt x="7187" y="267"/>
                    <a:pt x="7135" y="93"/>
                  </a:cubicBezTo>
                  <a:close/>
                  <a:moveTo>
                    <a:pt x="574" y="3435"/>
                  </a:moveTo>
                  <a:cubicBezTo>
                    <a:pt x="482" y="3291"/>
                    <a:pt x="390" y="3137"/>
                    <a:pt x="318" y="2973"/>
                  </a:cubicBezTo>
                  <a:lnTo>
                    <a:pt x="646" y="2789"/>
                  </a:lnTo>
                  <a:cubicBezTo>
                    <a:pt x="718" y="2943"/>
                    <a:pt x="800" y="3096"/>
                    <a:pt x="902" y="3250"/>
                  </a:cubicBezTo>
                  <a:lnTo>
                    <a:pt x="574" y="3435"/>
                  </a:lnTo>
                  <a:close/>
                  <a:moveTo>
                    <a:pt x="1251" y="4203"/>
                  </a:moveTo>
                  <a:cubicBezTo>
                    <a:pt x="1118" y="4091"/>
                    <a:pt x="995" y="3957"/>
                    <a:pt x="872" y="3824"/>
                  </a:cubicBezTo>
                  <a:lnTo>
                    <a:pt x="1148" y="3558"/>
                  </a:lnTo>
                  <a:cubicBezTo>
                    <a:pt x="1261" y="3691"/>
                    <a:pt x="1384" y="3814"/>
                    <a:pt x="1517" y="3937"/>
                  </a:cubicBezTo>
                  <a:lnTo>
                    <a:pt x="1251" y="4203"/>
                  </a:lnTo>
                  <a:close/>
                  <a:moveTo>
                    <a:pt x="2102" y="4778"/>
                  </a:moveTo>
                  <a:cubicBezTo>
                    <a:pt x="1938" y="4696"/>
                    <a:pt x="1784" y="4603"/>
                    <a:pt x="1640" y="4511"/>
                  </a:cubicBezTo>
                  <a:lnTo>
                    <a:pt x="1825" y="4183"/>
                  </a:lnTo>
                  <a:cubicBezTo>
                    <a:pt x="1979" y="4286"/>
                    <a:pt x="2133" y="4368"/>
                    <a:pt x="2286" y="4450"/>
                  </a:cubicBezTo>
                  <a:close/>
                  <a:moveTo>
                    <a:pt x="3065" y="5106"/>
                  </a:moveTo>
                  <a:cubicBezTo>
                    <a:pt x="2891" y="5075"/>
                    <a:pt x="2727" y="5024"/>
                    <a:pt x="2553" y="4972"/>
                  </a:cubicBezTo>
                  <a:lnTo>
                    <a:pt x="2655" y="4603"/>
                  </a:lnTo>
                  <a:cubicBezTo>
                    <a:pt x="2819" y="4665"/>
                    <a:pt x="2994" y="4706"/>
                    <a:pt x="3168" y="4737"/>
                  </a:cubicBezTo>
                  <a:close/>
                  <a:moveTo>
                    <a:pt x="3824" y="5177"/>
                  </a:moveTo>
                  <a:cubicBezTo>
                    <a:pt x="3732" y="5177"/>
                    <a:pt x="3650" y="5177"/>
                    <a:pt x="3558" y="5167"/>
                  </a:cubicBezTo>
                  <a:lnTo>
                    <a:pt x="3558" y="4788"/>
                  </a:lnTo>
                  <a:cubicBezTo>
                    <a:pt x="3650" y="4798"/>
                    <a:pt x="3732" y="4798"/>
                    <a:pt x="3824" y="4798"/>
                  </a:cubicBezTo>
                  <a:cubicBezTo>
                    <a:pt x="3916" y="4798"/>
                    <a:pt x="3998" y="4798"/>
                    <a:pt x="4091" y="4788"/>
                  </a:cubicBezTo>
                  <a:lnTo>
                    <a:pt x="4091" y="5167"/>
                  </a:lnTo>
                  <a:cubicBezTo>
                    <a:pt x="3998" y="5167"/>
                    <a:pt x="3906" y="5167"/>
                    <a:pt x="3814" y="51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6469439" y="3190400"/>
              <a:ext cx="957510" cy="1077166"/>
            </a:xfrm>
            <a:custGeom>
              <a:avLst/>
              <a:gdLst/>
              <a:ahLst/>
              <a:cxnLst/>
              <a:rect l="l" t="t" r="r" b="b"/>
              <a:pathLst>
                <a:path w="7146" h="8039" extrusionOk="0">
                  <a:moveTo>
                    <a:pt x="3435" y="8038"/>
                  </a:moveTo>
                  <a:cubicBezTo>
                    <a:pt x="4829" y="8038"/>
                    <a:pt x="6080" y="7197"/>
                    <a:pt x="6613" y="5916"/>
                  </a:cubicBezTo>
                  <a:cubicBezTo>
                    <a:pt x="7146" y="4624"/>
                    <a:pt x="6849" y="3148"/>
                    <a:pt x="5864" y="2164"/>
                  </a:cubicBezTo>
                  <a:cubicBezTo>
                    <a:pt x="3701" y="1"/>
                    <a:pt x="1" y="1528"/>
                    <a:pt x="1" y="4594"/>
                  </a:cubicBezTo>
                  <a:cubicBezTo>
                    <a:pt x="1" y="6490"/>
                    <a:pt x="1538" y="8038"/>
                    <a:pt x="3435" y="8038"/>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6715316" y="3463747"/>
              <a:ext cx="431456" cy="682826"/>
            </a:xfrm>
            <a:custGeom>
              <a:avLst/>
              <a:gdLst/>
              <a:ahLst/>
              <a:cxnLst/>
              <a:rect l="l" t="t" r="r" b="b"/>
              <a:pathLst>
                <a:path w="3220" h="5096" extrusionOk="0">
                  <a:moveTo>
                    <a:pt x="1302" y="4532"/>
                  </a:moveTo>
                  <a:cubicBezTo>
                    <a:pt x="862" y="4512"/>
                    <a:pt x="421" y="4419"/>
                    <a:pt x="21" y="4235"/>
                  </a:cubicBezTo>
                  <a:lnTo>
                    <a:pt x="21" y="3220"/>
                  </a:lnTo>
                  <a:cubicBezTo>
                    <a:pt x="267" y="3343"/>
                    <a:pt x="523" y="3445"/>
                    <a:pt x="790" y="3527"/>
                  </a:cubicBezTo>
                  <a:cubicBezTo>
                    <a:pt x="1026" y="3599"/>
                    <a:pt x="1272" y="3640"/>
                    <a:pt x="1518" y="3640"/>
                  </a:cubicBezTo>
                  <a:cubicBezTo>
                    <a:pt x="1641" y="3650"/>
                    <a:pt x="1774" y="3630"/>
                    <a:pt x="1897" y="3579"/>
                  </a:cubicBezTo>
                  <a:cubicBezTo>
                    <a:pt x="2051" y="3507"/>
                    <a:pt x="2071" y="3302"/>
                    <a:pt x="1928" y="3199"/>
                  </a:cubicBezTo>
                  <a:cubicBezTo>
                    <a:pt x="1846" y="3138"/>
                    <a:pt x="1743" y="3076"/>
                    <a:pt x="1641" y="3035"/>
                  </a:cubicBezTo>
                  <a:cubicBezTo>
                    <a:pt x="1518" y="2984"/>
                    <a:pt x="1323" y="2912"/>
                    <a:pt x="1097" y="2830"/>
                  </a:cubicBezTo>
                  <a:cubicBezTo>
                    <a:pt x="872" y="2748"/>
                    <a:pt x="667" y="2646"/>
                    <a:pt x="472" y="2502"/>
                  </a:cubicBezTo>
                  <a:cubicBezTo>
                    <a:pt x="329" y="2400"/>
                    <a:pt x="206" y="2267"/>
                    <a:pt x="124" y="2103"/>
                  </a:cubicBezTo>
                  <a:cubicBezTo>
                    <a:pt x="52" y="1928"/>
                    <a:pt x="11" y="1744"/>
                    <a:pt x="21" y="1559"/>
                  </a:cubicBezTo>
                  <a:cubicBezTo>
                    <a:pt x="1" y="1262"/>
                    <a:pt x="124" y="975"/>
                    <a:pt x="339" y="770"/>
                  </a:cubicBezTo>
                  <a:cubicBezTo>
                    <a:pt x="554" y="585"/>
                    <a:pt x="882" y="462"/>
                    <a:pt x="1313" y="421"/>
                  </a:cubicBezTo>
                  <a:lnTo>
                    <a:pt x="1313" y="1"/>
                  </a:lnTo>
                  <a:lnTo>
                    <a:pt x="1938" y="1"/>
                  </a:lnTo>
                  <a:lnTo>
                    <a:pt x="1938" y="411"/>
                  </a:lnTo>
                  <a:cubicBezTo>
                    <a:pt x="2358" y="442"/>
                    <a:pt x="2779" y="544"/>
                    <a:pt x="3158" y="708"/>
                  </a:cubicBezTo>
                  <a:lnTo>
                    <a:pt x="2799" y="1580"/>
                  </a:lnTo>
                  <a:cubicBezTo>
                    <a:pt x="2440" y="1405"/>
                    <a:pt x="2051" y="1303"/>
                    <a:pt x="1651" y="1293"/>
                  </a:cubicBezTo>
                  <a:cubicBezTo>
                    <a:pt x="1528" y="1282"/>
                    <a:pt x="1415" y="1303"/>
                    <a:pt x="1302" y="1354"/>
                  </a:cubicBezTo>
                  <a:cubicBezTo>
                    <a:pt x="1241" y="1385"/>
                    <a:pt x="1200" y="1457"/>
                    <a:pt x="1200" y="1528"/>
                  </a:cubicBezTo>
                  <a:cubicBezTo>
                    <a:pt x="1200" y="1590"/>
                    <a:pt x="1231" y="1651"/>
                    <a:pt x="1272" y="1692"/>
                  </a:cubicBezTo>
                  <a:cubicBezTo>
                    <a:pt x="1354" y="1754"/>
                    <a:pt x="1436" y="1805"/>
                    <a:pt x="1528" y="1846"/>
                  </a:cubicBezTo>
                  <a:cubicBezTo>
                    <a:pt x="1641" y="1897"/>
                    <a:pt x="1805" y="1959"/>
                    <a:pt x="2010" y="2031"/>
                  </a:cubicBezTo>
                  <a:cubicBezTo>
                    <a:pt x="2440" y="2174"/>
                    <a:pt x="2748" y="2349"/>
                    <a:pt x="2932" y="2543"/>
                  </a:cubicBezTo>
                  <a:cubicBezTo>
                    <a:pt x="3117" y="2738"/>
                    <a:pt x="3220" y="3005"/>
                    <a:pt x="3209" y="3281"/>
                  </a:cubicBezTo>
                  <a:cubicBezTo>
                    <a:pt x="3220" y="3599"/>
                    <a:pt x="3097" y="3897"/>
                    <a:pt x="2881" y="4122"/>
                  </a:cubicBezTo>
                  <a:cubicBezTo>
                    <a:pt x="2615" y="4348"/>
                    <a:pt x="2287" y="4491"/>
                    <a:pt x="1938" y="4512"/>
                  </a:cubicBezTo>
                  <a:lnTo>
                    <a:pt x="1938" y="5096"/>
                  </a:lnTo>
                  <a:lnTo>
                    <a:pt x="1302" y="5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6406194" y="3283928"/>
              <a:ext cx="990607" cy="553657"/>
            </a:xfrm>
            <a:custGeom>
              <a:avLst/>
              <a:gdLst/>
              <a:ahLst/>
              <a:cxnLst/>
              <a:rect l="l" t="t" r="r" b="b"/>
              <a:pathLst>
                <a:path w="7393" h="4132" extrusionOk="0">
                  <a:moveTo>
                    <a:pt x="1939" y="984"/>
                  </a:moveTo>
                  <a:cubicBezTo>
                    <a:pt x="2082" y="882"/>
                    <a:pt x="2236" y="800"/>
                    <a:pt x="2400" y="718"/>
                  </a:cubicBezTo>
                  <a:lnTo>
                    <a:pt x="2215" y="390"/>
                  </a:lnTo>
                  <a:cubicBezTo>
                    <a:pt x="2051" y="472"/>
                    <a:pt x="1898" y="554"/>
                    <a:pt x="1754" y="656"/>
                  </a:cubicBezTo>
                  <a:close/>
                  <a:moveTo>
                    <a:pt x="7126" y="1702"/>
                  </a:moveTo>
                  <a:lnTo>
                    <a:pt x="6798" y="1897"/>
                  </a:lnTo>
                  <a:cubicBezTo>
                    <a:pt x="6900" y="2040"/>
                    <a:pt x="6992" y="2194"/>
                    <a:pt x="7064" y="2348"/>
                  </a:cubicBezTo>
                  <a:lnTo>
                    <a:pt x="7392" y="2163"/>
                  </a:lnTo>
                  <a:cubicBezTo>
                    <a:pt x="7321" y="1999"/>
                    <a:pt x="7228" y="1845"/>
                    <a:pt x="7126" y="1702"/>
                  </a:cubicBezTo>
                  <a:close/>
                  <a:moveTo>
                    <a:pt x="6449" y="953"/>
                  </a:moveTo>
                  <a:lnTo>
                    <a:pt x="6183" y="1220"/>
                  </a:lnTo>
                  <a:cubicBezTo>
                    <a:pt x="6326" y="1333"/>
                    <a:pt x="6449" y="1456"/>
                    <a:pt x="6572" y="1589"/>
                  </a:cubicBezTo>
                  <a:lnTo>
                    <a:pt x="6839" y="1322"/>
                  </a:lnTo>
                  <a:cubicBezTo>
                    <a:pt x="6716" y="1189"/>
                    <a:pt x="6593" y="1066"/>
                    <a:pt x="6449" y="953"/>
                  </a:cubicBezTo>
                  <a:close/>
                  <a:moveTo>
                    <a:pt x="5609" y="390"/>
                  </a:moveTo>
                  <a:lnTo>
                    <a:pt x="5424" y="718"/>
                  </a:lnTo>
                  <a:cubicBezTo>
                    <a:pt x="5578" y="800"/>
                    <a:pt x="5732" y="882"/>
                    <a:pt x="5885" y="984"/>
                  </a:cubicBezTo>
                  <a:lnTo>
                    <a:pt x="6070" y="656"/>
                  </a:lnTo>
                  <a:cubicBezTo>
                    <a:pt x="5926" y="554"/>
                    <a:pt x="5773" y="472"/>
                    <a:pt x="5609" y="390"/>
                  </a:cubicBezTo>
                  <a:close/>
                  <a:moveTo>
                    <a:pt x="4655" y="72"/>
                  </a:moveTo>
                  <a:lnTo>
                    <a:pt x="4553" y="441"/>
                  </a:lnTo>
                  <a:cubicBezTo>
                    <a:pt x="4727" y="472"/>
                    <a:pt x="4901" y="523"/>
                    <a:pt x="5065" y="574"/>
                  </a:cubicBezTo>
                  <a:lnTo>
                    <a:pt x="5168" y="215"/>
                  </a:lnTo>
                  <a:cubicBezTo>
                    <a:pt x="4993" y="154"/>
                    <a:pt x="4829" y="113"/>
                    <a:pt x="4655" y="72"/>
                  </a:cubicBezTo>
                  <a:close/>
                  <a:moveTo>
                    <a:pt x="3640" y="10"/>
                  </a:moveTo>
                  <a:lnTo>
                    <a:pt x="3640" y="400"/>
                  </a:lnTo>
                  <a:cubicBezTo>
                    <a:pt x="3733" y="390"/>
                    <a:pt x="3825" y="390"/>
                    <a:pt x="3907" y="390"/>
                  </a:cubicBezTo>
                  <a:cubicBezTo>
                    <a:pt x="3999" y="390"/>
                    <a:pt x="4091" y="390"/>
                    <a:pt x="4173" y="400"/>
                  </a:cubicBezTo>
                  <a:lnTo>
                    <a:pt x="4173" y="10"/>
                  </a:lnTo>
                  <a:cubicBezTo>
                    <a:pt x="4091" y="10"/>
                    <a:pt x="3999" y="0"/>
                    <a:pt x="3907" y="0"/>
                  </a:cubicBezTo>
                  <a:cubicBezTo>
                    <a:pt x="3825" y="0"/>
                    <a:pt x="3733" y="0"/>
                    <a:pt x="3640" y="10"/>
                  </a:cubicBezTo>
                  <a:close/>
                  <a:moveTo>
                    <a:pt x="2748" y="574"/>
                  </a:moveTo>
                  <a:cubicBezTo>
                    <a:pt x="2912" y="523"/>
                    <a:pt x="3087" y="472"/>
                    <a:pt x="3261" y="441"/>
                  </a:cubicBezTo>
                  <a:lnTo>
                    <a:pt x="3158" y="72"/>
                  </a:lnTo>
                  <a:cubicBezTo>
                    <a:pt x="2984" y="113"/>
                    <a:pt x="2820" y="154"/>
                    <a:pt x="2646" y="215"/>
                  </a:cubicBezTo>
                  <a:close/>
                  <a:moveTo>
                    <a:pt x="401" y="3598"/>
                  </a:moveTo>
                  <a:lnTo>
                    <a:pt x="21" y="3598"/>
                  </a:lnTo>
                  <a:cubicBezTo>
                    <a:pt x="11" y="3701"/>
                    <a:pt x="1" y="3803"/>
                    <a:pt x="1" y="3896"/>
                  </a:cubicBezTo>
                  <a:cubicBezTo>
                    <a:pt x="1" y="3978"/>
                    <a:pt x="1" y="4060"/>
                    <a:pt x="11" y="4131"/>
                  </a:cubicBezTo>
                  <a:lnTo>
                    <a:pt x="401" y="4131"/>
                  </a:lnTo>
                  <a:cubicBezTo>
                    <a:pt x="401" y="4060"/>
                    <a:pt x="391" y="3978"/>
                    <a:pt x="391" y="3896"/>
                  </a:cubicBezTo>
                  <a:cubicBezTo>
                    <a:pt x="391" y="3803"/>
                    <a:pt x="391" y="3701"/>
                    <a:pt x="401" y="3598"/>
                  </a:cubicBezTo>
                  <a:close/>
                  <a:moveTo>
                    <a:pt x="596" y="2706"/>
                  </a:moveTo>
                  <a:lnTo>
                    <a:pt x="227" y="2604"/>
                  </a:lnTo>
                  <a:cubicBezTo>
                    <a:pt x="165" y="2778"/>
                    <a:pt x="124" y="2942"/>
                    <a:pt x="93" y="3116"/>
                  </a:cubicBezTo>
                  <a:lnTo>
                    <a:pt x="452" y="3219"/>
                  </a:lnTo>
                  <a:cubicBezTo>
                    <a:pt x="493" y="3045"/>
                    <a:pt x="534" y="2870"/>
                    <a:pt x="596" y="2706"/>
                  </a:cubicBezTo>
                  <a:close/>
                  <a:moveTo>
                    <a:pt x="1016" y="1897"/>
                  </a:moveTo>
                  <a:lnTo>
                    <a:pt x="688" y="1702"/>
                  </a:lnTo>
                  <a:cubicBezTo>
                    <a:pt x="585" y="1845"/>
                    <a:pt x="493" y="1999"/>
                    <a:pt x="421" y="2163"/>
                  </a:cubicBezTo>
                  <a:lnTo>
                    <a:pt x="749" y="2348"/>
                  </a:lnTo>
                  <a:cubicBezTo>
                    <a:pt x="821" y="2194"/>
                    <a:pt x="913" y="2040"/>
                    <a:pt x="1016" y="1897"/>
                  </a:cubicBezTo>
                  <a:close/>
                  <a:moveTo>
                    <a:pt x="1631" y="1220"/>
                  </a:moveTo>
                  <a:lnTo>
                    <a:pt x="1364" y="943"/>
                  </a:lnTo>
                  <a:cubicBezTo>
                    <a:pt x="1221" y="1066"/>
                    <a:pt x="1098" y="1189"/>
                    <a:pt x="975" y="1322"/>
                  </a:cubicBezTo>
                  <a:lnTo>
                    <a:pt x="1252" y="1589"/>
                  </a:lnTo>
                  <a:cubicBezTo>
                    <a:pt x="1364" y="1456"/>
                    <a:pt x="1498" y="1333"/>
                    <a:pt x="1631" y="12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4638426"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5484591"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5334787" y="4154752"/>
              <a:ext cx="73026" cy="199247"/>
            </a:xfrm>
            <a:custGeom>
              <a:avLst/>
              <a:gdLst/>
              <a:ahLst/>
              <a:cxnLst/>
              <a:rect l="l" t="t" r="r" b="b"/>
              <a:pathLst>
                <a:path w="545"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4638426" y="4154752"/>
              <a:ext cx="1038576" cy="166285"/>
            </a:xfrm>
            <a:custGeom>
              <a:avLst/>
              <a:gdLst/>
              <a:ahLst/>
              <a:cxnLst/>
              <a:rect l="l" t="t" r="r" b="b"/>
              <a:pathLst>
                <a:path w="7751" h="1241" extrusionOk="0">
                  <a:moveTo>
                    <a:pt x="277" y="0"/>
                  </a:moveTo>
                  <a:lnTo>
                    <a:pt x="7750" y="0"/>
                  </a:lnTo>
                  <a:lnTo>
                    <a:pt x="7750" y="31"/>
                  </a:lnTo>
                  <a:lnTo>
                    <a:pt x="7750" y="964"/>
                  </a:lnTo>
                  <a:cubicBezTo>
                    <a:pt x="7750" y="1108"/>
                    <a:pt x="7627" y="1241"/>
                    <a:pt x="7474" y="1241"/>
                  </a:cubicBezTo>
                  <a:lnTo>
                    <a:pt x="0" y="1241"/>
                  </a:lnTo>
                  <a:cubicBezTo>
                    <a:pt x="0" y="1231"/>
                    <a:pt x="0" y="122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5484591"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5334787" y="4154752"/>
              <a:ext cx="73026" cy="166285"/>
            </a:xfrm>
            <a:custGeom>
              <a:avLst/>
              <a:gdLst/>
              <a:ahLst/>
              <a:cxnLst/>
              <a:rect l="l" t="t" r="r" b="b"/>
              <a:pathLst>
                <a:path w="545"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4693363" y="3956978"/>
              <a:ext cx="1075692" cy="197907"/>
            </a:xfrm>
            <a:custGeom>
              <a:avLst/>
              <a:gdLst/>
              <a:ahLst/>
              <a:cxnLst/>
              <a:rect l="l" t="t" r="r" b="b"/>
              <a:pathLst>
                <a:path w="8028" h="1477" extrusionOk="0">
                  <a:moveTo>
                    <a:pt x="287" y="0"/>
                  </a:moveTo>
                  <a:cubicBezTo>
                    <a:pt x="134" y="0"/>
                    <a:pt x="0" y="123"/>
                    <a:pt x="0" y="277"/>
                  </a:cubicBezTo>
                  <a:lnTo>
                    <a:pt x="0" y="1200"/>
                  </a:lnTo>
                  <a:cubicBezTo>
                    <a:pt x="0" y="1353"/>
                    <a:pt x="134" y="1476"/>
                    <a:pt x="27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5540868"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5391198" y="3956978"/>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4852681" y="395697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4694703"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 y="1230"/>
                  </a:lnTo>
                  <a:cubicBezTo>
                    <a:pt x="1" y="1220"/>
                    <a:pt x="1" y="1210"/>
                    <a:pt x="1" y="1200"/>
                  </a:cubicBezTo>
                  <a:lnTo>
                    <a:pt x="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5540868"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5391198" y="3956978"/>
              <a:ext cx="72892" cy="164945"/>
            </a:xfrm>
            <a:custGeom>
              <a:avLst/>
              <a:gdLst/>
              <a:ahLst/>
              <a:cxnLst/>
              <a:rect l="l" t="t" r="r" b="b"/>
              <a:pathLst>
                <a:path w="544" h="1231" extrusionOk="0">
                  <a:moveTo>
                    <a:pt x="0" y="0"/>
                  </a:moveTo>
                  <a:lnTo>
                    <a:pt x="0" y="1230"/>
                  </a:lnTo>
                  <a:lnTo>
                    <a:pt x="543" y="1230"/>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4852681" y="3956978"/>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8"/>
          <p:cNvSpPr txBox="1">
            <a:spLocks noGrp="1"/>
          </p:cNvSpPr>
          <p:nvPr>
            <p:ph type="body" idx="1"/>
          </p:nvPr>
        </p:nvSpPr>
        <p:spPr>
          <a:xfrm>
            <a:off x="457200" y="2772226"/>
            <a:ext cx="5554800" cy="624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THE AUDIENCE'S ATTENTION</a:t>
            </a:r>
            <a:endParaRPr/>
          </a:p>
        </p:txBody>
      </p:sp>
    </p:spTree>
    <p:extLst>
      <p:ext uri="{BB962C8B-B14F-4D97-AF65-F5344CB8AC3E}">
        <p14:creationId xmlns:p14="http://schemas.microsoft.com/office/powerpoint/2010/main" val="28874392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59"/>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ANALYZING THE COMPETITORS</a:t>
            </a:r>
            <a:endParaRPr/>
          </a:p>
        </p:txBody>
      </p:sp>
      <p:sp>
        <p:nvSpPr>
          <p:cNvPr id="2021" name="Google Shape;2021;p59"/>
          <p:cNvSpPr txBox="1">
            <a:spLocks noGrp="1"/>
          </p:cNvSpPr>
          <p:nvPr>
            <p:ph type="title" idx="4294967295"/>
          </p:nvPr>
        </p:nvSpPr>
        <p:spPr>
          <a:xfrm>
            <a:off x="624938" y="1605407"/>
            <a:ext cx="23496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MARS</a:t>
            </a:r>
            <a:endParaRPr sz="1600"/>
          </a:p>
        </p:txBody>
      </p:sp>
      <p:sp>
        <p:nvSpPr>
          <p:cNvPr id="2022" name="Google Shape;2022;p59"/>
          <p:cNvSpPr txBox="1">
            <a:spLocks noGrp="1"/>
          </p:cNvSpPr>
          <p:nvPr>
            <p:ph type="subTitle" idx="4294967295"/>
          </p:nvPr>
        </p:nvSpPr>
        <p:spPr>
          <a:xfrm>
            <a:off x="624938" y="1975184"/>
            <a:ext cx="2349600" cy="794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Despite being red, Mars is a cold place, not hot</a:t>
            </a:r>
            <a:endParaRPr sz="1400"/>
          </a:p>
        </p:txBody>
      </p:sp>
      <p:sp>
        <p:nvSpPr>
          <p:cNvPr id="2023" name="Google Shape;2023;p59"/>
          <p:cNvSpPr txBox="1">
            <a:spLocks noGrp="1"/>
          </p:cNvSpPr>
          <p:nvPr>
            <p:ph type="title" idx="4294967295"/>
          </p:nvPr>
        </p:nvSpPr>
        <p:spPr>
          <a:xfrm>
            <a:off x="3393318" y="1605408"/>
            <a:ext cx="23496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JUPITER</a:t>
            </a:r>
            <a:endParaRPr sz="1600"/>
          </a:p>
        </p:txBody>
      </p:sp>
      <p:sp>
        <p:nvSpPr>
          <p:cNvPr id="2024" name="Google Shape;2024;p59"/>
          <p:cNvSpPr txBox="1">
            <a:spLocks noGrp="1"/>
          </p:cNvSpPr>
          <p:nvPr>
            <p:ph type="subTitle" idx="4294967295"/>
          </p:nvPr>
        </p:nvSpPr>
        <p:spPr>
          <a:xfrm>
            <a:off x="3393318" y="1975185"/>
            <a:ext cx="2349600" cy="794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a gas giant and the biggest planet</a:t>
            </a:r>
            <a:endParaRPr sz="1400"/>
          </a:p>
        </p:txBody>
      </p:sp>
      <p:sp>
        <p:nvSpPr>
          <p:cNvPr id="2025" name="Google Shape;2025;p59"/>
          <p:cNvSpPr txBox="1">
            <a:spLocks noGrp="1"/>
          </p:cNvSpPr>
          <p:nvPr>
            <p:ph type="title" idx="4294967295"/>
          </p:nvPr>
        </p:nvSpPr>
        <p:spPr>
          <a:xfrm>
            <a:off x="6169460" y="1600380"/>
            <a:ext cx="23496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SATURN</a:t>
            </a:r>
            <a:endParaRPr sz="1600"/>
          </a:p>
        </p:txBody>
      </p:sp>
      <p:sp>
        <p:nvSpPr>
          <p:cNvPr id="2026" name="Google Shape;2026;p59"/>
          <p:cNvSpPr txBox="1">
            <a:spLocks noGrp="1"/>
          </p:cNvSpPr>
          <p:nvPr>
            <p:ph type="subTitle" idx="4294967295"/>
          </p:nvPr>
        </p:nvSpPr>
        <p:spPr>
          <a:xfrm>
            <a:off x="6169460" y="1970158"/>
            <a:ext cx="2349600" cy="794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Yes, this is the ringed one. It’s a gas giant</a:t>
            </a:r>
            <a:endParaRPr sz="1400"/>
          </a:p>
        </p:txBody>
      </p:sp>
      <p:cxnSp>
        <p:nvCxnSpPr>
          <p:cNvPr id="2027" name="Google Shape;2027;p59"/>
          <p:cNvCxnSpPr>
            <a:stCxn id="2022" idx="2"/>
            <a:endCxn id="2028" idx="0"/>
          </p:cNvCxnSpPr>
          <p:nvPr/>
        </p:nvCxnSpPr>
        <p:spPr>
          <a:xfrm>
            <a:off x="1799738" y="2769584"/>
            <a:ext cx="0" cy="260400"/>
          </a:xfrm>
          <a:prstGeom prst="straightConnector1">
            <a:avLst/>
          </a:prstGeom>
          <a:noFill/>
          <a:ln w="38100" cap="flat" cmpd="sng">
            <a:solidFill>
              <a:schemeClr val="accent3"/>
            </a:solidFill>
            <a:prstDash val="solid"/>
            <a:round/>
            <a:headEnd type="none" w="med" len="med"/>
            <a:tailEnd type="none" w="med" len="med"/>
          </a:ln>
        </p:spPr>
      </p:cxnSp>
      <p:cxnSp>
        <p:nvCxnSpPr>
          <p:cNvPr id="2029" name="Google Shape;2029;p59"/>
          <p:cNvCxnSpPr>
            <a:endCxn id="2030" idx="0"/>
          </p:cNvCxnSpPr>
          <p:nvPr/>
        </p:nvCxnSpPr>
        <p:spPr>
          <a:xfrm>
            <a:off x="4568125" y="2735925"/>
            <a:ext cx="0" cy="270900"/>
          </a:xfrm>
          <a:prstGeom prst="straightConnector1">
            <a:avLst/>
          </a:prstGeom>
          <a:noFill/>
          <a:ln w="38100" cap="flat" cmpd="sng">
            <a:solidFill>
              <a:schemeClr val="accent2"/>
            </a:solidFill>
            <a:prstDash val="solid"/>
            <a:round/>
            <a:headEnd type="none" w="med" len="med"/>
            <a:tailEnd type="none" w="med" len="med"/>
          </a:ln>
        </p:spPr>
      </p:cxnSp>
      <p:cxnSp>
        <p:nvCxnSpPr>
          <p:cNvPr id="2031" name="Google Shape;2031;p59"/>
          <p:cNvCxnSpPr>
            <a:endCxn id="2032" idx="0"/>
          </p:cNvCxnSpPr>
          <p:nvPr/>
        </p:nvCxnSpPr>
        <p:spPr>
          <a:xfrm>
            <a:off x="7344250" y="2740950"/>
            <a:ext cx="0" cy="270900"/>
          </a:xfrm>
          <a:prstGeom prst="straightConnector1">
            <a:avLst/>
          </a:prstGeom>
          <a:noFill/>
          <a:ln w="38100" cap="flat" cmpd="sng">
            <a:solidFill>
              <a:schemeClr val="accent3"/>
            </a:solidFill>
            <a:prstDash val="solid"/>
            <a:round/>
            <a:headEnd type="none" w="med" len="med"/>
            <a:tailEnd type="none" w="med" len="med"/>
          </a:ln>
        </p:spPr>
      </p:cxnSp>
      <p:grpSp>
        <p:nvGrpSpPr>
          <p:cNvPr id="2033" name="Google Shape;2033;p59"/>
          <p:cNvGrpSpPr/>
          <p:nvPr/>
        </p:nvGrpSpPr>
        <p:grpSpPr>
          <a:xfrm>
            <a:off x="1128281" y="3111707"/>
            <a:ext cx="1342976" cy="1342976"/>
            <a:chOff x="4049800" y="640400"/>
            <a:chExt cx="858900" cy="858900"/>
          </a:xfrm>
        </p:grpSpPr>
        <p:sp>
          <p:nvSpPr>
            <p:cNvPr id="2034" name="Google Shape;2034;p59"/>
            <p:cNvSpPr/>
            <p:nvPr/>
          </p:nvSpPr>
          <p:spPr>
            <a:xfrm>
              <a:off x="4049800" y="640400"/>
              <a:ext cx="858900" cy="858900"/>
            </a:xfrm>
            <a:prstGeom prst="donut">
              <a:avLst>
                <a:gd name="adj" fmla="val 25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4049800" y="640400"/>
              <a:ext cx="858900" cy="858900"/>
            </a:xfrm>
            <a:prstGeom prst="blockArc">
              <a:avLst>
                <a:gd name="adj1" fmla="val 7914150"/>
                <a:gd name="adj2" fmla="val 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59"/>
          <p:cNvGrpSpPr/>
          <p:nvPr/>
        </p:nvGrpSpPr>
        <p:grpSpPr>
          <a:xfrm>
            <a:off x="3888951" y="3104048"/>
            <a:ext cx="1358264" cy="1358264"/>
            <a:chOff x="4049800" y="640400"/>
            <a:chExt cx="858900" cy="858900"/>
          </a:xfrm>
        </p:grpSpPr>
        <p:sp>
          <p:nvSpPr>
            <p:cNvPr id="2037" name="Google Shape;2037;p59"/>
            <p:cNvSpPr/>
            <p:nvPr/>
          </p:nvSpPr>
          <p:spPr>
            <a:xfrm>
              <a:off x="4049800" y="640400"/>
              <a:ext cx="858900" cy="858900"/>
            </a:xfrm>
            <a:prstGeom prst="donut">
              <a:avLst>
                <a:gd name="adj" fmla="val 25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4049800" y="640400"/>
              <a:ext cx="858900" cy="858900"/>
            </a:xfrm>
            <a:prstGeom prst="blockArc">
              <a:avLst>
                <a:gd name="adj1" fmla="val 7914150"/>
                <a:gd name="adj2" fmla="val 13801832"/>
                <a:gd name="adj3" fmla="val 2496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59"/>
          <p:cNvGrpSpPr/>
          <p:nvPr/>
        </p:nvGrpSpPr>
        <p:grpSpPr>
          <a:xfrm>
            <a:off x="6675751" y="3114639"/>
            <a:ext cx="1337136" cy="1337136"/>
            <a:chOff x="4049800" y="640400"/>
            <a:chExt cx="858900" cy="858900"/>
          </a:xfrm>
        </p:grpSpPr>
        <p:sp>
          <p:nvSpPr>
            <p:cNvPr id="2040" name="Google Shape;2040;p59"/>
            <p:cNvSpPr/>
            <p:nvPr/>
          </p:nvSpPr>
          <p:spPr>
            <a:xfrm>
              <a:off x="4049800" y="640400"/>
              <a:ext cx="858900" cy="858900"/>
            </a:xfrm>
            <a:prstGeom prst="donut">
              <a:avLst>
                <a:gd name="adj" fmla="val 25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4049800" y="640400"/>
              <a:ext cx="858900" cy="858900"/>
            </a:xfrm>
            <a:prstGeom prst="blockArc">
              <a:avLst>
                <a:gd name="adj1" fmla="val 3450290"/>
                <a:gd name="adj2" fmla="val 13900827"/>
                <a:gd name="adj3" fmla="val 2534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2" name="Google Shape;2042;p59"/>
          <p:cNvSpPr txBox="1">
            <a:spLocks noGrp="1"/>
          </p:cNvSpPr>
          <p:nvPr>
            <p:ph type="title" idx="4294967295"/>
          </p:nvPr>
        </p:nvSpPr>
        <p:spPr>
          <a:xfrm>
            <a:off x="1023250" y="3566850"/>
            <a:ext cx="15528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lt2"/>
                </a:solidFill>
              </a:rPr>
              <a:t>60%</a:t>
            </a:r>
            <a:endParaRPr sz="1600">
              <a:solidFill>
                <a:schemeClr val="lt2"/>
              </a:solidFill>
            </a:endParaRPr>
          </a:p>
        </p:txBody>
      </p:sp>
      <p:sp>
        <p:nvSpPr>
          <p:cNvPr id="2043" name="Google Shape;2043;p59"/>
          <p:cNvSpPr txBox="1">
            <a:spLocks noGrp="1"/>
          </p:cNvSpPr>
          <p:nvPr>
            <p:ph type="title" idx="4294967295"/>
          </p:nvPr>
        </p:nvSpPr>
        <p:spPr>
          <a:xfrm>
            <a:off x="3791725" y="3561825"/>
            <a:ext cx="15528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20%</a:t>
            </a:r>
            <a:endParaRPr sz="1600"/>
          </a:p>
        </p:txBody>
      </p:sp>
      <p:sp>
        <p:nvSpPr>
          <p:cNvPr id="2044" name="Google Shape;2044;p59"/>
          <p:cNvSpPr txBox="1">
            <a:spLocks noGrp="1"/>
          </p:cNvSpPr>
          <p:nvPr>
            <p:ph type="title" idx="4294967295"/>
          </p:nvPr>
        </p:nvSpPr>
        <p:spPr>
          <a:xfrm>
            <a:off x="6560100" y="3566850"/>
            <a:ext cx="1552800" cy="442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accent2"/>
                </a:solidFill>
              </a:rPr>
              <a:t>50%</a:t>
            </a:r>
            <a:endParaRPr sz="1600">
              <a:solidFill>
                <a:schemeClr val="accent2"/>
              </a:solidFill>
            </a:endParaRPr>
          </a:p>
        </p:txBody>
      </p:sp>
    </p:spTree>
    <p:extLst>
      <p:ext uri="{BB962C8B-B14F-4D97-AF65-F5344CB8AC3E}">
        <p14:creationId xmlns:p14="http://schemas.microsoft.com/office/powerpoint/2010/main" val="21861881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45"/>
        <p:cNvGrpSpPr/>
        <p:nvPr/>
      </p:nvGrpSpPr>
      <p:grpSpPr>
        <a:xfrm>
          <a:off x="0" y="0"/>
          <a:ext cx="0" cy="0"/>
          <a:chOff x="0" y="0"/>
          <a:chExt cx="0" cy="0"/>
        </a:xfrm>
      </p:grpSpPr>
      <p:sp>
        <p:nvSpPr>
          <p:cNvPr id="2346" name="Google Shape;2346;p61"/>
          <p:cNvSpPr txBox="1">
            <a:spLocks noGrp="1"/>
          </p:cNvSpPr>
          <p:nvPr>
            <p:ph type="title"/>
          </p:nvPr>
        </p:nvSpPr>
        <p:spPr>
          <a:xfrm>
            <a:off x="457200" y="2259475"/>
            <a:ext cx="188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2347" name="Google Shape;2347;p61"/>
          <p:cNvSpPr txBox="1">
            <a:spLocks noGrp="1"/>
          </p:cNvSpPr>
          <p:nvPr>
            <p:ph type="title" idx="2"/>
          </p:nvPr>
        </p:nvSpPr>
        <p:spPr>
          <a:xfrm>
            <a:off x="2302750" y="3551708"/>
            <a:ext cx="1490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348" name="Google Shape;2348;p61"/>
          <p:cNvSpPr txBox="1">
            <a:spLocks noGrp="1"/>
          </p:cNvSpPr>
          <p:nvPr>
            <p:ph type="subTitle" idx="1"/>
          </p:nvPr>
        </p:nvSpPr>
        <p:spPr>
          <a:xfrm>
            <a:off x="2302750" y="3950871"/>
            <a:ext cx="14907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a:t>
            </a:r>
            <a:endParaRPr/>
          </a:p>
          <a:p>
            <a:pPr marL="0" lvl="0" indent="0" algn="ctr" rtl="0">
              <a:spcBef>
                <a:spcPts val="0"/>
              </a:spcBef>
              <a:spcAft>
                <a:spcPts val="0"/>
              </a:spcAft>
              <a:buNone/>
            </a:pPr>
            <a:endParaRPr/>
          </a:p>
        </p:txBody>
      </p:sp>
      <p:sp>
        <p:nvSpPr>
          <p:cNvPr id="2349" name="Google Shape;2349;p61"/>
          <p:cNvSpPr txBox="1">
            <a:spLocks noGrp="1"/>
          </p:cNvSpPr>
          <p:nvPr>
            <p:ph type="title" idx="3"/>
          </p:nvPr>
        </p:nvSpPr>
        <p:spPr>
          <a:xfrm>
            <a:off x="3566623" y="488950"/>
            <a:ext cx="1490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350" name="Google Shape;2350;p61"/>
          <p:cNvSpPr txBox="1">
            <a:spLocks noGrp="1"/>
          </p:cNvSpPr>
          <p:nvPr>
            <p:ph type="subTitle" idx="4"/>
          </p:nvPr>
        </p:nvSpPr>
        <p:spPr>
          <a:xfrm>
            <a:off x="3566623" y="870645"/>
            <a:ext cx="14907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2351" name="Google Shape;2351;p61"/>
          <p:cNvSpPr txBox="1">
            <a:spLocks noGrp="1"/>
          </p:cNvSpPr>
          <p:nvPr>
            <p:ph type="title" idx="5"/>
          </p:nvPr>
        </p:nvSpPr>
        <p:spPr>
          <a:xfrm>
            <a:off x="4749702" y="3551347"/>
            <a:ext cx="1490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352" name="Google Shape;2352;p61"/>
          <p:cNvSpPr txBox="1">
            <a:spLocks noGrp="1"/>
          </p:cNvSpPr>
          <p:nvPr>
            <p:ph type="subTitle" idx="6"/>
          </p:nvPr>
        </p:nvSpPr>
        <p:spPr>
          <a:xfrm>
            <a:off x="4749702" y="3922903"/>
            <a:ext cx="14907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2353" name="Google Shape;2353;p61"/>
          <p:cNvSpPr txBox="1">
            <a:spLocks noGrp="1"/>
          </p:cNvSpPr>
          <p:nvPr>
            <p:ph type="title" idx="7"/>
          </p:nvPr>
        </p:nvSpPr>
        <p:spPr>
          <a:xfrm>
            <a:off x="5998592" y="488949"/>
            <a:ext cx="1490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354" name="Google Shape;2354;p61"/>
          <p:cNvSpPr txBox="1">
            <a:spLocks noGrp="1"/>
          </p:cNvSpPr>
          <p:nvPr>
            <p:ph type="subTitle" idx="8"/>
          </p:nvPr>
        </p:nvSpPr>
        <p:spPr>
          <a:xfrm>
            <a:off x="5853850" y="870645"/>
            <a:ext cx="17802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it’s a cold place</a:t>
            </a:r>
            <a:endParaRPr/>
          </a:p>
        </p:txBody>
      </p:sp>
      <p:sp>
        <p:nvSpPr>
          <p:cNvPr id="2355" name="Google Shape;2355;p61"/>
          <p:cNvSpPr txBox="1">
            <a:spLocks noGrp="1"/>
          </p:cNvSpPr>
          <p:nvPr>
            <p:ph type="title" idx="9"/>
          </p:nvPr>
        </p:nvSpPr>
        <p:spPr>
          <a:xfrm>
            <a:off x="7196642" y="3551343"/>
            <a:ext cx="1490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356" name="Google Shape;2356;p61"/>
          <p:cNvSpPr txBox="1">
            <a:spLocks noGrp="1"/>
          </p:cNvSpPr>
          <p:nvPr>
            <p:ph type="subTitle" idx="13"/>
          </p:nvPr>
        </p:nvSpPr>
        <p:spPr>
          <a:xfrm>
            <a:off x="7196642" y="3922900"/>
            <a:ext cx="14907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a gas giant planet </a:t>
            </a:r>
            <a:endParaRPr/>
          </a:p>
          <a:p>
            <a:pPr marL="0" lvl="0" indent="0" algn="ctr" rtl="0">
              <a:spcBef>
                <a:spcPts val="0"/>
              </a:spcBef>
              <a:spcAft>
                <a:spcPts val="0"/>
              </a:spcAft>
              <a:buNone/>
            </a:pPr>
            <a:endParaRPr/>
          </a:p>
        </p:txBody>
      </p:sp>
      <p:grpSp>
        <p:nvGrpSpPr>
          <p:cNvPr id="2357" name="Google Shape;2357;p61"/>
          <p:cNvGrpSpPr/>
          <p:nvPr/>
        </p:nvGrpSpPr>
        <p:grpSpPr>
          <a:xfrm>
            <a:off x="4003607" y="2297106"/>
            <a:ext cx="549672" cy="549274"/>
            <a:chOff x="1303537" y="1502716"/>
            <a:chExt cx="362939" cy="362677"/>
          </a:xfrm>
        </p:grpSpPr>
        <p:sp>
          <p:nvSpPr>
            <p:cNvPr id="2358" name="Google Shape;2358;p61"/>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61"/>
          <p:cNvGrpSpPr/>
          <p:nvPr/>
        </p:nvGrpSpPr>
        <p:grpSpPr>
          <a:xfrm>
            <a:off x="2821760" y="2274002"/>
            <a:ext cx="552297" cy="515031"/>
            <a:chOff x="1748382" y="3384797"/>
            <a:chExt cx="364673" cy="340067"/>
          </a:xfrm>
        </p:grpSpPr>
        <p:sp>
          <p:nvSpPr>
            <p:cNvPr id="2370" name="Google Shape;2370;p61"/>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1"/>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5" name="Google Shape;2385;p61"/>
          <p:cNvSpPr/>
          <p:nvPr/>
        </p:nvSpPr>
        <p:spPr>
          <a:xfrm>
            <a:off x="7871111" y="2284206"/>
            <a:ext cx="306688" cy="235680"/>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7919959" y="2284206"/>
            <a:ext cx="217233" cy="235680"/>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1"/>
          <p:cNvSpPr/>
          <p:nvPr/>
        </p:nvSpPr>
        <p:spPr>
          <a:xfrm>
            <a:off x="7968773" y="2284206"/>
            <a:ext cx="209026" cy="235680"/>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1"/>
          <p:cNvSpPr/>
          <p:nvPr/>
        </p:nvSpPr>
        <p:spPr>
          <a:xfrm>
            <a:off x="7706188" y="2284206"/>
            <a:ext cx="307044" cy="235680"/>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7749542" y="2284206"/>
            <a:ext cx="217233" cy="235680"/>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7706188" y="2284206"/>
            <a:ext cx="211738" cy="235323"/>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7966382" y="2417728"/>
            <a:ext cx="50918" cy="71079"/>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1"/>
          <p:cNvSpPr/>
          <p:nvPr/>
        </p:nvSpPr>
        <p:spPr>
          <a:xfrm>
            <a:off x="7788828" y="2479851"/>
            <a:ext cx="306331" cy="298980"/>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7919959" y="2480136"/>
            <a:ext cx="175199" cy="298695"/>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7829113" y="2516425"/>
            <a:ext cx="225761" cy="225761"/>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1"/>
          <p:cNvSpPr/>
          <p:nvPr/>
        </p:nvSpPr>
        <p:spPr>
          <a:xfrm>
            <a:off x="7919603" y="2516425"/>
            <a:ext cx="141408" cy="225903"/>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1"/>
          <p:cNvSpPr/>
          <p:nvPr/>
        </p:nvSpPr>
        <p:spPr>
          <a:xfrm>
            <a:off x="7919603" y="2578583"/>
            <a:ext cx="27689" cy="101444"/>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7" name="Google Shape;2397;p61"/>
          <p:cNvGrpSpPr/>
          <p:nvPr/>
        </p:nvGrpSpPr>
        <p:grpSpPr>
          <a:xfrm>
            <a:off x="6526975" y="2273630"/>
            <a:ext cx="433939" cy="515787"/>
            <a:chOff x="4030586" y="3805246"/>
            <a:chExt cx="286523" cy="340566"/>
          </a:xfrm>
        </p:grpSpPr>
        <p:sp>
          <p:nvSpPr>
            <p:cNvPr id="2398" name="Google Shape;2398;p61"/>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1"/>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1"/>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1"/>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1"/>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5254823" y="2262251"/>
            <a:ext cx="570591" cy="567131"/>
            <a:chOff x="2180884" y="2888719"/>
            <a:chExt cx="376752" cy="374468"/>
          </a:xfrm>
        </p:grpSpPr>
        <p:sp>
          <p:nvSpPr>
            <p:cNvPr id="2412" name="Google Shape;2412;p61"/>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1"/>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1"/>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1"/>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61"/>
          <p:cNvGrpSpPr/>
          <p:nvPr/>
        </p:nvGrpSpPr>
        <p:grpSpPr>
          <a:xfrm>
            <a:off x="2354300" y="1808125"/>
            <a:ext cx="6281892" cy="1439550"/>
            <a:chOff x="2354300" y="1808125"/>
            <a:chExt cx="6281892" cy="1439550"/>
          </a:xfrm>
        </p:grpSpPr>
        <p:sp>
          <p:nvSpPr>
            <p:cNvPr id="2427" name="Google Shape;2427;p61"/>
            <p:cNvSpPr/>
            <p:nvPr/>
          </p:nvSpPr>
          <p:spPr>
            <a:xfrm>
              <a:off x="2354300" y="1808125"/>
              <a:ext cx="1353300" cy="1353300"/>
            </a:xfrm>
            <a:prstGeom prst="blockArc">
              <a:avLst>
                <a:gd name="adj1" fmla="val 10800000"/>
                <a:gd name="adj2" fmla="val 25425"/>
                <a:gd name="adj3" fmla="val 90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rot="10800000">
              <a:off x="3587898" y="1894375"/>
              <a:ext cx="1353300" cy="1353300"/>
            </a:xfrm>
            <a:prstGeom prst="blockArc">
              <a:avLst>
                <a:gd name="adj1" fmla="val 10800000"/>
                <a:gd name="adj2" fmla="val 25425"/>
                <a:gd name="adj3" fmla="val 90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1"/>
            <p:cNvSpPr/>
            <p:nvPr/>
          </p:nvSpPr>
          <p:spPr>
            <a:xfrm rot="10800000" flipH="1">
              <a:off x="6050570" y="1894375"/>
              <a:ext cx="1353300" cy="1353300"/>
            </a:xfrm>
            <a:prstGeom prst="blockArc">
              <a:avLst>
                <a:gd name="adj1" fmla="val 10800000"/>
                <a:gd name="adj2" fmla="val 25425"/>
                <a:gd name="adj3" fmla="val 90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4818353" y="1813989"/>
              <a:ext cx="1353300" cy="1353300"/>
            </a:xfrm>
            <a:prstGeom prst="blockArc">
              <a:avLst>
                <a:gd name="adj1" fmla="val 10800000"/>
                <a:gd name="adj2" fmla="val 25425"/>
                <a:gd name="adj3" fmla="val 90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7282892" y="1818022"/>
              <a:ext cx="1353300" cy="1353300"/>
            </a:xfrm>
            <a:prstGeom prst="blockArc">
              <a:avLst>
                <a:gd name="adj1" fmla="val 10800000"/>
                <a:gd name="adj2" fmla="val 25425"/>
                <a:gd name="adj3" fmla="val 90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434335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36"/>
        <p:cNvGrpSpPr/>
        <p:nvPr/>
      </p:nvGrpSpPr>
      <p:grpSpPr>
        <a:xfrm>
          <a:off x="0" y="0"/>
          <a:ext cx="0" cy="0"/>
          <a:chOff x="0" y="0"/>
          <a:chExt cx="0" cy="0"/>
        </a:xfrm>
      </p:grpSpPr>
      <p:sp>
        <p:nvSpPr>
          <p:cNvPr id="2737" name="Google Shape;2737;p6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AREAS OF EXPERTISE</a:t>
            </a:r>
            <a:endParaRPr/>
          </a:p>
        </p:txBody>
      </p:sp>
      <p:sp>
        <p:nvSpPr>
          <p:cNvPr id="2738" name="Google Shape;2738;p64"/>
          <p:cNvSpPr txBox="1">
            <a:spLocks noGrp="1"/>
          </p:cNvSpPr>
          <p:nvPr>
            <p:ph type="title" idx="2"/>
          </p:nvPr>
        </p:nvSpPr>
        <p:spPr>
          <a:xfrm>
            <a:off x="3397188" y="2891208"/>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739" name="Google Shape;2739;p64"/>
          <p:cNvSpPr txBox="1">
            <a:spLocks noGrp="1"/>
          </p:cNvSpPr>
          <p:nvPr>
            <p:ph type="subTitle" idx="1"/>
          </p:nvPr>
        </p:nvSpPr>
        <p:spPr>
          <a:xfrm>
            <a:off x="3397188" y="3250467"/>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2740" name="Google Shape;2740;p64"/>
          <p:cNvSpPr txBox="1">
            <a:spLocks noGrp="1"/>
          </p:cNvSpPr>
          <p:nvPr>
            <p:ph type="title" idx="3"/>
          </p:nvPr>
        </p:nvSpPr>
        <p:spPr>
          <a:xfrm>
            <a:off x="778718" y="2891210"/>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741" name="Google Shape;2741;p64"/>
          <p:cNvSpPr txBox="1">
            <a:spLocks noGrp="1"/>
          </p:cNvSpPr>
          <p:nvPr>
            <p:ph type="subTitle" idx="4"/>
          </p:nvPr>
        </p:nvSpPr>
        <p:spPr>
          <a:xfrm>
            <a:off x="778718" y="3250468"/>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a:t>
            </a:r>
            <a:endParaRPr/>
          </a:p>
          <a:p>
            <a:pPr marL="0" lvl="0" indent="0" algn="ctr" rtl="0">
              <a:spcBef>
                <a:spcPts val="0"/>
              </a:spcBef>
              <a:spcAft>
                <a:spcPts val="0"/>
              </a:spcAft>
              <a:buClr>
                <a:schemeClr val="dk1"/>
              </a:buClr>
              <a:buSzPts val="1100"/>
              <a:buFont typeface="Arial"/>
              <a:buNone/>
            </a:pPr>
            <a:r>
              <a:rPr lang="en"/>
              <a:t>planet from the Sun</a:t>
            </a:r>
            <a:endParaRPr/>
          </a:p>
          <a:p>
            <a:pPr marL="0" lvl="0" indent="0" algn="ctr" rtl="0">
              <a:spcBef>
                <a:spcPts val="0"/>
              </a:spcBef>
              <a:spcAft>
                <a:spcPts val="0"/>
              </a:spcAft>
              <a:buNone/>
            </a:pPr>
            <a:endParaRPr/>
          </a:p>
        </p:txBody>
      </p:sp>
      <p:sp>
        <p:nvSpPr>
          <p:cNvPr id="2742" name="Google Shape;2742;p64"/>
          <p:cNvSpPr txBox="1">
            <a:spLocks noGrp="1"/>
          </p:cNvSpPr>
          <p:nvPr>
            <p:ph type="title" idx="5"/>
          </p:nvPr>
        </p:nvSpPr>
        <p:spPr>
          <a:xfrm>
            <a:off x="6124185" y="2891207"/>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743" name="Google Shape;2743;p64"/>
          <p:cNvSpPr txBox="1">
            <a:spLocks noGrp="1"/>
          </p:cNvSpPr>
          <p:nvPr>
            <p:ph type="subTitle" idx="6"/>
          </p:nvPr>
        </p:nvSpPr>
        <p:spPr>
          <a:xfrm>
            <a:off x="6124185" y="3250466"/>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a:t>
            </a:r>
            <a:endParaRPr/>
          </a:p>
          <a:p>
            <a:pPr marL="0" lvl="0" indent="0" algn="ctr" rtl="0">
              <a:spcBef>
                <a:spcPts val="0"/>
              </a:spcBef>
              <a:spcAft>
                <a:spcPts val="0"/>
              </a:spcAft>
              <a:buClr>
                <a:schemeClr val="dk1"/>
              </a:buClr>
              <a:buSzPts val="1100"/>
              <a:buFont typeface="Arial"/>
              <a:buNone/>
            </a:pPr>
            <a:r>
              <a:rPr lang="en"/>
              <a:t>planet to the Sun</a:t>
            </a:r>
            <a:endParaRPr/>
          </a:p>
          <a:p>
            <a:pPr marL="0" lvl="0" indent="0" algn="ctr" rtl="0">
              <a:spcBef>
                <a:spcPts val="0"/>
              </a:spcBef>
              <a:spcAft>
                <a:spcPts val="0"/>
              </a:spcAft>
              <a:buNone/>
            </a:pPr>
            <a:endParaRPr/>
          </a:p>
        </p:txBody>
      </p:sp>
      <p:grpSp>
        <p:nvGrpSpPr>
          <p:cNvPr id="2744" name="Google Shape;2744;p64"/>
          <p:cNvGrpSpPr/>
          <p:nvPr/>
        </p:nvGrpSpPr>
        <p:grpSpPr>
          <a:xfrm>
            <a:off x="10806094" y="3309152"/>
            <a:ext cx="516706" cy="794437"/>
            <a:chOff x="4226500" y="3280763"/>
            <a:chExt cx="780405" cy="1155377"/>
          </a:xfrm>
        </p:grpSpPr>
        <p:sp>
          <p:nvSpPr>
            <p:cNvPr id="2745" name="Google Shape;2745;p64"/>
            <p:cNvSpPr/>
            <p:nvPr/>
          </p:nvSpPr>
          <p:spPr>
            <a:xfrm>
              <a:off x="4845109" y="4208447"/>
              <a:ext cx="107991" cy="120881"/>
            </a:xfrm>
            <a:custGeom>
              <a:avLst/>
              <a:gdLst/>
              <a:ahLst/>
              <a:cxnLst/>
              <a:rect l="l" t="t" r="r" b="b"/>
              <a:pathLst>
                <a:path w="2840" h="3179" extrusionOk="0">
                  <a:moveTo>
                    <a:pt x="1538" y="0"/>
                  </a:moveTo>
                  <a:lnTo>
                    <a:pt x="0" y="769"/>
                  </a:lnTo>
                  <a:lnTo>
                    <a:pt x="1579" y="3178"/>
                  </a:lnTo>
                  <a:lnTo>
                    <a:pt x="2799" y="2625"/>
                  </a:lnTo>
                  <a:lnTo>
                    <a:pt x="2840" y="2071"/>
                  </a:lnTo>
                  <a:lnTo>
                    <a:pt x="1538" y="0"/>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4843550" y="4280921"/>
              <a:ext cx="153621" cy="142328"/>
            </a:xfrm>
            <a:custGeom>
              <a:avLst/>
              <a:gdLst/>
              <a:ahLst/>
              <a:cxnLst/>
              <a:rect l="l" t="t" r="r" b="b"/>
              <a:pathLst>
                <a:path w="4040" h="3743" extrusionOk="0">
                  <a:moveTo>
                    <a:pt x="2901" y="1"/>
                  </a:moveTo>
                  <a:cubicBezTo>
                    <a:pt x="2901" y="1"/>
                    <a:pt x="2321" y="939"/>
                    <a:pt x="1503" y="939"/>
                  </a:cubicBezTo>
                  <a:cubicBezTo>
                    <a:pt x="1393" y="939"/>
                    <a:pt x="1277" y="922"/>
                    <a:pt x="1159" y="883"/>
                  </a:cubicBezTo>
                  <a:lnTo>
                    <a:pt x="0" y="3743"/>
                  </a:lnTo>
                  <a:lnTo>
                    <a:pt x="4039" y="821"/>
                  </a:lnTo>
                  <a:lnTo>
                    <a:pt x="29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4843930" y="4311721"/>
              <a:ext cx="162975" cy="124418"/>
            </a:xfrm>
            <a:custGeom>
              <a:avLst/>
              <a:gdLst/>
              <a:ahLst/>
              <a:cxnLst/>
              <a:rect l="l" t="t" r="r" b="b"/>
              <a:pathLst>
                <a:path w="4286" h="3272" extrusionOk="0">
                  <a:moveTo>
                    <a:pt x="4040" y="1"/>
                  </a:moveTo>
                  <a:lnTo>
                    <a:pt x="0" y="2922"/>
                  </a:lnTo>
                  <a:lnTo>
                    <a:pt x="257" y="3271"/>
                  </a:lnTo>
                  <a:lnTo>
                    <a:pt x="4286" y="349"/>
                  </a:lnTo>
                  <a:lnTo>
                    <a:pt x="4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4695409" y="3815121"/>
              <a:ext cx="256136" cy="477176"/>
            </a:xfrm>
            <a:custGeom>
              <a:avLst/>
              <a:gdLst/>
              <a:ahLst/>
              <a:cxnLst/>
              <a:rect l="l" t="t" r="r" b="b"/>
              <a:pathLst>
                <a:path w="6736" h="12549" extrusionOk="0">
                  <a:moveTo>
                    <a:pt x="2523" y="0"/>
                  </a:moveTo>
                  <a:lnTo>
                    <a:pt x="1" y="2645"/>
                  </a:lnTo>
                  <a:lnTo>
                    <a:pt x="1057" y="6900"/>
                  </a:lnTo>
                  <a:lnTo>
                    <a:pt x="4224" y="12548"/>
                  </a:lnTo>
                  <a:lnTo>
                    <a:pt x="6736" y="11093"/>
                  </a:lnTo>
                  <a:lnTo>
                    <a:pt x="4091" y="6664"/>
                  </a:lnTo>
                  <a:lnTo>
                    <a:pt x="25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4826401" y="4187761"/>
              <a:ext cx="132555" cy="109968"/>
            </a:xfrm>
            <a:custGeom>
              <a:avLst/>
              <a:gdLst/>
              <a:ahLst/>
              <a:cxnLst/>
              <a:rect l="l" t="t" r="r" b="b"/>
              <a:pathLst>
                <a:path w="3486" h="2892" extrusionOk="0">
                  <a:moveTo>
                    <a:pt x="2707" y="1"/>
                  </a:moveTo>
                  <a:lnTo>
                    <a:pt x="0" y="1703"/>
                  </a:lnTo>
                  <a:lnTo>
                    <a:pt x="779" y="2892"/>
                  </a:lnTo>
                  <a:lnTo>
                    <a:pt x="3486" y="1282"/>
                  </a:lnTo>
                  <a:lnTo>
                    <a:pt x="27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4430726" y="4247802"/>
              <a:ext cx="99473" cy="127498"/>
            </a:xfrm>
            <a:custGeom>
              <a:avLst/>
              <a:gdLst/>
              <a:ahLst/>
              <a:cxnLst/>
              <a:rect l="l" t="t" r="r" b="b"/>
              <a:pathLst>
                <a:path w="2616" h="3353" extrusionOk="0">
                  <a:moveTo>
                    <a:pt x="1118" y="1"/>
                  </a:moveTo>
                  <a:lnTo>
                    <a:pt x="1" y="2645"/>
                  </a:lnTo>
                  <a:lnTo>
                    <a:pt x="1149" y="3353"/>
                  </a:lnTo>
                  <a:lnTo>
                    <a:pt x="1631" y="3066"/>
                  </a:lnTo>
                  <a:lnTo>
                    <a:pt x="2615" y="831"/>
                  </a:lnTo>
                  <a:lnTo>
                    <a:pt x="1118" y="1"/>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4318860" y="4325752"/>
              <a:ext cx="179744" cy="88142"/>
            </a:xfrm>
            <a:custGeom>
              <a:avLst/>
              <a:gdLst/>
              <a:ahLst/>
              <a:cxnLst/>
              <a:rect l="l" t="t" r="r" b="b"/>
              <a:pathLst>
                <a:path w="4727" h="2318" extrusionOk="0">
                  <a:moveTo>
                    <a:pt x="3015" y="1"/>
                  </a:moveTo>
                  <a:lnTo>
                    <a:pt x="1" y="647"/>
                  </a:lnTo>
                  <a:lnTo>
                    <a:pt x="4655" y="2318"/>
                  </a:lnTo>
                  <a:lnTo>
                    <a:pt x="4727" y="954"/>
                  </a:lnTo>
                  <a:lnTo>
                    <a:pt x="4727" y="954"/>
                  </a:lnTo>
                  <a:cubicBezTo>
                    <a:pt x="4727" y="954"/>
                    <a:pt x="4714" y="955"/>
                    <a:pt x="4692" y="955"/>
                  </a:cubicBezTo>
                  <a:cubicBezTo>
                    <a:pt x="4473" y="955"/>
                    <a:pt x="3275" y="912"/>
                    <a:pt x="30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311065" y="4339403"/>
              <a:ext cx="183661" cy="79967"/>
            </a:xfrm>
            <a:custGeom>
              <a:avLst/>
              <a:gdLst/>
              <a:ahLst/>
              <a:cxnLst/>
              <a:rect l="l" t="t" r="r" b="b"/>
              <a:pathLst>
                <a:path w="4830" h="2103" extrusionOk="0">
                  <a:moveTo>
                    <a:pt x="154" y="1"/>
                  </a:moveTo>
                  <a:lnTo>
                    <a:pt x="1" y="411"/>
                  </a:lnTo>
                  <a:lnTo>
                    <a:pt x="4686" y="2102"/>
                  </a:lnTo>
                  <a:lnTo>
                    <a:pt x="4829" y="1692"/>
                  </a:lnTo>
                  <a:lnTo>
                    <a:pt x="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4429965" y="3715345"/>
              <a:ext cx="396068" cy="614370"/>
            </a:xfrm>
            <a:custGeom>
              <a:avLst/>
              <a:gdLst/>
              <a:ahLst/>
              <a:cxnLst/>
              <a:rect l="l" t="t" r="r" b="b"/>
              <a:pathLst>
                <a:path w="10416" h="16157" extrusionOk="0">
                  <a:moveTo>
                    <a:pt x="9134" y="0"/>
                  </a:moveTo>
                  <a:lnTo>
                    <a:pt x="6469" y="789"/>
                  </a:lnTo>
                  <a:lnTo>
                    <a:pt x="6469" y="2307"/>
                  </a:lnTo>
                  <a:lnTo>
                    <a:pt x="2491" y="8447"/>
                  </a:lnTo>
                  <a:lnTo>
                    <a:pt x="0" y="15182"/>
                  </a:lnTo>
                  <a:lnTo>
                    <a:pt x="2440" y="16156"/>
                  </a:lnTo>
                  <a:lnTo>
                    <a:pt x="4952" y="9995"/>
                  </a:lnTo>
                  <a:lnTo>
                    <a:pt x="9309" y="4829"/>
                  </a:lnTo>
                  <a:cubicBezTo>
                    <a:pt x="9791" y="4265"/>
                    <a:pt x="10119" y="3588"/>
                    <a:pt x="10252" y="2860"/>
                  </a:cubicBezTo>
                  <a:cubicBezTo>
                    <a:pt x="10416" y="1999"/>
                    <a:pt x="10098" y="902"/>
                    <a:pt x="9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4422931" y="4239247"/>
              <a:ext cx="128296" cy="94758"/>
            </a:xfrm>
            <a:custGeom>
              <a:avLst/>
              <a:gdLst/>
              <a:ahLst/>
              <a:cxnLst/>
              <a:rect l="l" t="t" r="r" b="b"/>
              <a:pathLst>
                <a:path w="3374" h="2492" extrusionOk="0">
                  <a:moveTo>
                    <a:pt x="472" y="0"/>
                  </a:moveTo>
                  <a:lnTo>
                    <a:pt x="1" y="1333"/>
                  </a:lnTo>
                  <a:lnTo>
                    <a:pt x="2830" y="2491"/>
                  </a:lnTo>
                  <a:lnTo>
                    <a:pt x="3374" y="1097"/>
                  </a:lnTo>
                  <a:lnTo>
                    <a:pt x="4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4484149" y="3481038"/>
              <a:ext cx="221458" cy="185486"/>
            </a:xfrm>
            <a:custGeom>
              <a:avLst/>
              <a:gdLst/>
              <a:ahLst/>
              <a:cxnLst/>
              <a:rect l="l" t="t" r="r" b="b"/>
              <a:pathLst>
                <a:path w="5824" h="4878" extrusionOk="0">
                  <a:moveTo>
                    <a:pt x="687" y="1"/>
                  </a:moveTo>
                  <a:lnTo>
                    <a:pt x="0" y="380"/>
                  </a:lnTo>
                  <a:cubicBezTo>
                    <a:pt x="0" y="380"/>
                    <a:pt x="831" y="3189"/>
                    <a:pt x="1917" y="4604"/>
                  </a:cubicBezTo>
                  <a:cubicBezTo>
                    <a:pt x="2057" y="4780"/>
                    <a:pt x="2269" y="4877"/>
                    <a:pt x="2484" y="4877"/>
                  </a:cubicBezTo>
                  <a:cubicBezTo>
                    <a:pt x="2570" y="4877"/>
                    <a:pt x="2656" y="4862"/>
                    <a:pt x="2737" y="4829"/>
                  </a:cubicBezTo>
                  <a:cubicBezTo>
                    <a:pt x="3332" y="4594"/>
                    <a:pt x="4449" y="4050"/>
                    <a:pt x="5823" y="2871"/>
                  </a:cubicBezTo>
                  <a:lnTo>
                    <a:pt x="4757" y="1508"/>
                  </a:lnTo>
                  <a:lnTo>
                    <a:pt x="2912" y="2851"/>
                  </a:lnTo>
                  <a:lnTo>
                    <a:pt x="687" y="1"/>
                  </a:lnTo>
                  <a:close/>
                </a:path>
              </a:pathLst>
            </a:custGeom>
            <a:solidFill>
              <a:srgbClr val="E08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643963" y="3508872"/>
              <a:ext cx="131795" cy="133202"/>
            </a:xfrm>
            <a:custGeom>
              <a:avLst/>
              <a:gdLst/>
              <a:ahLst/>
              <a:cxnLst/>
              <a:rect l="l" t="t" r="r" b="b"/>
              <a:pathLst>
                <a:path w="3466" h="3503" extrusionOk="0">
                  <a:moveTo>
                    <a:pt x="1911" y="1"/>
                  </a:moveTo>
                  <a:cubicBezTo>
                    <a:pt x="1633" y="1"/>
                    <a:pt x="1354" y="91"/>
                    <a:pt x="1118" y="284"/>
                  </a:cubicBezTo>
                  <a:lnTo>
                    <a:pt x="0" y="1176"/>
                  </a:lnTo>
                  <a:lnTo>
                    <a:pt x="1395" y="3503"/>
                  </a:lnTo>
                  <a:lnTo>
                    <a:pt x="2768" y="2457"/>
                  </a:lnTo>
                  <a:cubicBezTo>
                    <a:pt x="3332" y="2027"/>
                    <a:pt x="3465" y="1237"/>
                    <a:pt x="3076" y="643"/>
                  </a:cubicBezTo>
                  <a:cubicBezTo>
                    <a:pt x="2804" y="232"/>
                    <a:pt x="2358" y="1"/>
                    <a:pt x="1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4623316" y="3491190"/>
              <a:ext cx="208187" cy="254577"/>
            </a:xfrm>
            <a:custGeom>
              <a:avLst/>
              <a:gdLst/>
              <a:ahLst/>
              <a:cxnLst/>
              <a:rect l="l" t="t" r="r" b="b"/>
              <a:pathLst>
                <a:path w="5475" h="6695" extrusionOk="0">
                  <a:moveTo>
                    <a:pt x="3834" y="1"/>
                  </a:moveTo>
                  <a:lnTo>
                    <a:pt x="1661" y="749"/>
                  </a:lnTo>
                  <a:cubicBezTo>
                    <a:pt x="1661" y="749"/>
                    <a:pt x="0" y="2604"/>
                    <a:pt x="1107" y="4163"/>
                  </a:cubicBezTo>
                  <a:cubicBezTo>
                    <a:pt x="1138" y="5003"/>
                    <a:pt x="1230" y="5854"/>
                    <a:pt x="1384" y="6695"/>
                  </a:cubicBezTo>
                  <a:lnTo>
                    <a:pt x="4049" y="5895"/>
                  </a:lnTo>
                  <a:cubicBezTo>
                    <a:pt x="5474" y="1672"/>
                    <a:pt x="3834" y="1"/>
                    <a:pt x="38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4686436" y="3467805"/>
              <a:ext cx="83085" cy="51980"/>
            </a:xfrm>
            <a:custGeom>
              <a:avLst/>
              <a:gdLst/>
              <a:ahLst/>
              <a:cxnLst/>
              <a:rect l="l" t="t" r="r" b="b"/>
              <a:pathLst>
                <a:path w="2185" h="1367" extrusionOk="0">
                  <a:moveTo>
                    <a:pt x="1774" y="0"/>
                  </a:moveTo>
                  <a:lnTo>
                    <a:pt x="954" y="246"/>
                  </a:lnTo>
                  <a:lnTo>
                    <a:pt x="1" y="1364"/>
                  </a:lnTo>
                  <a:cubicBezTo>
                    <a:pt x="41" y="1365"/>
                    <a:pt x="80" y="1366"/>
                    <a:pt x="120" y="1366"/>
                  </a:cubicBezTo>
                  <a:cubicBezTo>
                    <a:pt x="868" y="1366"/>
                    <a:pt x="1600" y="1093"/>
                    <a:pt x="2184" y="616"/>
                  </a:cubicBezTo>
                  <a:lnTo>
                    <a:pt x="17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226500" y="3311106"/>
              <a:ext cx="307584" cy="303706"/>
            </a:xfrm>
            <a:custGeom>
              <a:avLst/>
              <a:gdLst/>
              <a:ahLst/>
              <a:cxnLst/>
              <a:rect l="l" t="t" r="r" b="b"/>
              <a:pathLst>
                <a:path w="8089" h="7987" extrusionOk="0">
                  <a:moveTo>
                    <a:pt x="1261" y="0"/>
                  </a:moveTo>
                  <a:cubicBezTo>
                    <a:pt x="564" y="0"/>
                    <a:pt x="0" y="564"/>
                    <a:pt x="0" y="1261"/>
                  </a:cubicBezTo>
                  <a:lnTo>
                    <a:pt x="0" y="6715"/>
                  </a:lnTo>
                  <a:cubicBezTo>
                    <a:pt x="0" y="7422"/>
                    <a:pt x="564" y="7986"/>
                    <a:pt x="1261" y="7986"/>
                  </a:cubicBezTo>
                  <a:lnTo>
                    <a:pt x="6817" y="7986"/>
                  </a:lnTo>
                  <a:cubicBezTo>
                    <a:pt x="7525" y="7986"/>
                    <a:pt x="8089" y="7422"/>
                    <a:pt x="8089" y="6715"/>
                  </a:cubicBezTo>
                  <a:lnTo>
                    <a:pt x="8089" y="1261"/>
                  </a:lnTo>
                  <a:cubicBezTo>
                    <a:pt x="8089" y="564"/>
                    <a:pt x="7525" y="0"/>
                    <a:pt x="68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4315362" y="3398030"/>
              <a:ext cx="129437" cy="129855"/>
            </a:xfrm>
            <a:custGeom>
              <a:avLst/>
              <a:gdLst/>
              <a:ahLst/>
              <a:cxnLst/>
              <a:rect l="l" t="t" r="r" b="b"/>
              <a:pathLst>
                <a:path w="3404" h="3415" extrusionOk="0">
                  <a:moveTo>
                    <a:pt x="1714" y="1121"/>
                  </a:moveTo>
                  <a:cubicBezTo>
                    <a:pt x="1858" y="1121"/>
                    <a:pt x="2004" y="1174"/>
                    <a:pt x="2122" y="1292"/>
                  </a:cubicBezTo>
                  <a:cubicBezTo>
                    <a:pt x="2492" y="1661"/>
                    <a:pt x="2225" y="2297"/>
                    <a:pt x="1702" y="2297"/>
                  </a:cubicBezTo>
                  <a:cubicBezTo>
                    <a:pt x="1386" y="2297"/>
                    <a:pt x="1121" y="2033"/>
                    <a:pt x="1118" y="1707"/>
                  </a:cubicBezTo>
                  <a:lnTo>
                    <a:pt x="1118" y="1707"/>
                  </a:lnTo>
                  <a:cubicBezTo>
                    <a:pt x="1121" y="1355"/>
                    <a:pt x="1412" y="1121"/>
                    <a:pt x="1714" y="1121"/>
                  </a:cubicBezTo>
                  <a:close/>
                  <a:moveTo>
                    <a:pt x="1600" y="0"/>
                  </a:moveTo>
                  <a:cubicBezTo>
                    <a:pt x="1497" y="0"/>
                    <a:pt x="1425" y="72"/>
                    <a:pt x="1405" y="164"/>
                  </a:cubicBezTo>
                  <a:lnTo>
                    <a:pt x="1364" y="421"/>
                  </a:lnTo>
                  <a:cubicBezTo>
                    <a:pt x="1251" y="451"/>
                    <a:pt x="1138" y="492"/>
                    <a:pt x="1046" y="544"/>
                  </a:cubicBezTo>
                  <a:lnTo>
                    <a:pt x="831" y="410"/>
                  </a:lnTo>
                  <a:cubicBezTo>
                    <a:pt x="793" y="382"/>
                    <a:pt x="749" y="369"/>
                    <a:pt x="706" y="369"/>
                  </a:cubicBezTo>
                  <a:cubicBezTo>
                    <a:pt x="656" y="369"/>
                    <a:pt x="608" y="387"/>
                    <a:pt x="575" y="421"/>
                  </a:cubicBezTo>
                  <a:lnTo>
                    <a:pt x="421" y="575"/>
                  </a:lnTo>
                  <a:cubicBezTo>
                    <a:pt x="349" y="646"/>
                    <a:pt x="339" y="759"/>
                    <a:pt x="400" y="831"/>
                  </a:cubicBezTo>
                  <a:lnTo>
                    <a:pt x="544" y="1046"/>
                  </a:lnTo>
                  <a:cubicBezTo>
                    <a:pt x="493" y="1149"/>
                    <a:pt x="441" y="1251"/>
                    <a:pt x="421" y="1364"/>
                  </a:cubicBezTo>
                  <a:lnTo>
                    <a:pt x="164" y="1405"/>
                  </a:lnTo>
                  <a:cubicBezTo>
                    <a:pt x="72" y="1425"/>
                    <a:pt x="0" y="1507"/>
                    <a:pt x="0" y="1600"/>
                  </a:cubicBezTo>
                  <a:lnTo>
                    <a:pt x="0" y="1815"/>
                  </a:lnTo>
                  <a:cubicBezTo>
                    <a:pt x="0" y="1907"/>
                    <a:pt x="72" y="1989"/>
                    <a:pt x="164" y="2010"/>
                  </a:cubicBezTo>
                  <a:lnTo>
                    <a:pt x="421" y="2051"/>
                  </a:lnTo>
                  <a:cubicBezTo>
                    <a:pt x="452" y="2163"/>
                    <a:pt x="493" y="2266"/>
                    <a:pt x="554" y="2369"/>
                  </a:cubicBezTo>
                  <a:lnTo>
                    <a:pt x="400" y="2584"/>
                  </a:lnTo>
                  <a:cubicBezTo>
                    <a:pt x="339" y="2666"/>
                    <a:pt x="349" y="2768"/>
                    <a:pt x="421" y="2840"/>
                  </a:cubicBezTo>
                  <a:lnTo>
                    <a:pt x="575" y="2994"/>
                  </a:lnTo>
                  <a:cubicBezTo>
                    <a:pt x="615" y="3034"/>
                    <a:pt x="664" y="3055"/>
                    <a:pt x="714" y="3055"/>
                  </a:cubicBezTo>
                  <a:cubicBezTo>
                    <a:pt x="754" y="3055"/>
                    <a:pt x="795" y="3042"/>
                    <a:pt x="831" y="3014"/>
                  </a:cubicBezTo>
                  <a:lnTo>
                    <a:pt x="1036" y="2871"/>
                  </a:lnTo>
                  <a:cubicBezTo>
                    <a:pt x="1138" y="2922"/>
                    <a:pt x="1251" y="2963"/>
                    <a:pt x="1354" y="2994"/>
                  </a:cubicBezTo>
                  <a:lnTo>
                    <a:pt x="1405" y="3250"/>
                  </a:lnTo>
                  <a:cubicBezTo>
                    <a:pt x="1415" y="3342"/>
                    <a:pt x="1497" y="3414"/>
                    <a:pt x="1600" y="3414"/>
                  </a:cubicBezTo>
                  <a:lnTo>
                    <a:pt x="1815" y="3414"/>
                  </a:lnTo>
                  <a:cubicBezTo>
                    <a:pt x="1907" y="3414"/>
                    <a:pt x="1989" y="3342"/>
                    <a:pt x="2010" y="3250"/>
                  </a:cubicBezTo>
                  <a:lnTo>
                    <a:pt x="2051" y="2994"/>
                  </a:lnTo>
                  <a:cubicBezTo>
                    <a:pt x="2164" y="2963"/>
                    <a:pt x="2276" y="2922"/>
                    <a:pt x="2369" y="2871"/>
                  </a:cubicBezTo>
                  <a:lnTo>
                    <a:pt x="2584" y="3014"/>
                  </a:lnTo>
                  <a:cubicBezTo>
                    <a:pt x="2620" y="3042"/>
                    <a:pt x="2660" y="3055"/>
                    <a:pt x="2700" y="3055"/>
                  </a:cubicBezTo>
                  <a:cubicBezTo>
                    <a:pt x="2751" y="3055"/>
                    <a:pt x="2800" y="3034"/>
                    <a:pt x="2840" y="2994"/>
                  </a:cubicBezTo>
                  <a:lnTo>
                    <a:pt x="2994" y="2840"/>
                  </a:lnTo>
                  <a:cubicBezTo>
                    <a:pt x="3066" y="2779"/>
                    <a:pt x="3076" y="2666"/>
                    <a:pt x="3014" y="2584"/>
                  </a:cubicBezTo>
                  <a:lnTo>
                    <a:pt x="2861" y="2379"/>
                  </a:lnTo>
                  <a:cubicBezTo>
                    <a:pt x="2912" y="2276"/>
                    <a:pt x="2953" y="2174"/>
                    <a:pt x="2984" y="2061"/>
                  </a:cubicBezTo>
                  <a:lnTo>
                    <a:pt x="3240" y="2020"/>
                  </a:lnTo>
                  <a:cubicBezTo>
                    <a:pt x="3332" y="1999"/>
                    <a:pt x="3404" y="1917"/>
                    <a:pt x="3404" y="1825"/>
                  </a:cubicBezTo>
                  <a:lnTo>
                    <a:pt x="3404" y="1610"/>
                  </a:lnTo>
                  <a:cubicBezTo>
                    <a:pt x="3404" y="1507"/>
                    <a:pt x="3332" y="1425"/>
                    <a:pt x="3240" y="1415"/>
                  </a:cubicBezTo>
                  <a:lnTo>
                    <a:pt x="2984" y="1364"/>
                  </a:lnTo>
                  <a:cubicBezTo>
                    <a:pt x="2953" y="1261"/>
                    <a:pt x="2912" y="1149"/>
                    <a:pt x="2861" y="1046"/>
                  </a:cubicBezTo>
                  <a:lnTo>
                    <a:pt x="3004" y="841"/>
                  </a:lnTo>
                  <a:cubicBezTo>
                    <a:pt x="3066" y="759"/>
                    <a:pt x="3055" y="646"/>
                    <a:pt x="2984" y="585"/>
                  </a:cubicBezTo>
                  <a:lnTo>
                    <a:pt x="2830" y="431"/>
                  </a:lnTo>
                  <a:cubicBezTo>
                    <a:pt x="2796" y="391"/>
                    <a:pt x="2745" y="370"/>
                    <a:pt x="2693" y="370"/>
                  </a:cubicBezTo>
                  <a:cubicBezTo>
                    <a:pt x="2652" y="370"/>
                    <a:pt x="2610" y="383"/>
                    <a:pt x="2574" y="410"/>
                  </a:cubicBezTo>
                  <a:lnTo>
                    <a:pt x="2369" y="544"/>
                  </a:lnTo>
                  <a:cubicBezTo>
                    <a:pt x="2266" y="492"/>
                    <a:pt x="2153" y="451"/>
                    <a:pt x="2051" y="421"/>
                  </a:cubicBezTo>
                  <a:lnTo>
                    <a:pt x="1999" y="164"/>
                  </a:lnTo>
                  <a:cubicBezTo>
                    <a:pt x="1989" y="72"/>
                    <a:pt x="190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4497800" y="3551611"/>
              <a:ext cx="238189" cy="163507"/>
            </a:xfrm>
            <a:custGeom>
              <a:avLst/>
              <a:gdLst/>
              <a:ahLst/>
              <a:cxnLst/>
              <a:rect l="l" t="t" r="r" b="b"/>
              <a:pathLst>
                <a:path w="6264" h="4300" extrusionOk="0">
                  <a:moveTo>
                    <a:pt x="574" y="0"/>
                  </a:moveTo>
                  <a:lnTo>
                    <a:pt x="0" y="534"/>
                  </a:lnTo>
                  <a:cubicBezTo>
                    <a:pt x="0" y="534"/>
                    <a:pt x="1497" y="3055"/>
                    <a:pt x="2922" y="4152"/>
                  </a:cubicBezTo>
                  <a:cubicBezTo>
                    <a:pt x="3046" y="4251"/>
                    <a:pt x="3195" y="4300"/>
                    <a:pt x="3344" y="4300"/>
                  </a:cubicBezTo>
                  <a:cubicBezTo>
                    <a:pt x="3490" y="4300"/>
                    <a:pt x="3636" y="4254"/>
                    <a:pt x="3762" y="4163"/>
                  </a:cubicBezTo>
                  <a:cubicBezTo>
                    <a:pt x="4285" y="3783"/>
                    <a:pt x="5218" y="2984"/>
                    <a:pt x="6264" y="1507"/>
                  </a:cubicBezTo>
                  <a:lnTo>
                    <a:pt x="4890" y="452"/>
                  </a:lnTo>
                  <a:lnTo>
                    <a:pt x="3291" y="2389"/>
                  </a:lnTo>
                  <a:lnTo>
                    <a:pt x="5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4666169" y="3526591"/>
              <a:ext cx="131795" cy="134608"/>
            </a:xfrm>
            <a:custGeom>
              <a:avLst/>
              <a:gdLst/>
              <a:ahLst/>
              <a:cxnLst/>
              <a:rect l="l" t="t" r="r" b="b"/>
              <a:pathLst>
                <a:path w="3466" h="3540" extrusionOk="0">
                  <a:moveTo>
                    <a:pt x="1969" y="0"/>
                  </a:moveTo>
                  <a:cubicBezTo>
                    <a:pt x="1560" y="0"/>
                    <a:pt x="1156" y="185"/>
                    <a:pt x="893" y="546"/>
                  </a:cubicBezTo>
                  <a:lnTo>
                    <a:pt x="1" y="1612"/>
                  </a:lnTo>
                  <a:lnTo>
                    <a:pt x="1959" y="3539"/>
                  </a:lnTo>
                  <a:lnTo>
                    <a:pt x="3025" y="2176"/>
                  </a:lnTo>
                  <a:cubicBezTo>
                    <a:pt x="3466" y="1622"/>
                    <a:pt x="3394" y="833"/>
                    <a:pt x="2881" y="351"/>
                  </a:cubicBezTo>
                  <a:cubicBezTo>
                    <a:pt x="2619" y="116"/>
                    <a:pt x="2293" y="0"/>
                    <a:pt x="19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4714915" y="3599180"/>
              <a:ext cx="53425" cy="51866"/>
            </a:xfrm>
            <a:custGeom>
              <a:avLst/>
              <a:gdLst/>
              <a:ahLst/>
              <a:cxnLst/>
              <a:rect l="l" t="t" r="r" b="b"/>
              <a:pathLst>
                <a:path w="1405" h="1364" fill="none" extrusionOk="0">
                  <a:moveTo>
                    <a:pt x="0" y="1005"/>
                  </a:moveTo>
                  <a:lnTo>
                    <a:pt x="339" y="1364"/>
                  </a:lnTo>
                  <a:lnTo>
                    <a:pt x="1405"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4666169" y="3555109"/>
              <a:ext cx="27340" cy="32778"/>
            </a:xfrm>
            <a:custGeom>
              <a:avLst/>
              <a:gdLst/>
              <a:ahLst/>
              <a:cxnLst/>
              <a:rect l="l" t="t" r="r" b="b"/>
              <a:pathLst>
                <a:path w="719" h="862" fill="none" extrusionOk="0">
                  <a:moveTo>
                    <a:pt x="1" y="862"/>
                  </a:moveTo>
                  <a:lnTo>
                    <a:pt x="718"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413995" y="3508872"/>
              <a:ext cx="139590" cy="92287"/>
            </a:xfrm>
            <a:custGeom>
              <a:avLst/>
              <a:gdLst/>
              <a:ahLst/>
              <a:cxnLst/>
              <a:rect l="l" t="t" r="r" b="b"/>
              <a:pathLst>
                <a:path w="3671" h="2427" extrusionOk="0">
                  <a:moveTo>
                    <a:pt x="1620" y="1"/>
                  </a:moveTo>
                  <a:cubicBezTo>
                    <a:pt x="1556" y="1"/>
                    <a:pt x="1496" y="30"/>
                    <a:pt x="1456" y="79"/>
                  </a:cubicBezTo>
                  <a:cubicBezTo>
                    <a:pt x="1394" y="171"/>
                    <a:pt x="1425" y="315"/>
                    <a:pt x="1528" y="366"/>
                  </a:cubicBezTo>
                  <a:cubicBezTo>
                    <a:pt x="1661" y="427"/>
                    <a:pt x="1784" y="499"/>
                    <a:pt x="1897" y="591"/>
                  </a:cubicBezTo>
                  <a:cubicBezTo>
                    <a:pt x="1792" y="626"/>
                    <a:pt x="1665" y="640"/>
                    <a:pt x="1528" y="640"/>
                  </a:cubicBezTo>
                  <a:cubicBezTo>
                    <a:pt x="1142" y="640"/>
                    <a:pt x="681" y="529"/>
                    <a:pt x="461" y="468"/>
                  </a:cubicBezTo>
                  <a:cubicBezTo>
                    <a:pt x="447" y="464"/>
                    <a:pt x="432" y="462"/>
                    <a:pt x="417" y="462"/>
                  </a:cubicBezTo>
                  <a:cubicBezTo>
                    <a:pt x="358" y="462"/>
                    <a:pt x="299" y="493"/>
                    <a:pt x="267" y="550"/>
                  </a:cubicBezTo>
                  <a:cubicBezTo>
                    <a:pt x="215" y="643"/>
                    <a:pt x="267" y="755"/>
                    <a:pt x="369" y="786"/>
                  </a:cubicBezTo>
                  <a:lnTo>
                    <a:pt x="1138" y="1022"/>
                  </a:lnTo>
                  <a:lnTo>
                    <a:pt x="1138" y="1022"/>
                  </a:lnTo>
                  <a:lnTo>
                    <a:pt x="215" y="899"/>
                  </a:lnTo>
                  <a:cubicBezTo>
                    <a:pt x="208" y="898"/>
                    <a:pt x="201" y="898"/>
                    <a:pt x="195" y="898"/>
                  </a:cubicBezTo>
                  <a:cubicBezTo>
                    <a:pt x="122" y="898"/>
                    <a:pt x="61" y="947"/>
                    <a:pt x="51" y="1022"/>
                  </a:cubicBezTo>
                  <a:cubicBezTo>
                    <a:pt x="41" y="1094"/>
                    <a:pt x="92" y="1165"/>
                    <a:pt x="164" y="1186"/>
                  </a:cubicBezTo>
                  <a:lnTo>
                    <a:pt x="1138" y="1371"/>
                  </a:lnTo>
                  <a:lnTo>
                    <a:pt x="144" y="1309"/>
                  </a:lnTo>
                  <a:cubicBezTo>
                    <a:pt x="72" y="1309"/>
                    <a:pt x="10" y="1360"/>
                    <a:pt x="10" y="1432"/>
                  </a:cubicBezTo>
                  <a:cubicBezTo>
                    <a:pt x="0" y="1494"/>
                    <a:pt x="41" y="1555"/>
                    <a:pt x="113" y="1576"/>
                  </a:cubicBezTo>
                  <a:cubicBezTo>
                    <a:pt x="472" y="1647"/>
                    <a:pt x="841" y="1699"/>
                    <a:pt x="1210" y="1719"/>
                  </a:cubicBezTo>
                  <a:lnTo>
                    <a:pt x="605" y="1740"/>
                  </a:lnTo>
                  <a:cubicBezTo>
                    <a:pt x="543" y="1740"/>
                    <a:pt x="492" y="1791"/>
                    <a:pt x="502" y="1852"/>
                  </a:cubicBezTo>
                  <a:cubicBezTo>
                    <a:pt x="513" y="1904"/>
                    <a:pt x="554" y="1934"/>
                    <a:pt x="595" y="1945"/>
                  </a:cubicBezTo>
                  <a:cubicBezTo>
                    <a:pt x="766" y="1964"/>
                    <a:pt x="938" y="1973"/>
                    <a:pt x="1111" y="1973"/>
                  </a:cubicBezTo>
                  <a:cubicBezTo>
                    <a:pt x="1495" y="1973"/>
                    <a:pt x="1880" y="1927"/>
                    <a:pt x="2255" y="1842"/>
                  </a:cubicBezTo>
                  <a:lnTo>
                    <a:pt x="2901" y="2426"/>
                  </a:lnTo>
                  <a:lnTo>
                    <a:pt x="3670" y="2129"/>
                  </a:lnTo>
                  <a:lnTo>
                    <a:pt x="2850" y="899"/>
                  </a:lnTo>
                  <a:lnTo>
                    <a:pt x="2512" y="386"/>
                  </a:lnTo>
                  <a:cubicBezTo>
                    <a:pt x="2450" y="284"/>
                    <a:pt x="2358" y="212"/>
                    <a:pt x="2245" y="181"/>
                  </a:cubicBezTo>
                  <a:lnTo>
                    <a:pt x="1671" y="7"/>
                  </a:lnTo>
                  <a:cubicBezTo>
                    <a:pt x="1654" y="3"/>
                    <a:pt x="1637" y="1"/>
                    <a:pt x="1620"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4780012" y="3323844"/>
              <a:ext cx="104873" cy="92667"/>
            </a:xfrm>
            <a:custGeom>
              <a:avLst/>
              <a:gdLst/>
              <a:ahLst/>
              <a:cxnLst/>
              <a:rect l="l" t="t" r="r" b="b"/>
              <a:pathLst>
                <a:path w="2758" h="2437" extrusionOk="0">
                  <a:moveTo>
                    <a:pt x="1380" y="1"/>
                  </a:moveTo>
                  <a:cubicBezTo>
                    <a:pt x="894" y="1"/>
                    <a:pt x="435" y="293"/>
                    <a:pt x="246" y="773"/>
                  </a:cubicBezTo>
                  <a:cubicBezTo>
                    <a:pt x="0" y="1398"/>
                    <a:pt x="308" y="2105"/>
                    <a:pt x="933" y="2351"/>
                  </a:cubicBezTo>
                  <a:cubicBezTo>
                    <a:pt x="1079" y="2409"/>
                    <a:pt x="1230" y="2436"/>
                    <a:pt x="1378" y="2436"/>
                  </a:cubicBezTo>
                  <a:cubicBezTo>
                    <a:pt x="1864" y="2436"/>
                    <a:pt x="2323" y="2143"/>
                    <a:pt x="2512" y="1664"/>
                  </a:cubicBezTo>
                  <a:cubicBezTo>
                    <a:pt x="2758" y="1039"/>
                    <a:pt x="2450" y="332"/>
                    <a:pt x="1825" y="86"/>
                  </a:cubicBezTo>
                  <a:cubicBezTo>
                    <a:pt x="1679" y="28"/>
                    <a:pt x="1528" y="1"/>
                    <a:pt x="1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4691531" y="3396471"/>
              <a:ext cx="72514" cy="112288"/>
            </a:xfrm>
            <a:custGeom>
              <a:avLst/>
              <a:gdLst/>
              <a:ahLst/>
              <a:cxnLst/>
              <a:rect l="l" t="t" r="r" b="b"/>
              <a:pathLst>
                <a:path w="1907" h="2953" extrusionOk="0">
                  <a:moveTo>
                    <a:pt x="1046" y="0"/>
                  </a:moveTo>
                  <a:lnTo>
                    <a:pt x="0" y="1005"/>
                  </a:lnTo>
                  <a:lnTo>
                    <a:pt x="441" y="2953"/>
                  </a:lnTo>
                  <a:lnTo>
                    <a:pt x="1907" y="2512"/>
                  </a:lnTo>
                  <a:lnTo>
                    <a:pt x="1046"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4693470" y="3423773"/>
              <a:ext cx="23804" cy="50687"/>
            </a:xfrm>
            <a:custGeom>
              <a:avLst/>
              <a:gdLst/>
              <a:ahLst/>
              <a:cxnLst/>
              <a:rect l="l" t="t" r="r" b="b"/>
              <a:pathLst>
                <a:path w="626" h="1333" extrusionOk="0">
                  <a:moveTo>
                    <a:pt x="626" y="0"/>
                  </a:moveTo>
                  <a:lnTo>
                    <a:pt x="0" y="513"/>
                  </a:lnTo>
                  <a:lnTo>
                    <a:pt x="185" y="1333"/>
                  </a:lnTo>
                  <a:lnTo>
                    <a:pt x="6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4642024" y="3301714"/>
              <a:ext cx="140693" cy="143544"/>
            </a:xfrm>
            <a:custGeom>
              <a:avLst/>
              <a:gdLst/>
              <a:ahLst/>
              <a:cxnLst/>
              <a:rect l="l" t="t" r="r" b="b"/>
              <a:pathLst>
                <a:path w="3700" h="3775" extrusionOk="0">
                  <a:moveTo>
                    <a:pt x="1381" y="1"/>
                  </a:moveTo>
                  <a:cubicBezTo>
                    <a:pt x="1365" y="1"/>
                    <a:pt x="1349" y="1"/>
                    <a:pt x="1333" y="1"/>
                  </a:cubicBezTo>
                  <a:lnTo>
                    <a:pt x="1210" y="12"/>
                  </a:lnTo>
                  <a:cubicBezTo>
                    <a:pt x="1210" y="12"/>
                    <a:pt x="410" y="63"/>
                    <a:pt x="267" y="1047"/>
                  </a:cubicBezTo>
                  <a:cubicBezTo>
                    <a:pt x="267" y="1047"/>
                    <a:pt x="205" y="1416"/>
                    <a:pt x="72" y="2451"/>
                  </a:cubicBezTo>
                  <a:cubicBezTo>
                    <a:pt x="0" y="2995"/>
                    <a:pt x="267" y="3733"/>
                    <a:pt x="964" y="3774"/>
                  </a:cubicBezTo>
                  <a:cubicBezTo>
                    <a:pt x="975" y="3774"/>
                    <a:pt x="986" y="3774"/>
                    <a:pt x="997" y="3774"/>
                  </a:cubicBezTo>
                  <a:cubicBezTo>
                    <a:pt x="1317" y="3774"/>
                    <a:pt x="1683" y="3633"/>
                    <a:pt x="2020" y="3425"/>
                  </a:cubicBezTo>
                  <a:lnTo>
                    <a:pt x="2522" y="3036"/>
                  </a:lnTo>
                  <a:cubicBezTo>
                    <a:pt x="3699" y="1970"/>
                    <a:pt x="2948" y="1"/>
                    <a:pt x="138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4634609" y="3376584"/>
              <a:ext cx="16389" cy="23804"/>
            </a:xfrm>
            <a:custGeom>
              <a:avLst/>
              <a:gdLst/>
              <a:ahLst/>
              <a:cxnLst/>
              <a:rect l="l" t="t" r="r" b="b"/>
              <a:pathLst>
                <a:path w="431" h="626" extrusionOk="0">
                  <a:moveTo>
                    <a:pt x="380" y="1"/>
                  </a:moveTo>
                  <a:lnTo>
                    <a:pt x="52" y="390"/>
                  </a:lnTo>
                  <a:cubicBezTo>
                    <a:pt x="0" y="431"/>
                    <a:pt x="21" y="513"/>
                    <a:pt x="82" y="534"/>
                  </a:cubicBezTo>
                  <a:lnTo>
                    <a:pt x="431" y="626"/>
                  </a:lnTo>
                  <a:lnTo>
                    <a:pt x="380"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4665408" y="3287607"/>
              <a:ext cx="139970" cy="144381"/>
            </a:xfrm>
            <a:custGeom>
              <a:avLst/>
              <a:gdLst/>
              <a:ahLst/>
              <a:cxnLst/>
              <a:rect l="l" t="t" r="r" b="b"/>
              <a:pathLst>
                <a:path w="3681" h="3797" extrusionOk="0">
                  <a:moveTo>
                    <a:pt x="1523" y="1"/>
                  </a:moveTo>
                  <a:cubicBezTo>
                    <a:pt x="557" y="1"/>
                    <a:pt x="0" y="670"/>
                    <a:pt x="0" y="670"/>
                  </a:cubicBezTo>
                  <a:cubicBezTo>
                    <a:pt x="301" y="564"/>
                    <a:pt x="547" y="519"/>
                    <a:pt x="747" y="519"/>
                  </a:cubicBezTo>
                  <a:cubicBezTo>
                    <a:pt x="1988" y="519"/>
                    <a:pt x="1456" y="2269"/>
                    <a:pt x="1456" y="2269"/>
                  </a:cubicBezTo>
                  <a:cubicBezTo>
                    <a:pt x="1456" y="2269"/>
                    <a:pt x="1712" y="2699"/>
                    <a:pt x="1733" y="2863"/>
                  </a:cubicBezTo>
                  <a:lnTo>
                    <a:pt x="2051" y="3796"/>
                  </a:lnTo>
                  <a:cubicBezTo>
                    <a:pt x="2666" y="2904"/>
                    <a:pt x="3681" y="2956"/>
                    <a:pt x="3599" y="1705"/>
                  </a:cubicBezTo>
                  <a:cubicBezTo>
                    <a:pt x="3578" y="1151"/>
                    <a:pt x="3281" y="649"/>
                    <a:pt x="2809" y="372"/>
                  </a:cubicBezTo>
                  <a:cubicBezTo>
                    <a:pt x="2326" y="99"/>
                    <a:pt x="189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4671264" y="3298368"/>
              <a:ext cx="73692" cy="86051"/>
            </a:xfrm>
            <a:custGeom>
              <a:avLst/>
              <a:gdLst/>
              <a:ahLst/>
              <a:cxnLst/>
              <a:rect l="l" t="t" r="r" b="b"/>
              <a:pathLst>
                <a:path w="1938" h="2263" extrusionOk="0">
                  <a:moveTo>
                    <a:pt x="1233" y="0"/>
                  </a:moveTo>
                  <a:cubicBezTo>
                    <a:pt x="1217" y="0"/>
                    <a:pt x="1202" y="6"/>
                    <a:pt x="1189" y="18"/>
                  </a:cubicBezTo>
                  <a:cubicBezTo>
                    <a:pt x="0" y="1145"/>
                    <a:pt x="1169" y="2263"/>
                    <a:pt x="1169" y="2263"/>
                  </a:cubicBezTo>
                  <a:lnTo>
                    <a:pt x="1938" y="1166"/>
                  </a:lnTo>
                  <a:cubicBezTo>
                    <a:pt x="1938" y="1166"/>
                    <a:pt x="1462" y="0"/>
                    <a:pt x="1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4707615" y="3369550"/>
              <a:ext cx="42018" cy="36086"/>
            </a:xfrm>
            <a:custGeom>
              <a:avLst/>
              <a:gdLst/>
              <a:ahLst/>
              <a:cxnLst/>
              <a:rect l="l" t="t" r="r" b="b"/>
              <a:pathLst>
                <a:path w="1105" h="949" extrusionOk="0">
                  <a:moveTo>
                    <a:pt x="621" y="1"/>
                  </a:moveTo>
                  <a:cubicBezTo>
                    <a:pt x="209" y="1"/>
                    <a:pt x="0" y="506"/>
                    <a:pt x="284" y="801"/>
                  </a:cubicBezTo>
                  <a:cubicBezTo>
                    <a:pt x="380" y="903"/>
                    <a:pt x="500" y="948"/>
                    <a:pt x="618" y="948"/>
                  </a:cubicBezTo>
                  <a:cubicBezTo>
                    <a:pt x="856" y="948"/>
                    <a:pt x="1087" y="764"/>
                    <a:pt x="1094" y="483"/>
                  </a:cubicBezTo>
                  <a:cubicBezTo>
                    <a:pt x="1105" y="227"/>
                    <a:pt x="900" y="11"/>
                    <a:pt x="633" y="1"/>
                  </a:cubicBezTo>
                  <a:cubicBezTo>
                    <a:pt x="629" y="1"/>
                    <a:pt x="625" y="1"/>
                    <a:pt x="62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4639286" y="3280763"/>
              <a:ext cx="94758" cy="52170"/>
            </a:xfrm>
            <a:custGeom>
              <a:avLst/>
              <a:gdLst/>
              <a:ahLst/>
              <a:cxnLst/>
              <a:rect l="l" t="t" r="r" b="b"/>
              <a:pathLst>
                <a:path w="2492" h="1372" extrusionOk="0">
                  <a:moveTo>
                    <a:pt x="1242" y="1"/>
                  </a:moveTo>
                  <a:cubicBezTo>
                    <a:pt x="672" y="1"/>
                    <a:pt x="55" y="229"/>
                    <a:pt x="0" y="1198"/>
                  </a:cubicBezTo>
                  <a:cubicBezTo>
                    <a:pt x="332" y="1314"/>
                    <a:pt x="678" y="1372"/>
                    <a:pt x="1022" y="1372"/>
                  </a:cubicBezTo>
                  <a:cubicBezTo>
                    <a:pt x="1529" y="1372"/>
                    <a:pt x="2034" y="1247"/>
                    <a:pt x="2492" y="1003"/>
                  </a:cubicBezTo>
                  <a:lnTo>
                    <a:pt x="2225" y="183"/>
                  </a:lnTo>
                  <a:cubicBezTo>
                    <a:pt x="2225" y="183"/>
                    <a:pt x="1752" y="1"/>
                    <a:pt x="12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4"/>
          <p:cNvGrpSpPr/>
          <p:nvPr/>
        </p:nvGrpSpPr>
        <p:grpSpPr>
          <a:xfrm>
            <a:off x="1485140" y="1864630"/>
            <a:ext cx="936747" cy="936033"/>
            <a:chOff x="1303537" y="1502716"/>
            <a:chExt cx="362939" cy="362677"/>
          </a:xfrm>
        </p:grpSpPr>
        <p:sp>
          <p:nvSpPr>
            <p:cNvPr id="2776" name="Google Shape;2776;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64"/>
          <p:cNvGrpSpPr/>
          <p:nvPr/>
        </p:nvGrpSpPr>
        <p:grpSpPr>
          <a:xfrm>
            <a:off x="6864066" y="1863809"/>
            <a:ext cx="788855" cy="937544"/>
            <a:chOff x="4030586" y="3805246"/>
            <a:chExt cx="286523" cy="340566"/>
          </a:xfrm>
        </p:grpSpPr>
        <p:sp>
          <p:nvSpPr>
            <p:cNvPr id="2788" name="Google Shape;2788;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64"/>
          <p:cNvGrpSpPr/>
          <p:nvPr/>
        </p:nvGrpSpPr>
        <p:grpSpPr>
          <a:xfrm>
            <a:off x="4106621" y="1870059"/>
            <a:ext cx="930616" cy="924935"/>
            <a:chOff x="2180884" y="2888719"/>
            <a:chExt cx="376752" cy="374468"/>
          </a:xfrm>
        </p:grpSpPr>
        <p:sp>
          <p:nvSpPr>
            <p:cNvPr id="2802" name="Google Shape;2802;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44043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2"/>
          <p:cNvSpPr txBox="1">
            <a:spLocks noGrp="1"/>
          </p:cNvSpPr>
          <p:nvPr>
            <p:ph type="title"/>
          </p:nvPr>
        </p:nvSpPr>
        <p:spPr>
          <a:xfrm>
            <a:off x="457200" y="445025"/>
            <a:ext cx="82296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771" name="Google Shape;771;p42"/>
          <p:cNvSpPr txBox="1">
            <a:spLocks noGrp="1"/>
          </p:cNvSpPr>
          <p:nvPr>
            <p:ph type="title" idx="2"/>
          </p:nvPr>
        </p:nvSpPr>
        <p:spPr>
          <a:xfrm>
            <a:off x="1120050" y="1827650"/>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BACKGROUND</a:t>
            </a:r>
            <a:endParaRPr dirty="0"/>
          </a:p>
        </p:txBody>
      </p:sp>
      <p:sp>
        <p:nvSpPr>
          <p:cNvPr id="772" name="Google Shape;772;p42"/>
          <p:cNvSpPr txBox="1">
            <a:spLocks noGrp="1"/>
          </p:cNvSpPr>
          <p:nvPr>
            <p:ph type="subTitle" idx="1"/>
          </p:nvPr>
        </p:nvSpPr>
        <p:spPr>
          <a:xfrm>
            <a:off x="1136550" y="2208253"/>
            <a:ext cx="22401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None/>
            </a:pPr>
            <a:endParaRPr/>
          </a:p>
        </p:txBody>
      </p:sp>
      <p:sp>
        <p:nvSpPr>
          <p:cNvPr id="773" name="Google Shape;773;p42"/>
          <p:cNvSpPr txBox="1">
            <a:spLocks noGrp="1"/>
          </p:cNvSpPr>
          <p:nvPr>
            <p:ph type="title" idx="3"/>
          </p:nvPr>
        </p:nvSpPr>
        <p:spPr>
          <a:xfrm>
            <a:off x="1136550" y="1261027"/>
            <a:ext cx="2240100" cy="6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74" name="Google Shape;774;p42"/>
          <p:cNvSpPr txBox="1">
            <a:spLocks noGrp="1"/>
          </p:cNvSpPr>
          <p:nvPr>
            <p:ph type="title" idx="4"/>
          </p:nvPr>
        </p:nvSpPr>
        <p:spPr>
          <a:xfrm>
            <a:off x="1051675" y="3604000"/>
            <a:ext cx="24099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775" name="Google Shape;775;p42"/>
          <p:cNvSpPr txBox="1">
            <a:spLocks noGrp="1"/>
          </p:cNvSpPr>
          <p:nvPr>
            <p:ph type="subTitle" idx="5"/>
          </p:nvPr>
        </p:nvSpPr>
        <p:spPr>
          <a:xfrm>
            <a:off x="1136550" y="3945148"/>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776" name="Google Shape;776;p42"/>
          <p:cNvSpPr txBox="1">
            <a:spLocks noGrp="1"/>
          </p:cNvSpPr>
          <p:nvPr>
            <p:ph type="title" idx="6"/>
          </p:nvPr>
        </p:nvSpPr>
        <p:spPr>
          <a:xfrm>
            <a:off x="1136550" y="3036281"/>
            <a:ext cx="2240100" cy="6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77" name="Google Shape;777;p42"/>
          <p:cNvSpPr txBox="1">
            <a:spLocks noGrp="1"/>
          </p:cNvSpPr>
          <p:nvPr>
            <p:ph type="title" idx="7"/>
          </p:nvPr>
        </p:nvSpPr>
        <p:spPr>
          <a:xfrm>
            <a:off x="3528725" y="1817425"/>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METHODOLOGY</a:t>
            </a:r>
            <a:endParaRPr dirty="0"/>
          </a:p>
        </p:txBody>
      </p:sp>
      <p:sp>
        <p:nvSpPr>
          <p:cNvPr id="778" name="Google Shape;778;p42"/>
          <p:cNvSpPr txBox="1">
            <a:spLocks noGrp="1"/>
          </p:cNvSpPr>
          <p:nvPr>
            <p:ph type="subTitle" idx="8"/>
          </p:nvPr>
        </p:nvSpPr>
        <p:spPr>
          <a:xfrm>
            <a:off x="3442327" y="2208253"/>
            <a:ext cx="2240100" cy="64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None/>
            </a:pPr>
            <a:endParaRPr/>
          </a:p>
        </p:txBody>
      </p:sp>
      <p:sp>
        <p:nvSpPr>
          <p:cNvPr id="779" name="Google Shape;779;p42"/>
          <p:cNvSpPr txBox="1">
            <a:spLocks noGrp="1"/>
          </p:cNvSpPr>
          <p:nvPr>
            <p:ph type="title" idx="9"/>
          </p:nvPr>
        </p:nvSpPr>
        <p:spPr>
          <a:xfrm>
            <a:off x="3442327" y="1235450"/>
            <a:ext cx="2240100" cy="68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80" name="Google Shape;780;p42"/>
          <p:cNvSpPr txBox="1">
            <a:spLocks noGrp="1"/>
          </p:cNvSpPr>
          <p:nvPr>
            <p:ph type="title" idx="13"/>
          </p:nvPr>
        </p:nvSpPr>
        <p:spPr>
          <a:xfrm>
            <a:off x="3442327" y="3604003"/>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ANALYSIS</a:t>
            </a:r>
            <a:endParaRPr dirty="0"/>
          </a:p>
        </p:txBody>
      </p:sp>
      <p:sp>
        <p:nvSpPr>
          <p:cNvPr id="781" name="Google Shape;781;p42"/>
          <p:cNvSpPr txBox="1">
            <a:spLocks noGrp="1"/>
          </p:cNvSpPr>
          <p:nvPr>
            <p:ph type="subTitle" idx="14"/>
          </p:nvPr>
        </p:nvSpPr>
        <p:spPr>
          <a:xfrm>
            <a:off x="3442327" y="3945148"/>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782" name="Google Shape;782;p42"/>
          <p:cNvSpPr txBox="1">
            <a:spLocks noGrp="1"/>
          </p:cNvSpPr>
          <p:nvPr>
            <p:ph type="title" idx="15"/>
          </p:nvPr>
        </p:nvSpPr>
        <p:spPr>
          <a:xfrm>
            <a:off x="3442327" y="3012050"/>
            <a:ext cx="2240100" cy="6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83" name="Google Shape;783;p42"/>
          <p:cNvSpPr txBox="1">
            <a:spLocks noGrp="1"/>
          </p:cNvSpPr>
          <p:nvPr>
            <p:ph type="title" idx="16"/>
          </p:nvPr>
        </p:nvSpPr>
        <p:spPr>
          <a:xfrm>
            <a:off x="5682425" y="1826175"/>
            <a:ext cx="24099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GOALS &amp; STRATEGY</a:t>
            </a:r>
            <a:endParaRPr dirty="0"/>
          </a:p>
        </p:txBody>
      </p:sp>
      <p:sp>
        <p:nvSpPr>
          <p:cNvPr id="784" name="Google Shape;784;p42"/>
          <p:cNvSpPr txBox="1">
            <a:spLocks noGrp="1"/>
          </p:cNvSpPr>
          <p:nvPr>
            <p:ph type="subTitle" idx="17"/>
          </p:nvPr>
        </p:nvSpPr>
        <p:spPr>
          <a:xfrm>
            <a:off x="5768952" y="2161277"/>
            <a:ext cx="22401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785" name="Google Shape;785;p42"/>
          <p:cNvSpPr txBox="1">
            <a:spLocks noGrp="1"/>
          </p:cNvSpPr>
          <p:nvPr>
            <p:ph type="title" idx="18"/>
          </p:nvPr>
        </p:nvSpPr>
        <p:spPr>
          <a:xfrm>
            <a:off x="5768951" y="1264506"/>
            <a:ext cx="2240100" cy="6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86" name="Google Shape;786;p42"/>
          <p:cNvSpPr txBox="1">
            <a:spLocks noGrp="1"/>
          </p:cNvSpPr>
          <p:nvPr>
            <p:ph type="title" idx="19"/>
          </p:nvPr>
        </p:nvSpPr>
        <p:spPr>
          <a:xfrm>
            <a:off x="5768952" y="3602543"/>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SUMMARY</a:t>
            </a:r>
            <a:endParaRPr dirty="0"/>
          </a:p>
        </p:txBody>
      </p:sp>
      <p:sp>
        <p:nvSpPr>
          <p:cNvPr id="787" name="Google Shape;787;p42"/>
          <p:cNvSpPr txBox="1">
            <a:spLocks noGrp="1"/>
          </p:cNvSpPr>
          <p:nvPr>
            <p:ph type="subTitle" idx="20"/>
          </p:nvPr>
        </p:nvSpPr>
        <p:spPr>
          <a:xfrm>
            <a:off x="5768952" y="3937632"/>
            <a:ext cx="22401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a:t>
            </a:r>
            <a:endParaRPr/>
          </a:p>
          <a:p>
            <a:pPr marL="0" lvl="0" indent="0" algn="ctr" rtl="0">
              <a:spcBef>
                <a:spcPts val="0"/>
              </a:spcBef>
              <a:spcAft>
                <a:spcPts val="0"/>
              </a:spcAft>
              <a:buClr>
                <a:schemeClr val="dk1"/>
              </a:buClr>
              <a:buSzPts val="1100"/>
              <a:buFont typeface="Arial"/>
              <a:buNone/>
            </a:pPr>
            <a:r>
              <a:rPr lang="en"/>
              <a:t>the topic of the section</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788" name="Google Shape;788;p42"/>
          <p:cNvSpPr txBox="1">
            <a:spLocks noGrp="1"/>
          </p:cNvSpPr>
          <p:nvPr>
            <p:ph type="title" idx="21"/>
          </p:nvPr>
        </p:nvSpPr>
        <p:spPr>
          <a:xfrm>
            <a:off x="5768951" y="3039614"/>
            <a:ext cx="2240100" cy="6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19"/>
        <p:cNvGrpSpPr/>
        <p:nvPr/>
      </p:nvGrpSpPr>
      <p:grpSpPr>
        <a:xfrm>
          <a:off x="0" y="0"/>
          <a:ext cx="0" cy="0"/>
          <a:chOff x="0" y="0"/>
          <a:chExt cx="0" cy="0"/>
        </a:xfrm>
      </p:grpSpPr>
      <p:sp>
        <p:nvSpPr>
          <p:cNvPr id="2820" name="Google Shape;2820;p65"/>
          <p:cNvSpPr/>
          <p:nvPr/>
        </p:nvSpPr>
        <p:spPr>
          <a:xfrm>
            <a:off x="12072975" y="954725"/>
            <a:ext cx="204900" cy="338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CONTENT ARE WE GOING TO CREATE?</a:t>
            </a:r>
            <a:endParaRPr/>
          </a:p>
        </p:txBody>
      </p:sp>
      <p:sp>
        <p:nvSpPr>
          <p:cNvPr id="2822" name="Google Shape;2822;p65"/>
          <p:cNvSpPr txBox="1">
            <a:spLocks noGrp="1"/>
          </p:cNvSpPr>
          <p:nvPr>
            <p:ph type="title" idx="2"/>
          </p:nvPr>
        </p:nvSpPr>
        <p:spPr>
          <a:xfrm>
            <a:off x="6359302" y="2660600"/>
            <a:ext cx="17058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2823" name="Google Shape;2823;p65"/>
          <p:cNvSpPr txBox="1">
            <a:spLocks noGrp="1"/>
          </p:cNvSpPr>
          <p:nvPr>
            <p:ph type="subTitle" idx="1"/>
          </p:nvPr>
        </p:nvSpPr>
        <p:spPr>
          <a:xfrm>
            <a:off x="6359302" y="3028909"/>
            <a:ext cx="1705800" cy="79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a:t>
            </a:r>
            <a:endParaRPr/>
          </a:p>
          <a:p>
            <a:pPr marL="0" lvl="0" indent="0" algn="r" rtl="0">
              <a:spcBef>
                <a:spcPts val="0"/>
              </a:spcBef>
              <a:spcAft>
                <a:spcPts val="0"/>
              </a:spcAft>
              <a:buClr>
                <a:schemeClr val="dk1"/>
              </a:buClr>
              <a:buSzPts val="1100"/>
              <a:buFont typeface="Arial"/>
              <a:buNone/>
            </a:pPr>
            <a:r>
              <a:rPr lang="en"/>
              <a:t>beautiful name,</a:t>
            </a:r>
            <a:endParaRPr/>
          </a:p>
          <a:p>
            <a:pPr marL="0" lvl="0" indent="0" algn="r" rtl="0">
              <a:spcBef>
                <a:spcPts val="0"/>
              </a:spcBef>
              <a:spcAft>
                <a:spcPts val="0"/>
              </a:spcAft>
              <a:buClr>
                <a:schemeClr val="dk1"/>
              </a:buClr>
              <a:buSzPts val="1100"/>
              <a:buFont typeface="Arial"/>
              <a:buNone/>
            </a:pPr>
            <a:r>
              <a:rPr lang="en"/>
              <a:t>but it’s terribly hot</a:t>
            </a:r>
            <a:endParaRPr/>
          </a:p>
          <a:p>
            <a:pPr marL="0" lvl="0" indent="0" algn="r" rtl="0">
              <a:spcBef>
                <a:spcPts val="0"/>
              </a:spcBef>
              <a:spcAft>
                <a:spcPts val="0"/>
              </a:spcAft>
              <a:buNone/>
            </a:pPr>
            <a:endParaRPr/>
          </a:p>
        </p:txBody>
      </p:sp>
      <p:sp>
        <p:nvSpPr>
          <p:cNvPr id="2824" name="Google Shape;2824;p65"/>
          <p:cNvSpPr txBox="1">
            <a:spLocks noGrp="1"/>
          </p:cNvSpPr>
          <p:nvPr>
            <p:ph type="title" idx="3"/>
          </p:nvPr>
        </p:nvSpPr>
        <p:spPr>
          <a:xfrm>
            <a:off x="1064432" y="2658916"/>
            <a:ext cx="17058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825" name="Google Shape;2825;p65"/>
          <p:cNvSpPr txBox="1">
            <a:spLocks noGrp="1"/>
          </p:cNvSpPr>
          <p:nvPr>
            <p:ph type="subTitle" idx="4"/>
          </p:nvPr>
        </p:nvSpPr>
        <p:spPr>
          <a:xfrm>
            <a:off x="1064432" y="3027227"/>
            <a:ext cx="1705800" cy="7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a:t>
            </a:r>
            <a:endParaRPr/>
          </a:p>
          <a:p>
            <a:pPr marL="0" lvl="0" indent="0" algn="l" rtl="0">
              <a:spcBef>
                <a:spcPts val="0"/>
              </a:spcBef>
              <a:spcAft>
                <a:spcPts val="0"/>
              </a:spcAft>
              <a:buClr>
                <a:schemeClr val="dk1"/>
              </a:buClr>
              <a:buSzPts val="1100"/>
              <a:buFont typeface="Arial"/>
              <a:buNone/>
            </a:pPr>
            <a:r>
              <a:rPr lang="en"/>
              <a:t>closest planet to</a:t>
            </a:r>
            <a:endParaRPr/>
          </a:p>
          <a:p>
            <a:pPr marL="0" lvl="0" indent="0" algn="l" rtl="0">
              <a:spcBef>
                <a:spcPts val="0"/>
              </a:spcBef>
              <a:spcAft>
                <a:spcPts val="0"/>
              </a:spcAft>
              <a:buClr>
                <a:schemeClr val="dk1"/>
              </a:buClr>
              <a:buSzPts val="1100"/>
              <a:buFont typeface="Arial"/>
              <a:buNone/>
            </a:pPr>
            <a:r>
              <a:rPr lang="en"/>
              <a:t>the Sun</a:t>
            </a:r>
            <a:endParaRPr/>
          </a:p>
          <a:p>
            <a:pPr marL="0" lvl="0" indent="0" algn="l" rtl="0">
              <a:spcBef>
                <a:spcPts val="0"/>
              </a:spcBef>
              <a:spcAft>
                <a:spcPts val="0"/>
              </a:spcAft>
              <a:buNone/>
            </a:pPr>
            <a:endParaRPr/>
          </a:p>
        </p:txBody>
      </p:sp>
      <p:sp>
        <p:nvSpPr>
          <p:cNvPr id="2826" name="Google Shape;2826;p65"/>
          <p:cNvSpPr/>
          <p:nvPr/>
        </p:nvSpPr>
        <p:spPr>
          <a:xfrm>
            <a:off x="3121314" y="3430182"/>
            <a:ext cx="50094" cy="42689"/>
          </a:xfrm>
          <a:custGeom>
            <a:avLst/>
            <a:gdLst/>
            <a:ahLst/>
            <a:cxnLst/>
            <a:rect l="l" t="t" r="r" b="b"/>
            <a:pathLst>
              <a:path w="1150" h="980" extrusionOk="0">
                <a:moveTo>
                  <a:pt x="919" y="231"/>
                </a:moveTo>
                <a:cubicBezTo>
                  <a:pt x="1149" y="545"/>
                  <a:pt x="883" y="980"/>
                  <a:pt x="496" y="919"/>
                </a:cubicBezTo>
                <a:cubicBezTo>
                  <a:pt x="122" y="859"/>
                  <a:pt x="1" y="363"/>
                  <a:pt x="315" y="134"/>
                </a:cubicBezTo>
                <a:cubicBezTo>
                  <a:pt x="508" y="1"/>
                  <a:pt x="774" y="37"/>
                  <a:pt x="919" y="2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7" name="Google Shape;2827;p65"/>
          <p:cNvGrpSpPr/>
          <p:nvPr/>
        </p:nvGrpSpPr>
        <p:grpSpPr>
          <a:xfrm>
            <a:off x="3255043" y="1753825"/>
            <a:ext cx="2769982" cy="2532526"/>
            <a:chOff x="3255043" y="1753825"/>
            <a:chExt cx="2769982" cy="2532526"/>
          </a:xfrm>
        </p:grpSpPr>
        <p:sp>
          <p:nvSpPr>
            <p:cNvPr id="2828" name="Google Shape;2828;p65"/>
            <p:cNvSpPr/>
            <p:nvPr/>
          </p:nvSpPr>
          <p:spPr>
            <a:xfrm>
              <a:off x="3593592" y="3331737"/>
              <a:ext cx="754546" cy="896683"/>
            </a:xfrm>
            <a:custGeom>
              <a:avLst/>
              <a:gdLst/>
              <a:ahLst/>
              <a:cxnLst/>
              <a:rect l="l" t="t" r="r" b="b"/>
              <a:pathLst>
                <a:path w="17322" h="20585" extrusionOk="0">
                  <a:moveTo>
                    <a:pt x="17031" y="20585"/>
                  </a:moveTo>
                  <a:lnTo>
                    <a:pt x="5790" y="20585"/>
                  </a:lnTo>
                  <a:cubicBezTo>
                    <a:pt x="5512" y="20500"/>
                    <a:pt x="5258" y="20343"/>
                    <a:pt x="5053" y="20149"/>
                  </a:cubicBezTo>
                  <a:cubicBezTo>
                    <a:pt x="4328" y="19412"/>
                    <a:pt x="4098" y="18892"/>
                    <a:pt x="4098" y="18892"/>
                  </a:cubicBezTo>
                  <a:cubicBezTo>
                    <a:pt x="4098" y="18892"/>
                    <a:pt x="6237" y="19521"/>
                    <a:pt x="5959" y="19050"/>
                  </a:cubicBezTo>
                  <a:cubicBezTo>
                    <a:pt x="5706" y="18602"/>
                    <a:pt x="3905" y="18614"/>
                    <a:pt x="3397" y="17974"/>
                  </a:cubicBezTo>
                  <a:cubicBezTo>
                    <a:pt x="2986" y="17430"/>
                    <a:pt x="2611" y="16850"/>
                    <a:pt x="2297" y="16233"/>
                  </a:cubicBezTo>
                  <a:cubicBezTo>
                    <a:pt x="2297" y="16257"/>
                    <a:pt x="3868" y="17249"/>
                    <a:pt x="3832" y="16765"/>
                  </a:cubicBezTo>
                  <a:cubicBezTo>
                    <a:pt x="3796" y="16306"/>
                    <a:pt x="2007" y="15520"/>
                    <a:pt x="1608" y="14759"/>
                  </a:cubicBezTo>
                  <a:cubicBezTo>
                    <a:pt x="1209" y="14021"/>
                    <a:pt x="3167" y="15339"/>
                    <a:pt x="3373" y="15097"/>
                  </a:cubicBezTo>
                  <a:cubicBezTo>
                    <a:pt x="3566" y="14904"/>
                    <a:pt x="1499" y="13562"/>
                    <a:pt x="1088" y="12897"/>
                  </a:cubicBezTo>
                  <a:cubicBezTo>
                    <a:pt x="665" y="12257"/>
                    <a:pt x="593" y="11024"/>
                    <a:pt x="883" y="11302"/>
                  </a:cubicBezTo>
                  <a:cubicBezTo>
                    <a:pt x="1185" y="11568"/>
                    <a:pt x="1657" y="11991"/>
                    <a:pt x="1657" y="11713"/>
                  </a:cubicBezTo>
                  <a:cubicBezTo>
                    <a:pt x="1657" y="11423"/>
                    <a:pt x="400" y="9718"/>
                    <a:pt x="412" y="9138"/>
                  </a:cubicBezTo>
                  <a:cubicBezTo>
                    <a:pt x="400" y="8594"/>
                    <a:pt x="1729" y="10129"/>
                    <a:pt x="1838" y="9924"/>
                  </a:cubicBezTo>
                  <a:cubicBezTo>
                    <a:pt x="1922" y="9767"/>
                    <a:pt x="315" y="8183"/>
                    <a:pt x="158" y="7253"/>
                  </a:cubicBezTo>
                  <a:cubicBezTo>
                    <a:pt x="1" y="6358"/>
                    <a:pt x="122" y="5573"/>
                    <a:pt x="206" y="5597"/>
                  </a:cubicBezTo>
                  <a:cubicBezTo>
                    <a:pt x="279" y="5609"/>
                    <a:pt x="1016" y="6806"/>
                    <a:pt x="1185" y="6745"/>
                  </a:cubicBezTo>
                  <a:cubicBezTo>
                    <a:pt x="1330" y="6721"/>
                    <a:pt x="943" y="1185"/>
                    <a:pt x="3566" y="1"/>
                  </a:cubicBezTo>
                  <a:cubicBezTo>
                    <a:pt x="5730" y="1415"/>
                    <a:pt x="7724" y="5029"/>
                    <a:pt x="7736" y="5029"/>
                  </a:cubicBezTo>
                  <a:cubicBezTo>
                    <a:pt x="7881" y="4980"/>
                    <a:pt x="8075" y="3893"/>
                    <a:pt x="8159" y="3856"/>
                  </a:cubicBezTo>
                  <a:cubicBezTo>
                    <a:pt x="8232" y="3820"/>
                    <a:pt x="8606" y="4291"/>
                    <a:pt x="8860" y="4908"/>
                  </a:cubicBezTo>
                  <a:cubicBezTo>
                    <a:pt x="9102" y="5524"/>
                    <a:pt x="8619" y="7253"/>
                    <a:pt x="8812" y="7325"/>
                  </a:cubicBezTo>
                  <a:cubicBezTo>
                    <a:pt x="8981" y="7362"/>
                    <a:pt x="9247" y="5802"/>
                    <a:pt x="9537" y="6117"/>
                  </a:cubicBezTo>
                  <a:cubicBezTo>
                    <a:pt x="9791" y="6419"/>
                    <a:pt x="9839" y="7978"/>
                    <a:pt x="10033" y="8111"/>
                  </a:cubicBezTo>
                  <a:cubicBezTo>
                    <a:pt x="10214" y="8244"/>
                    <a:pt x="10287" y="7748"/>
                    <a:pt x="10347" y="7458"/>
                  </a:cubicBezTo>
                  <a:cubicBezTo>
                    <a:pt x="10420" y="7168"/>
                    <a:pt x="11072" y="7748"/>
                    <a:pt x="11181" y="8244"/>
                  </a:cubicBezTo>
                  <a:cubicBezTo>
                    <a:pt x="11266" y="8739"/>
                    <a:pt x="10939" y="10649"/>
                    <a:pt x="11241" y="10577"/>
                  </a:cubicBezTo>
                  <a:cubicBezTo>
                    <a:pt x="11495" y="10480"/>
                    <a:pt x="11797" y="8715"/>
                    <a:pt x="12063" y="9223"/>
                  </a:cubicBezTo>
                  <a:cubicBezTo>
                    <a:pt x="12305" y="9694"/>
                    <a:pt x="11894" y="11217"/>
                    <a:pt x="12257" y="11350"/>
                  </a:cubicBezTo>
                  <a:cubicBezTo>
                    <a:pt x="12595" y="11459"/>
                    <a:pt x="12680" y="10081"/>
                    <a:pt x="12692" y="10081"/>
                  </a:cubicBezTo>
                  <a:cubicBezTo>
                    <a:pt x="12704" y="10093"/>
                    <a:pt x="13175" y="10758"/>
                    <a:pt x="13405" y="11217"/>
                  </a:cubicBezTo>
                  <a:cubicBezTo>
                    <a:pt x="13647" y="11664"/>
                    <a:pt x="12885" y="13115"/>
                    <a:pt x="13187" y="13381"/>
                  </a:cubicBezTo>
                  <a:cubicBezTo>
                    <a:pt x="13465" y="13623"/>
                    <a:pt x="13768" y="11846"/>
                    <a:pt x="13792" y="11858"/>
                  </a:cubicBezTo>
                  <a:cubicBezTo>
                    <a:pt x="14058" y="12087"/>
                    <a:pt x="14263" y="12365"/>
                    <a:pt x="14420" y="12668"/>
                  </a:cubicBezTo>
                  <a:cubicBezTo>
                    <a:pt x="14747" y="13260"/>
                    <a:pt x="14239" y="14009"/>
                    <a:pt x="14553" y="14577"/>
                  </a:cubicBezTo>
                  <a:cubicBezTo>
                    <a:pt x="14855" y="15145"/>
                    <a:pt x="15448" y="14239"/>
                    <a:pt x="15448" y="14251"/>
                  </a:cubicBezTo>
                  <a:cubicBezTo>
                    <a:pt x="17249" y="16813"/>
                    <a:pt x="17321" y="19098"/>
                    <a:pt x="17031" y="2058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3377186" y="3462329"/>
              <a:ext cx="958276" cy="802419"/>
            </a:xfrm>
            <a:custGeom>
              <a:avLst/>
              <a:gdLst/>
              <a:ahLst/>
              <a:cxnLst/>
              <a:rect l="l" t="t" r="r" b="b"/>
              <a:pathLst>
                <a:path w="21999" h="18421" extrusionOk="0">
                  <a:moveTo>
                    <a:pt x="21999" y="14359"/>
                  </a:moveTo>
                  <a:lnTo>
                    <a:pt x="11496" y="18408"/>
                  </a:lnTo>
                  <a:cubicBezTo>
                    <a:pt x="11205" y="18421"/>
                    <a:pt x="10915" y="18372"/>
                    <a:pt x="10649" y="18251"/>
                  </a:cubicBezTo>
                  <a:cubicBezTo>
                    <a:pt x="9707" y="17828"/>
                    <a:pt x="9320" y="17429"/>
                    <a:pt x="9320" y="17429"/>
                  </a:cubicBezTo>
                  <a:cubicBezTo>
                    <a:pt x="9308" y="17429"/>
                    <a:pt x="11532" y="17248"/>
                    <a:pt x="11109" y="16898"/>
                  </a:cubicBezTo>
                  <a:cubicBezTo>
                    <a:pt x="10710" y="16583"/>
                    <a:pt x="9030" y="17248"/>
                    <a:pt x="8329" y="16837"/>
                  </a:cubicBezTo>
                  <a:cubicBezTo>
                    <a:pt x="7749" y="16462"/>
                    <a:pt x="7193" y="16052"/>
                    <a:pt x="6673" y="15604"/>
                  </a:cubicBezTo>
                  <a:cubicBezTo>
                    <a:pt x="6673" y="15628"/>
                    <a:pt x="8498" y="15979"/>
                    <a:pt x="8293" y="15544"/>
                  </a:cubicBezTo>
                  <a:cubicBezTo>
                    <a:pt x="8111" y="15133"/>
                    <a:pt x="6141" y="15048"/>
                    <a:pt x="5500" y="14468"/>
                  </a:cubicBezTo>
                  <a:cubicBezTo>
                    <a:pt x="4872" y="13924"/>
                    <a:pt x="7156" y="14456"/>
                    <a:pt x="7265" y="14154"/>
                  </a:cubicBezTo>
                  <a:cubicBezTo>
                    <a:pt x="7386" y="13912"/>
                    <a:pt x="4969" y="13392"/>
                    <a:pt x="4352" y="12921"/>
                  </a:cubicBezTo>
                  <a:cubicBezTo>
                    <a:pt x="3724" y="12486"/>
                    <a:pt x="3216" y="11350"/>
                    <a:pt x="3591" y="11495"/>
                  </a:cubicBezTo>
                  <a:cubicBezTo>
                    <a:pt x="3965" y="11640"/>
                    <a:pt x="4558" y="11882"/>
                    <a:pt x="4449" y="11604"/>
                  </a:cubicBezTo>
                  <a:cubicBezTo>
                    <a:pt x="4352" y="11338"/>
                    <a:pt x="2575" y="10201"/>
                    <a:pt x="2370" y="9658"/>
                  </a:cubicBezTo>
                  <a:cubicBezTo>
                    <a:pt x="2177" y="9162"/>
                    <a:pt x="3965" y="10117"/>
                    <a:pt x="3978" y="9887"/>
                  </a:cubicBezTo>
                  <a:cubicBezTo>
                    <a:pt x="4002" y="9706"/>
                    <a:pt x="1935" y="8799"/>
                    <a:pt x="1463" y="7990"/>
                  </a:cubicBezTo>
                  <a:cubicBezTo>
                    <a:pt x="980" y="7216"/>
                    <a:pt x="823" y="6442"/>
                    <a:pt x="907" y="6430"/>
                  </a:cubicBezTo>
                  <a:cubicBezTo>
                    <a:pt x="980" y="6406"/>
                    <a:pt x="2080" y="7264"/>
                    <a:pt x="2225" y="7156"/>
                  </a:cubicBezTo>
                  <a:cubicBezTo>
                    <a:pt x="2346" y="7071"/>
                    <a:pt x="1" y="2055"/>
                    <a:pt x="2019" y="0"/>
                  </a:cubicBezTo>
                  <a:cubicBezTo>
                    <a:pt x="4546" y="532"/>
                    <a:pt x="7712" y="3191"/>
                    <a:pt x="7724" y="3191"/>
                  </a:cubicBezTo>
                  <a:cubicBezTo>
                    <a:pt x="7845" y="3082"/>
                    <a:pt x="7628" y="2007"/>
                    <a:pt x="7700" y="1946"/>
                  </a:cubicBezTo>
                  <a:cubicBezTo>
                    <a:pt x="7761" y="1886"/>
                    <a:pt x="8280" y="2188"/>
                    <a:pt x="8728" y="2671"/>
                  </a:cubicBezTo>
                  <a:cubicBezTo>
                    <a:pt x="9151" y="3155"/>
                    <a:pt x="9356" y="4956"/>
                    <a:pt x="9562" y="4944"/>
                  </a:cubicBezTo>
                  <a:cubicBezTo>
                    <a:pt x="9731" y="4920"/>
                    <a:pt x="9405" y="3372"/>
                    <a:pt x="9791" y="3554"/>
                  </a:cubicBezTo>
                  <a:cubicBezTo>
                    <a:pt x="10142" y="3747"/>
                    <a:pt x="10734" y="5185"/>
                    <a:pt x="10964" y="5234"/>
                  </a:cubicBezTo>
                  <a:cubicBezTo>
                    <a:pt x="11193" y="5294"/>
                    <a:pt x="11073" y="4811"/>
                    <a:pt x="11036" y="4509"/>
                  </a:cubicBezTo>
                  <a:cubicBezTo>
                    <a:pt x="10988" y="4218"/>
                    <a:pt x="11822" y="4521"/>
                    <a:pt x="12100" y="4956"/>
                  </a:cubicBezTo>
                  <a:cubicBezTo>
                    <a:pt x="12354" y="5379"/>
                    <a:pt x="12740" y="7289"/>
                    <a:pt x="12994" y="7107"/>
                  </a:cubicBezTo>
                  <a:cubicBezTo>
                    <a:pt x="13188" y="6914"/>
                    <a:pt x="12837" y="5173"/>
                    <a:pt x="13272" y="5536"/>
                  </a:cubicBezTo>
                  <a:cubicBezTo>
                    <a:pt x="13659" y="5899"/>
                    <a:pt x="13828" y="7458"/>
                    <a:pt x="14215" y="7458"/>
                  </a:cubicBezTo>
                  <a:cubicBezTo>
                    <a:pt x="14566" y="7434"/>
                    <a:pt x="14155" y="6116"/>
                    <a:pt x="14167" y="6116"/>
                  </a:cubicBezTo>
                  <a:cubicBezTo>
                    <a:pt x="14179" y="6116"/>
                    <a:pt x="14856" y="6575"/>
                    <a:pt x="15242" y="6914"/>
                  </a:cubicBezTo>
                  <a:cubicBezTo>
                    <a:pt x="15629" y="7264"/>
                    <a:pt x="15448" y="8884"/>
                    <a:pt x="15823" y="9017"/>
                  </a:cubicBezTo>
                  <a:cubicBezTo>
                    <a:pt x="16161" y="9138"/>
                    <a:pt x="15811" y="7373"/>
                    <a:pt x="15835" y="7373"/>
                  </a:cubicBezTo>
                  <a:cubicBezTo>
                    <a:pt x="16161" y="7494"/>
                    <a:pt x="16451" y="7675"/>
                    <a:pt x="16705" y="7917"/>
                  </a:cubicBezTo>
                  <a:cubicBezTo>
                    <a:pt x="17225" y="8340"/>
                    <a:pt x="17031" y="9222"/>
                    <a:pt x="17527" y="9645"/>
                  </a:cubicBezTo>
                  <a:cubicBezTo>
                    <a:pt x="18010" y="10056"/>
                    <a:pt x="18240" y="9005"/>
                    <a:pt x="18240" y="9005"/>
                  </a:cubicBezTo>
                  <a:cubicBezTo>
                    <a:pt x="20839" y="10757"/>
                    <a:pt x="21733" y="12861"/>
                    <a:pt x="21999" y="143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4690303" y="3208027"/>
              <a:ext cx="857696" cy="1018825"/>
            </a:xfrm>
            <a:custGeom>
              <a:avLst/>
              <a:gdLst/>
              <a:ahLst/>
              <a:cxnLst/>
              <a:rect l="l" t="t" r="r" b="b"/>
              <a:pathLst>
                <a:path w="19690" h="23389" extrusionOk="0">
                  <a:moveTo>
                    <a:pt x="327" y="23388"/>
                  </a:moveTo>
                  <a:lnTo>
                    <a:pt x="13115" y="23388"/>
                  </a:lnTo>
                  <a:cubicBezTo>
                    <a:pt x="13429" y="23280"/>
                    <a:pt x="13707" y="23110"/>
                    <a:pt x="13949" y="22881"/>
                  </a:cubicBezTo>
                  <a:cubicBezTo>
                    <a:pt x="14783" y="22035"/>
                    <a:pt x="15024" y="21454"/>
                    <a:pt x="15024" y="21454"/>
                  </a:cubicBezTo>
                  <a:cubicBezTo>
                    <a:pt x="15024" y="21479"/>
                    <a:pt x="12607" y="22168"/>
                    <a:pt x="12909" y="21624"/>
                  </a:cubicBezTo>
                  <a:cubicBezTo>
                    <a:pt x="13199" y="21128"/>
                    <a:pt x="15254" y="21140"/>
                    <a:pt x="15822" y="20415"/>
                  </a:cubicBezTo>
                  <a:cubicBezTo>
                    <a:pt x="16294" y="19798"/>
                    <a:pt x="16717" y="19134"/>
                    <a:pt x="17079" y="18445"/>
                  </a:cubicBezTo>
                  <a:cubicBezTo>
                    <a:pt x="17079" y="18457"/>
                    <a:pt x="15290" y="19581"/>
                    <a:pt x="15339" y="19037"/>
                  </a:cubicBezTo>
                  <a:cubicBezTo>
                    <a:pt x="15375" y="18529"/>
                    <a:pt x="17418" y="17635"/>
                    <a:pt x="17865" y="16753"/>
                  </a:cubicBezTo>
                  <a:cubicBezTo>
                    <a:pt x="18312" y="15919"/>
                    <a:pt x="16088" y="17417"/>
                    <a:pt x="15858" y="17139"/>
                  </a:cubicBezTo>
                  <a:cubicBezTo>
                    <a:pt x="15629" y="16934"/>
                    <a:pt x="17986" y="15399"/>
                    <a:pt x="18445" y="14637"/>
                  </a:cubicBezTo>
                  <a:cubicBezTo>
                    <a:pt x="18928" y="13924"/>
                    <a:pt x="19013" y="12522"/>
                    <a:pt x="18675" y="12824"/>
                  </a:cubicBezTo>
                  <a:cubicBezTo>
                    <a:pt x="18348" y="13139"/>
                    <a:pt x="17804" y="13622"/>
                    <a:pt x="17804" y="13296"/>
                  </a:cubicBezTo>
                  <a:cubicBezTo>
                    <a:pt x="17817" y="12994"/>
                    <a:pt x="19231" y="11036"/>
                    <a:pt x="19219" y="10383"/>
                  </a:cubicBezTo>
                  <a:cubicBezTo>
                    <a:pt x="19219" y="9766"/>
                    <a:pt x="17708" y="11507"/>
                    <a:pt x="17599" y="11277"/>
                  </a:cubicBezTo>
                  <a:cubicBezTo>
                    <a:pt x="17502" y="11096"/>
                    <a:pt x="19327" y="9295"/>
                    <a:pt x="19497" y="8243"/>
                  </a:cubicBezTo>
                  <a:cubicBezTo>
                    <a:pt x="19690" y="7216"/>
                    <a:pt x="19545" y="6334"/>
                    <a:pt x="19448" y="6346"/>
                  </a:cubicBezTo>
                  <a:cubicBezTo>
                    <a:pt x="19364" y="6370"/>
                    <a:pt x="18542" y="7724"/>
                    <a:pt x="18348" y="7663"/>
                  </a:cubicBezTo>
                  <a:cubicBezTo>
                    <a:pt x="18179" y="7627"/>
                    <a:pt x="18614" y="1342"/>
                    <a:pt x="15641" y="0"/>
                  </a:cubicBezTo>
                  <a:cubicBezTo>
                    <a:pt x="13175" y="1596"/>
                    <a:pt x="10903" y="5705"/>
                    <a:pt x="10891" y="5705"/>
                  </a:cubicBezTo>
                  <a:cubicBezTo>
                    <a:pt x="10722" y="5657"/>
                    <a:pt x="10504" y="4424"/>
                    <a:pt x="10419" y="4388"/>
                  </a:cubicBezTo>
                  <a:cubicBezTo>
                    <a:pt x="10335" y="4339"/>
                    <a:pt x="9900" y="4871"/>
                    <a:pt x="9622" y="5572"/>
                  </a:cubicBezTo>
                  <a:cubicBezTo>
                    <a:pt x="9368" y="6261"/>
                    <a:pt x="9888" y="8243"/>
                    <a:pt x="9670" y="8316"/>
                  </a:cubicBezTo>
                  <a:cubicBezTo>
                    <a:pt x="9477" y="8364"/>
                    <a:pt x="9174" y="6588"/>
                    <a:pt x="8848" y="6950"/>
                  </a:cubicBezTo>
                  <a:cubicBezTo>
                    <a:pt x="8546" y="7289"/>
                    <a:pt x="8510" y="9065"/>
                    <a:pt x="8292" y="9210"/>
                  </a:cubicBezTo>
                  <a:cubicBezTo>
                    <a:pt x="8062" y="9368"/>
                    <a:pt x="8002" y="8799"/>
                    <a:pt x="7929" y="8473"/>
                  </a:cubicBezTo>
                  <a:cubicBezTo>
                    <a:pt x="7845" y="8135"/>
                    <a:pt x="7095" y="8799"/>
                    <a:pt x="6975" y="9380"/>
                  </a:cubicBezTo>
                  <a:cubicBezTo>
                    <a:pt x="6878" y="9936"/>
                    <a:pt x="7253" y="12111"/>
                    <a:pt x="6914" y="12027"/>
                  </a:cubicBezTo>
                  <a:cubicBezTo>
                    <a:pt x="6624" y="11906"/>
                    <a:pt x="6286" y="9911"/>
                    <a:pt x="5971" y="10480"/>
                  </a:cubicBezTo>
                  <a:cubicBezTo>
                    <a:pt x="5706" y="11011"/>
                    <a:pt x="6165" y="12740"/>
                    <a:pt x="5754" y="12897"/>
                  </a:cubicBezTo>
                  <a:cubicBezTo>
                    <a:pt x="5367" y="13018"/>
                    <a:pt x="5270" y="11446"/>
                    <a:pt x="5258" y="11459"/>
                  </a:cubicBezTo>
                  <a:cubicBezTo>
                    <a:pt x="5246" y="11471"/>
                    <a:pt x="4714" y="12232"/>
                    <a:pt x="4448" y="12740"/>
                  </a:cubicBezTo>
                  <a:cubicBezTo>
                    <a:pt x="4170" y="13259"/>
                    <a:pt x="5029" y="14903"/>
                    <a:pt x="4690" y="15205"/>
                  </a:cubicBezTo>
                  <a:cubicBezTo>
                    <a:pt x="4376" y="15471"/>
                    <a:pt x="4025" y="13465"/>
                    <a:pt x="4001" y="13477"/>
                  </a:cubicBezTo>
                  <a:cubicBezTo>
                    <a:pt x="3977" y="13489"/>
                    <a:pt x="3675" y="13719"/>
                    <a:pt x="3300" y="14396"/>
                  </a:cubicBezTo>
                  <a:cubicBezTo>
                    <a:pt x="2926" y="15073"/>
                    <a:pt x="3494" y="15919"/>
                    <a:pt x="3143" y="16559"/>
                  </a:cubicBezTo>
                  <a:cubicBezTo>
                    <a:pt x="2805" y="17212"/>
                    <a:pt x="2128" y="16185"/>
                    <a:pt x="2128" y="16185"/>
                  </a:cubicBezTo>
                  <a:cubicBezTo>
                    <a:pt x="85" y="19097"/>
                    <a:pt x="1" y="21684"/>
                    <a:pt x="327" y="233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5215767" y="3087453"/>
              <a:ext cx="262754" cy="599734"/>
            </a:xfrm>
            <a:custGeom>
              <a:avLst/>
              <a:gdLst/>
              <a:ahLst/>
              <a:cxnLst/>
              <a:rect l="l" t="t" r="r" b="b"/>
              <a:pathLst>
                <a:path w="6032" h="13768" extrusionOk="0">
                  <a:moveTo>
                    <a:pt x="5959" y="170"/>
                  </a:moveTo>
                  <a:cubicBezTo>
                    <a:pt x="4787" y="1511"/>
                    <a:pt x="3844" y="3119"/>
                    <a:pt x="3034" y="4702"/>
                  </a:cubicBezTo>
                  <a:cubicBezTo>
                    <a:pt x="1584" y="7543"/>
                    <a:pt x="605" y="10613"/>
                    <a:pt x="157" y="13767"/>
                  </a:cubicBezTo>
                  <a:lnTo>
                    <a:pt x="0" y="13719"/>
                  </a:lnTo>
                  <a:cubicBezTo>
                    <a:pt x="459" y="10613"/>
                    <a:pt x="1402" y="7603"/>
                    <a:pt x="2816" y="4799"/>
                  </a:cubicBezTo>
                  <a:cubicBezTo>
                    <a:pt x="3638" y="3155"/>
                    <a:pt x="4605" y="1475"/>
                    <a:pt x="5838" y="85"/>
                  </a:cubicBezTo>
                  <a:cubicBezTo>
                    <a:pt x="5899" y="0"/>
                    <a:pt x="6032" y="97"/>
                    <a:pt x="5959" y="1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5100987" y="3576587"/>
              <a:ext cx="116915" cy="108987"/>
            </a:xfrm>
            <a:custGeom>
              <a:avLst/>
              <a:gdLst/>
              <a:ahLst/>
              <a:cxnLst/>
              <a:rect l="l" t="t" r="r" b="b"/>
              <a:pathLst>
                <a:path w="2684" h="2502" extrusionOk="0">
                  <a:moveTo>
                    <a:pt x="2684" y="2502"/>
                  </a:moveTo>
                  <a:cubicBezTo>
                    <a:pt x="2684" y="2502"/>
                    <a:pt x="2406" y="1003"/>
                    <a:pt x="0" y="0"/>
                  </a:cubicBezTo>
                  <a:cubicBezTo>
                    <a:pt x="0" y="0"/>
                    <a:pt x="677" y="1861"/>
                    <a:pt x="2684" y="25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5088354" y="3513904"/>
              <a:ext cx="137432" cy="121663"/>
            </a:xfrm>
            <a:custGeom>
              <a:avLst/>
              <a:gdLst/>
              <a:ahLst/>
              <a:cxnLst/>
              <a:rect l="l" t="t" r="r" b="b"/>
              <a:pathLst>
                <a:path w="3155" h="2793" extrusionOk="0">
                  <a:moveTo>
                    <a:pt x="3155" y="2793"/>
                  </a:moveTo>
                  <a:cubicBezTo>
                    <a:pt x="3155" y="2793"/>
                    <a:pt x="2792" y="1137"/>
                    <a:pt x="0" y="1"/>
                  </a:cubicBezTo>
                  <a:cubicBezTo>
                    <a:pt x="629" y="1318"/>
                    <a:pt x="1765" y="2333"/>
                    <a:pt x="3155" y="27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5115187" y="3456013"/>
              <a:ext cx="118527" cy="140089"/>
            </a:xfrm>
            <a:custGeom>
              <a:avLst/>
              <a:gdLst/>
              <a:ahLst/>
              <a:cxnLst/>
              <a:rect l="l" t="t" r="r" b="b"/>
              <a:pathLst>
                <a:path w="2721" h="3216" extrusionOk="0">
                  <a:moveTo>
                    <a:pt x="2720" y="3215"/>
                  </a:moveTo>
                  <a:cubicBezTo>
                    <a:pt x="2720" y="3215"/>
                    <a:pt x="2611" y="1535"/>
                    <a:pt x="1" y="0"/>
                  </a:cubicBezTo>
                  <a:cubicBezTo>
                    <a:pt x="424" y="1402"/>
                    <a:pt x="1403" y="2563"/>
                    <a:pt x="2720" y="32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5"/>
            <p:cNvSpPr/>
            <p:nvPr/>
          </p:nvSpPr>
          <p:spPr>
            <a:xfrm>
              <a:off x="5146245" y="3401258"/>
              <a:ext cx="105894" cy="151676"/>
            </a:xfrm>
            <a:custGeom>
              <a:avLst/>
              <a:gdLst/>
              <a:ahLst/>
              <a:cxnLst/>
              <a:rect l="l" t="t" r="r" b="b"/>
              <a:pathLst>
                <a:path w="2431" h="3482" extrusionOk="0">
                  <a:moveTo>
                    <a:pt x="2358" y="3481"/>
                  </a:moveTo>
                  <a:cubicBezTo>
                    <a:pt x="2358" y="3481"/>
                    <a:pt x="2430" y="1789"/>
                    <a:pt x="1" y="0"/>
                  </a:cubicBezTo>
                  <a:cubicBezTo>
                    <a:pt x="279" y="1438"/>
                    <a:pt x="1125" y="2695"/>
                    <a:pt x="2358" y="348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5"/>
            <p:cNvSpPr/>
            <p:nvPr/>
          </p:nvSpPr>
          <p:spPr>
            <a:xfrm>
              <a:off x="5139407" y="3315402"/>
              <a:ext cx="126934" cy="178552"/>
            </a:xfrm>
            <a:custGeom>
              <a:avLst/>
              <a:gdLst/>
              <a:ahLst/>
              <a:cxnLst/>
              <a:rect l="l" t="t" r="r" b="b"/>
              <a:pathLst>
                <a:path w="2914" h="4099" extrusionOk="0">
                  <a:moveTo>
                    <a:pt x="2877" y="4098"/>
                  </a:moveTo>
                  <a:cubicBezTo>
                    <a:pt x="2877" y="4098"/>
                    <a:pt x="2914" y="2140"/>
                    <a:pt x="1" y="1"/>
                  </a:cubicBezTo>
                  <a:cubicBezTo>
                    <a:pt x="375" y="1693"/>
                    <a:pt x="1415" y="3168"/>
                    <a:pt x="2877" y="4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5156264" y="3250149"/>
              <a:ext cx="131116" cy="184825"/>
            </a:xfrm>
            <a:custGeom>
              <a:avLst/>
              <a:gdLst/>
              <a:ahLst/>
              <a:cxnLst/>
              <a:rect l="l" t="t" r="r" b="b"/>
              <a:pathLst>
                <a:path w="3010" h="4243" extrusionOk="0">
                  <a:moveTo>
                    <a:pt x="2974" y="4243"/>
                  </a:moveTo>
                  <a:cubicBezTo>
                    <a:pt x="2974" y="4243"/>
                    <a:pt x="3010" y="2224"/>
                    <a:pt x="0" y="0"/>
                  </a:cubicBezTo>
                  <a:cubicBezTo>
                    <a:pt x="387" y="1753"/>
                    <a:pt x="1463" y="3276"/>
                    <a:pt x="2974" y="4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5201523" y="3182762"/>
              <a:ext cx="114301" cy="202728"/>
            </a:xfrm>
            <a:custGeom>
              <a:avLst/>
              <a:gdLst/>
              <a:ahLst/>
              <a:cxnLst/>
              <a:rect l="l" t="t" r="r" b="b"/>
              <a:pathLst>
                <a:path w="2624" h="4654" extrusionOk="0">
                  <a:moveTo>
                    <a:pt x="2261" y="4653"/>
                  </a:moveTo>
                  <a:cubicBezTo>
                    <a:pt x="2261" y="4653"/>
                    <a:pt x="2624" y="2659"/>
                    <a:pt x="1" y="0"/>
                  </a:cubicBezTo>
                  <a:cubicBezTo>
                    <a:pt x="98" y="1789"/>
                    <a:pt x="919" y="3469"/>
                    <a:pt x="2261" y="465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5"/>
            <p:cNvSpPr/>
            <p:nvPr/>
          </p:nvSpPr>
          <p:spPr>
            <a:xfrm>
              <a:off x="5257890" y="3129053"/>
              <a:ext cx="93741" cy="193276"/>
            </a:xfrm>
            <a:custGeom>
              <a:avLst/>
              <a:gdLst/>
              <a:ahLst/>
              <a:cxnLst/>
              <a:rect l="l" t="t" r="r" b="b"/>
              <a:pathLst>
                <a:path w="2152" h="4437" extrusionOk="0">
                  <a:moveTo>
                    <a:pt x="1596" y="4436"/>
                  </a:moveTo>
                  <a:cubicBezTo>
                    <a:pt x="1596" y="4436"/>
                    <a:pt x="2152" y="2696"/>
                    <a:pt x="121" y="0"/>
                  </a:cubicBezTo>
                  <a:cubicBezTo>
                    <a:pt x="0" y="1608"/>
                    <a:pt x="532" y="3203"/>
                    <a:pt x="1596" y="44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5295264" y="3082705"/>
              <a:ext cx="85334" cy="179075"/>
            </a:xfrm>
            <a:custGeom>
              <a:avLst/>
              <a:gdLst/>
              <a:ahLst/>
              <a:cxnLst/>
              <a:rect l="l" t="t" r="r" b="b"/>
              <a:pathLst>
                <a:path w="1959" h="4111" extrusionOk="0">
                  <a:moveTo>
                    <a:pt x="1523" y="4110"/>
                  </a:moveTo>
                  <a:cubicBezTo>
                    <a:pt x="1523" y="4110"/>
                    <a:pt x="1958" y="2539"/>
                    <a:pt x="37" y="1"/>
                  </a:cubicBezTo>
                  <a:cubicBezTo>
                    <a:pt x="0" y="1511"/>
                    <a:pt x="532" y="2974"/>
                    <a:pt x="1523" y="41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5327891" y="3045854"/>
              <a:ext cx="78495" cy="156424"/>
            </a:xfrm>
            <a:custGeom>
              <a:avLst/>
              <a:gdLst/>
              <a:ahLst/>
              <a:cxnLst/>
              <a:rect l="l" t="t" r="r" b="b"/>
              <a:pathLst>
                <a:path w="1802" h="3591" extrusionOk="0">
                  <a:moveTo>
                    <a:pt x="1499" y="3590"/>
                  </a:moveTo>
                  <a:cubicBezTo>
                    <a:pt x="1499" y="3590"/>
                    <a:pt x="1802" y="2273"/>
                    <a:pt x="73" y="0"/>
                  </a:cubicBezTo>
                  <a:cubicBezTo>
                    <a:pt x="73" y="13"/>
                    <a:pt x="1" y="1862"/>
                    <a:pt x="1499" y="3590"/>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5371581" y="3020066"/>
              <a:ext cx="63249" cy="151153"/>
            </a:xfrm>
            <a:custGeom>
              <a:avLst/>
              <a:gdLst/>
              <a:ahLst/>
              <a:cxnLst/>
              <a:rect l="l" t="t" r="r" b="b"/>
              <a:pathLst>
                <a:path w="1452" h="3470" extrusionOk="0">
                  <a:moveTo>
                    <a:pt x="1028" y="3469"/>
                  </a:moveTo>
                  <a:cubicBezTo>
                    <a:pt x="1028" y="3469"/>
                    <a:pt x="1451" y="2369"/>
                    <a:pt x="291" y="0"/>
                  </a:cubicBezTo>
                  <a:cubicBezTo>
                    <a:pt x="303" y="12"/>
                    <a:pt x="1" y="1620"/>
                    <a:pt x="1028" y="3469"/>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5417407" y="3010047"/>
              <a:ext cx="46914" cy="117438"/>
            </a:xfrm>
            <a:custGeom>
              <a:avLst/>
              <a:gdLst/>
              <a:ahLst/>
              <a:cxnLst/>
              <a:rect l="l" t="t" r="r" b="b"/>
              <a:pathLst>
                <a:path w="1077" h="2696" extrusionOk="0">
                  <a:moveTo>
                    <a:pt x="605" y="2696"/>
                  </a:moveTo>
                  <a:cubicBezTo>
                    <a:pt x="605" y="2696"/>
                    <a:pt x="1076" y="1789"/>
                    <a:pt x="218" y="1"/>
                  </a:cubicBezTo>
                  <a:cubicBezTo>
                    <a:pt x="0" y="919"/>
                    <a:pt x="145" y="1874"/>
                    <a:pt x="605" y="2696"/>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5464277" y="3011616"/>
              <a:ext cx="65296" cy="89559"/>
            </a:xfrm>
            <a:custGeom>
              <a:avLst/>
              <a:gdLst/>
              <a:ahLst/>
              <a:cxnLst/>
              <a:rect l="l" t="t" r="r" b="b"/>
              <a:pathLst>
                <a:path w="1499" h="2056" extrusionOk="0">
                  <a:moveTo>
                    <a:pt x="0" y="2056"/>
                  </a:moveTo>
                  <a:cubicBezTo>
                    <a:pt x="0" y="2056"/>
                    <a:pt x="1281" y="1826"/>
                    <a:pt x="1499" y="1"/>
                  </a:cubicBezTo>
                  <a:cubicBezTo>
                    <a:pt x="1499" y="1"/>
                    <a:pt x="49" y="605"/>
                    <a:pt x="0" y="2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5445851" y="3077434"/>
              <a:ext cx="114258" cy="50050"/>
            </a:xfrm>
            <a:custGeom>
              <a:avLst/>
              <a:gdLst/>
              <a:ahLst/>
              <a:cxnLst/>
              <a:rect l="l" t="t" r="r" b="b"/>
              <a:pathLst>
                <a:path w="2623" h="1149" extrusionOk="0">
                  <a:moveTo>
                    <a:pt x="2623" y="363"/>
                  </a:moveTo>
                  <a:cubicBezTo>
                    <a:pt x="2623" y="363"/>
                    <a:pt x="1680" y="1"/>
                    <a:pt x="0" y="1040"/>
                  </a:cubicBezTo>
                  <a:cubicBezTo>
                    <a:pt x="931" y="1149"/>
                    <a:pt x="1874" y="907"/>
                    <a:pt x="2623" y="3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5217335" y="3638180"/>
              <a:ext cx="159038" cy="76361"/>
            </a:xfrm>
            <a:custGeom>
              <a:avLst/>
              <a:gdLst/>
              <a:ahLst/>
              <a:cxnLst/>
              <a:rect l="l" t="t" r="r" b="b"/>
              <a:pathLst>
                <a:path w="3651" h="1753" extrusionOk="0">
                  <a:moveTo>
                    <a:pt x="0" y="979"/>
                  </a:moveTo>
                  <a:cubicBezTo>
                    <a:pt x="0" y="979"/>
                    <a:pt x="1173" y="0"/>
                    <a:pt x="3651" y="762"/>
                  </a:cubicBezTo>
                  <a:cubicBezTo>
                    <a:pt x="3651" y="762"/>
                    <a:pt x="1946" y="1753"/>
                    <a:pt x="0" y="979"/>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5234716" y="3542871"/>
              <a:ext cx="180643" cy="67954"/>
            </a:xfrm>
            <a:custGeom>
              <a:avLst/>
              <a:gdLst/>
              <a:ahLst/>
              <a:cxnLst/>
              <a:rect l="l" t="t" r="r" b="b"/>
              <a:pathLst>
                <a:path w="4147" h="1560" extrusionOk="0">
                  <a:moveTo>
                    <a:pt x="0" y="1233"/>
                  </a:moveTo>
                  <a:cubicBezTo>
                    <a:pt x="0" y="1233"/>
                    <a:pt x="1161" y="0"/>
                    <a:pt x="4146" y="484"/>
                  </a:cubicBezTo>
                  <a:cubicBezTo>
                    <a:pt x="2925" y="1294"/>
                    <a:pt x="1427" y="1560"/>
                    <a:pt x="0" y="1233"/>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5246303" y="3489685"/>
              <a:ext cx="175895" cy="66385"/>
            </a:xfrm>
            <a:custGeom>
              <a:avLst/>
              <a:gdLst/>
              <a:ahLst/>
              <a:cxnLst/>
              <a:rect l="l" t="t" r="r" b="b"/>
              <a:pathLst>
                <a:path w="4038" h="1524" extrusionOk="0">
                  <a:moveTo>
                    <a:pt x="0" y="1354"/>
                  </a:moveTo>
                  <a:cubicBezTo>
                    <a:pt x="0" y="1354"/>
                    <a:pt x="1016" y="1"/>
                    <a:pt x="4037" y="158"/>
                  </a:cubicBezTo>
                  <a:cubicBezTo>
                    <a:pt x="2913" y="1101"/>
                    <a:pt x="1451" y="1524"/>
                    <a:pt x="0" y="13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5262594" y="3424389"/>
              <a:ext cx="210133" cy="75882"/>
            </a:xfrm>
            <a:custGeom>
              <a:avLst/>
              <a:gdLst/>
              <a:ahLst/>
              <a:cxnLst/>
              <a:rect l="l" t="t" r="r" b="b"/>
              <a:pathLst>
                <a:path w="4824" h="1742" extrusionOk="0">
                  <a:moveTo>
                    <a:pt x="1" y="1524"/>
                  </a:moveTo>
                  <a:cubicBezTo>
                    <a:pt x="1" y="1524"/>
                    <a:pt x="1210" y="1"/>
                    <a:pt x="4824" y="194"/>
                  </a:cubicBezTo>
                  <a:cubicBezTo>
                    <a:pt x="3458" y="1258"/>
                    <a:pt x="1717" y="1741"/>
                    <a:pt x="1" y="152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5284200" y="3360704"/>
              <a:ext cx="217495" cy="79018"/>
            </a:xfrm>
            <a:custGeom>
              <a:avLst/>
              <a:gdLst/>
              <a:ahLst/>
              <a:cxnLst/>
              <a:rect l="l" t="t" r="r" b="b"/>
              <a:pathLst>
                <a:path w="4993" h="1814" extrusionOk="0">
                  <a:moveTo>
                    <a:pt x="0" y="1584"/>
                  </a:moveTo>
                  <a:cubicBezTo>
                    <a:pt x="0" y="1584"/>
                    <a:pt x="1257" y="0"/>
                    <a:pt x="4992" y="206"/>
                  </a:cubicBezTo>
                  <a:cubicBezTo>
                    <a:pt x="3578" y="1318"/>
                    <a:pt x="1777" y="1813"/>
                    <a:pt x="0" y="15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5302626" y="3288046"/>
              <a:ext cx="204863" cy="94264"/>
            </a:xfrm>
            <a:custGeom>
              <a:avLst/>
              <a:gdLst/>
              <a:ahLst/>
              <a:cxnLst/>
              <a:rect l="l" t="t" r="r" b="b"/>
              <a:pathLst>
                <a:path w="4703" h="2164" extrusionOk="0">
                  <a:moveTo>
                    <a:pt x="1" y="2164"/>
                  </a:moveTo>
                  <a:cubicBezTo>
                    <a:pt x="1" y="2164"/>
                    <a:pt x="992" y="399"/>
                    <a:pt x="4702" y="0"/>
                  </a:cubicBezTo>
                  <a:cubicBezTo>
                    <a:pt x="3482" y="1318"/>
                    <a:pt x="1789" y="2091"/>
                    <a:pt x="1" y="216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5330548" y="3228544"/>
              <a:ext cx="183257" cy="88514"/>
            </a:xfrm>
            <a:custGeom>
              <a:avLst/>
              <a:gdLst/>
              <a:ahLst/>
              <a:cxnLst/>
              <a:rect l="l" t="t" r="r" b="b"/>
              <a:pathLst>
                <a:path w="4207" h="2032" extrusionOk="0">
                  <a:moveTo>
                    <a:pt x="0" y="2031"/>
                  </a:moveTo>
                  <a:cubicBezTo>
                    <a:pt x="0" y="2031"/>
                    <a:pt x="870" y="424"/>
                    <a:pt x="4206" y="1"/>
                  </a:cubicBezTo>
                  <a:cubicBezTo>
                    <a:pt x="3131" y="1209"/>
                    <a:pt x="1620" y="1947"/>
                    <a:pt x="0" y="203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5364220" y="3157454"/>
              <a:ext cx="163786" cy="96921"/>
            </a:xfrm>
            <a:custGeom>
              <a:avLst/>
              <a:gdLst/>
              <a:ahLst/>
              <a:cxnLst/>
              <a:rect l="l" t="t" r="r" b="b"/>
              <a:pathLst>
                <a:path w="3760" h="2225" extrusionOk="0">
                  <a:moveTo>
                    <a:pt x="1" y="2225"/>
                  </a:moveTo>
                  <a:cubicBezTo>
                    <a:pt x="1" y="2225"/>
                    <a:pt x="665" y="738"/>
                    <a:pt x="3760" y="1"/>
                  </a:cubicBezTo>
                  <a:cubicBezTo>
                    <a:pt x="2841" y="1197"/>
                    <a:pt x="1487" y="1983"/>
                    <a:pt x="1" y="22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5417407" y="3118511"/>
              <a:ext cx="145882" cy="50573"/>
            </a:xfrm>
            <a:custGeom>
              <a:avLst/>
              <a:gdLst/>
              <a:ahLst/>
              <a:cxnLst/>
              <a:rect l="l" t="t" r="r" b="b"/>
              <a:pathLst>
                <a:path w="3349" h="1161" extrusionOk="0">
                  <a:moveTo>
                    <a:pt x="0" y="1161"/>
                  </a:moveTo>
                  <a:cubicBezTo>
                    <a:pt x="0" y="1161"/>
                    <a:pt x="726" y="230"/>
                    <a:pt x="3336" y="0"/>
                  </a:cubicBezTo>
                  <a:cubicBezTo>
                    <a:pt x="3348" y="0"/>
                    <a:pt x="2116" y="1088"/>
                    <a:pt x="0" y="11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5224174" y="3588696"/>
              <a:ext cx="183257" cy="68999"/>
            </a:xfrm>
            <a:custGeom>
              <a:avLst/>
              <a:gdLst/>
              <a:ahLst/>
              <a:cxnLst/>
              <a:rect l="l" t="t" r="r" b="b"/>
              <a:pathLst>
                <a:path w="4207" h="1584" extrusionOk="0">
                  <a:moveTo>
                    <a:pt x="1" y="1064"/>
                  </a:moveTo>
                  <a:cubicBezTo>
                    <a:pt x="1" y="1064"/>
                    <a:pt x="1318" y="0"/>
                    <a:pt x="4207" y="907"/>
                  </a:cubicBezTo>
                  <a:cubicBezTo>
                    <a:pt x="2877" y="1535"/>
                    <a:pt x="1366" y="1583"/>
                    <a:pt x="1" y="1064"/>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4730857" y="3331737"/>
              <a:ext cx="1088826" cy="912495"/>
            </a:xfrm>
            <a:custGeom>
              <a:avLst/>
              <a:gdLst/>
              <a:ahLst/>
              <a:cxnLst/>
              <a:rect l="l" t="t" r="r" b="b"/>
              <a:pathLst>
                <a:path w="24996" h="20948" extrusionOk="0">
                  <a:moveTo>
                    <a:pt x="0" y="16318"/>
                  </a:moveTo>
                  <a:lnTo>
                    <a:pt x="11930" y="20923"/>
                  </a:lnTo>
                  <a:cubicBezTo>
                    <a:pt x="12256" y="20947"/>
                    <a:pt x="12595" y="20887"/>
                    <a:pt x="12897" y="20754"/>
                  </a:cubicBezTo>
                  <a:cubicBezTo>
                    <a:pt x="13973" y="20270"/>
                    <a:pt x="14408" y="19811"/>
                    <a:pt x="14408" y="19811"/>
                  </a:cubicBezTo>
                  <a:cubicBezTo>
                    <a:pt x="14396" y="19835"/>
                    <a:pt x="11894" y="19606"/>
                    <a:pt x="12377" y="19207"/>
                  </a:cubicBezTo>
                  <a:cubicBezTo>
                    <a:pt x="12824" y="18844"/>
                    <a:pt x="14734" y="19593"/>
                    <a:pt x="15532" y="19134"/>
                  </a:cubicBezTo>
                  <a:cubicBezTo>
                    <a:pt x="16197" y="18711"/>
                    <a:pt x="16825" y="18252"/>
                    <a:pt x="17405" y="17732"/>
                  </a:cubicBezTo>
                  <a:cubicBezTo>
                    <a:pt x="17405" y="17756"/>
                    <a:pt x="15338" y="18167"/>
                    <a:pt x="15568" y="17660"/>
                  </a:cubicBezTo>
                  <a:cubicBezTo>
                    <a:pt x="15786" y="17200"/>
                    <a:pt x="18010" y="17104"/>
                    <a:pt x="18747" y="16439"/>
                  </a:cubicBezTo>
                  <a:cubicBezTo>
                    <a:pt x="19460" y="15822"/>
                    <a:pt x="16849" y="16427"/>
                    <a:pt x="16728" y="16088"/>
                  </a:cubicBezTo>
                  <a:cubicBezTo>
                    <a:pt x="16608" y="15798"/>
                    <a:pt x="19351" y="15230"/>
                    <a:pt x="20052" y="14686"/>
                  </a:cubicBezTo>
                  <a:cubicBezTo>
                    <a:pt x="20765" y="14179"/>
                    <a:pt x="21346" y="12897"/>
                    <a:pt x="20923" y="13067"/>
                  </a:cubicBezTo>
                  <a:cubicBezTo>
                    <a:pt x="20499" y="13236"/>
                    <a:pt x="19823" y="13490"/>
                    <a:pt x="19943" y="13187"/>
                  </a:cubicBezTo>
                  <a:cubicBezTo>
                    <a:pt x="20064" y="12909"/>
                    <a:pt x="22083" y="11592"/>
                    <a:pt x="22300" y="10975"/>
                  </a:cubicBezTo>
                  <a:cubicBezTo>
                    <a:pt x="22542" y="10407"/>
                    <a:pt x="20487" y="11495"/>
                    <a:pt x="20475" y="11229"/>
                  </a:cubicBezTo>
                  <a:cubicBezTo>
                    <a:pt x="20463" y="11024"/>
                    <a:pt x="22808" y="10009"/>
                    <a:pt x="23352" y="9078"/>
                  </a:cubicBezTo>
                  <a:cubicBezTo>
                    <a:pt x="23896" y="8196"/>
                    <a:pt x="24077" y="7325"/>
                    <a:pt x="23980" y="7301"/>
                  </a:cubicBezTo>
                  <a:cubicBezTo>
                    <a:pt x="23896" y="7289"/>
                    <a:pt x="22639" y="8256"/>
                    <a:pt x="22470" y="8123"/>
                  </a:cubicBezTo>
                  <a:cubicBezTo>
                    <a:pt x="22337" y="8038"/>
                    <a:pt x="24996" y="2321"/>
                    <a:pt x="22711" y="1"/>
                  </a:cubicBezTo>
                  <a:cubicBezTo>
                    <a:pt x="19835" y="605"/>
                    <a:pt x="16233" y="3627"/>
                    <a:pt x="16233" y="3627"/>
                  </a:cubicBezTo>
                  <a:cubicBezTo>
                    <a:pt x="16076" y="3506"/>
                    <a:pt x="16330" y="2285"/>
                    <a:pt x="16257" y="2213"/>
                  </a:cubicBezTo>
                  <a:cubicBezTo>
                    <a:pt x="16197" y="2152"/>
                    <a:pt x="15604" y="2491"/>
                    <a:pt x="15085" y="3034"/>
                  </a:cubicBezTo>
                  <a:cubicBezTo>
                    <a:pt x="14601" y="3590"/>
                    <a:pt x="14371" y="5621"/>
                    <a:pt x="14142" y="5609"/>
                  </a:cubicBezTo>
                  <a:cubicBezTo>
                    <a:pt x="13948" y="5585"/>
                    <a:pt x="14311" y="3820"/>
                    <a:pt x="13876" y="4038"/>
                  </a:cubicBezTo>
                  <a:cubicBezTo>
                    <a:pt x="13477" y="4243"/>
                    <a:pt x="12800" y="5887"/>
                    <a:pt x="12534" y="5947"/>
                  </a:cubicBezTo>
                  <a:cubicBezTo>
                    <a:pt x="12280" y="6008"/>
                    <a:pt x="12413" y="5452"/>
                    <a:pt x="12462" y="5125"/>
                  </a:cubicBezTo>
                  <a:cubicBezTo>
                    <a:pt x="12510" y="4787"/>
                    <a:pt x="11567" y="5138"/>
                    <a:pt x="11253" y="5621"/>
                  </a:cubicBezTo>
                  <a:cubicBezTo>
                    <a:pt x="10975" y="6104"/>
                    <a:pt x="10528" y="8268"/>
                    <a:pt x="10238" y="8063"/>
                  </a:cubicBezTo>
                  <a:cubicBezTo>
                    <a:pt x="10008" y="7857"/>
                    <a:pt x="10419" y="5863"/>
                    <a:pt x="9923" y="6286"/>
                  </a:cubicBezTo>
                  <a:cubicBezTo>
                    <a:pt x="9476" y="6685"/>
                    <a:pt x="9283" y="8474"/>
                    <a:pt x="8848" y="8461"/>
                  </a:cubicBezTo>
                  <a:cubicBezTo>
                    <a:pt x="8449" y="8437"/>
                    <a:pt x="8920" y="6951"/>
                    <a:pt x="8908" y="6951"/>
                  </a:cubicBezTo>
                  <a:cubicBezTo>
                    <a:pt x="8884" y="6951"/>
                    <a:pt x="8123" y="7470"/>
                    <a:pt x="7687" y="7857"/>
                  </a:cubicBezTo>
                  <a:cubicBezTo>
                    <a:pt x="7240" y="8244"/>
                    <a:pt x="7458" y="10081"/>
                    <a:pt x="7023" y="10238"/>
                  </a:cubicBezTo>
                  <a:cubicBezTo>
                    <a:pt x="6636" y="10383"/>
                    <a:pt x="7035" y="8377"/>
                    <a:pt x="7011" y="8377"/>
                  </a:cubicBezTo>
                  <a:cubicBezTo>
                    <a:pt x="6986" y="8377"/>
                    <a:pt x="6612" y="8498"/>
                    <a:pt x="6019" y="8993"/>
                  </a:cubicBezTo>
                  <a:cubicBezTo>
                    <a:pt x="5427" y="9489"/>
                    <a:pt x="5657" y="10480"/>
                    <a:pt x="5089" y="10951"/>
                  </a:cubicBezTo>
                  <a:cubicBezTo>
                    <a:pt x="4533" y="11435"/>
                    <a:pt x="4279" y="10238"/>
                    <a:pt x="4279" y="10238"/>
                  </a:cubicBezTo>
                  <a:cubicBezTo>
                    <a:pt x="1318" y="12233"/>
                    <a:pt x="302" y="14614"/>
                    <a:pt x="0" y="1631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3708895" y="3181150"/>
              <a:ext cx="262754" cy="599734"/>
            </a:xfrm>
            <a:custGeom>
              <a:avLst/>
              <a:gdLst/>
              <a:ahLst/>
              <a:cxnLst/>
              <a:rect l="l" t="t" r="r" b="b"/>
              <a:pathLst>
                <a:path w="6032" h="13768" extrusionOk="0">
                  <a:moveTo>
                    <a:pt x="61" y="170"/>
                  </a:moveTo>
                  <a:cubicBezTo>
                    <a:pt x="1246" y="1512"/>
                    <a:pt x="2176" y="3119"/>
                    <a:pt x="2986" y="4703"/>
                  </a:cubicBezTo>
                  <a:cubicBezTo>
                    <a:pt x="4449" y="7543"/>
                    <a:pt x="5428" y="10601"/>
                    <a:pt x="5875" y="13768"/>
                  </a:cubicBezTo>
                  <a:lnTo>
                    <a:pt x="6032" y="13707"/>
                  </a:lnTo>
                  <a:cubicBezTo>
                    <a:pt x="5573" y="10601"/>
                    <a:pt x="4618" y="7603"/>
                    <a:pt x="3216" y="4799"/>
                  </a:cubicBezTo>
                  <a:cubicBezTo>
                    <a:pt x="2394" y="3143"/>
                    <a:pt x="1427" y="1475"/>
                    <a:pt x="194" y="73"/>
                  </a:cubicBezTo>
                  <a:cubicBezTo>
                    <a:pt x="134" y="1"/>
                    <a:pt x="1" y="85"/>
                    <a:pt x="61" y="17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3969515" y="3670284"/>
              <a:ext cx="116915" cy="108508"/>
            </a:xfrm>
            <a:custGeom>
              <a:avLst/>
              <a:gdLst/>
              <a:ahLst/>
              <a:cxnLst/>
              <a:rect l="l" t="t" r="r" b="b"/>
              <a:pathLst>
                <a:path w="2684" h="2491" extrusionOk="0">
                  <a:moveTo>
                    <a:pt x="1" y="2490"/>
                  </a:moveTo>
                  <a:cubicBezTo>
                    <a:pt x="1" y="2490"/>
                    <a:pt x="279" y="992"/>
                    <a:pt x="2684" y="0"/>
                  </a:cubicBezTo>
                  <a:cubicBezTo>
                    <a:pt x="2684" y="0"/>
                    <a:pt x="1995" y="1850"/>
                    <a:pt x="1" y="249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3961631" y="3607122"/>
              <a:ext cx="136909" cy="121663"/>
            </a:xfrm>
            <a:custGeom>
              <a:avLst/>
              <a:gdLst/>
              <a:ahLst/>
              <a:cxnLst/>
              <a:rect l="l" t="t" r="r" b="b"/>
              <a:pathLst>
                <a:path w="3143" h="2793" extrusionOk="0">
                  <a:moveTo>
                    <a:pt x="0" y="2792"/>
                  </a:moveTo>
                  <a:cubicBezTo>
                    <a:pt x="0" y="2792"/>
                    <a:pt x="351" y="1148"/>
                    <a:pt x="3143" y="0"/>
                  </a:cubicBezTo>
                  <a:cubicBezTo>
                    <a:pt x="2526" y="1318"/>
                    <a:pt x="1390" y="2333"/>
                    <a:pt x="0" y="27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3953746" y="3549188"/>
              <a:ext cx="117960" cy="140612"/>
            </a:xfrm>
            <a:custGeom>
              <a:avLst/>
              <a:gdLst/>
              <a:ahLst/>
              <a:cxnLst/>
              <a:rect l="l" t="t" r="r" b="b"/>
              <a:pathLst>
                <a:path w="2708" h="3228" extrusionOk="0">
                  <a:moveTo>
                    <a:pt x="0" y="3228"/>
                  </a:moveTo>
                  <a:cubicBezTo>
                    <a:pt x="0" y="3228"/>
                    <a:pt x="109" y="1536"/>
                    <a:pt x="2707" y="0"/>
                  </a:cubicBezTo>
                  <a:cubicBezTo>
                    <a:pt x="2284" y="1403"/>
                    <a:pt x="1305" y="2563"/>
                    <a:pt x="0" y="32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3935320" y="3494433"/>
              <a:ext cx="105851" cy="151676"/>
            </a:xfrm>
            <a:custGeom>
              <a:avLst/>
              <a:gdLst/>
              <a:ahLst/>
              <a:cxnLst/>
              <a:rect l="l" t="t" r="r" b="b"/>
              <a:pathLst>
                <a:path w="2430" h="3482" extrusionOk="0">
                  <a:moveTo>
                    <a:pt x="60" y="3481"/>
                  </a:moveTo>
                  <a:cubicBezTo>
                    <a:pt x="60" y="3481"/>
                    <a:pt x="0" y="1801"/>
                    <a:pt x="2429" y="0"/>
                  </a:cubicBezTo>
                  <a:cubicBezTo>
                    <a:pt x="2151" y="1439"/>
                    <a:pt x="1293" y="2696"/>
                    <a:pt x="60" y="348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3921076" y="3409143"/>
              <a:ext cx="126934" cy="177986"/>
            </a:xfrm>
            <a:custGeom>
              <a:avLst/>
              <a:gdLst/>
              <a:ahLst/>
              <a:cxnLst/>
              <a:rect l="l" t="t" r="r" b="b"/>
              <a:pathLst>
                <a:path w="2914" h="4086" extrusionOk="0">
                  <a:moveTo>
                    <a:pt x="37" y="4086"/>
                  </a:moveTo>
                  <a:cubicBezTo>
                    <a:pt x="37" y="4086"/>
                    <a:pt x="1" y="2140"/>
                    <a:pt x="2914" y="0"/>
                  </a:cubicBezTo>
                  <a:cubicBezTo>
                    <a:pt x="2527" y="1693"/>
                    <a:pt x="1499" y="3167"/>
                    <a:pt x="37" y="408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3900037" y="3343324"/>
              <a:ext cx="131116" cy="184869"/>
            </a:xfrm>
            <a:custGeom>
              <a:avLst/>
              <a:gdLst/>
              <a:ahLst/>
              <a:cxnLst/>
              <a:rect l="l" t="t" r="r" b="b"/>
              <a:pathLst>
                <a:path w="3010" h="4244" extrusionOk="0">
                  <a:moveTo>
                    <a:pt x="36" y="4243"/>
                  </a:moveTo>
                  <a:cubicBezTo>
                    <a:pt x="36" y="4243"/>
                    <a:pt x="0" y="2225"/>
                    <a:pt x="3010" y="1"/>
                  </a:cubicBezTo>
                  <a:cubicBezTo>
                    <a:pt x="2623" y="1753"/>
                    <a:pt x="1547" y="3288"/>
                    <a:pt x="36" y="42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3871592" y="3275937"/>
              <a:ext cx="114301" cy="203251"/>
            </a:xfrm>
            <a:custGeom>
              <a:avLst/>
              <a:gdLst/>
              <a:ahLst/>
              <a:cxnLst/>
              <a:rect l="l" t="t" r="r" b="b"/>
              <a:pathLst>
                <a:path w="2624" h="4666" extrusionOk="0">
                  <a:moveTo>
                    <a:pt x="363" y="4666"/>
                  </a:moveTo>
                  <a:cubicBezTo>
                    <a:pt x="363" y="4666"/>
                    <a:pt x="1" y="2672"/>
                    <a:pt x="2623" y="0"/>
                  </a:cubicBezTo>
                  <a:cubicBezTo>
                    <a:pt x="2527" y="1789"/>
                    <a:pt x="1705" y="3469"/>
                    <a:pt x="363" y="46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3835786" y="3222227"/>
              <a:ext cx="93785" cy="193276"/>
            </a:xfrm>
            <a:custGeom>
              <a:avLst/>
              <a:gdLst/>
              <a:ahLst/>
              <a:cxnLst/>
              <a:rect l="l" t="t" r="r" b="b"/>
              <a:pathLst>
                <a:path w="2153" h="4437" extrusionOk="0">
                  <a:moveTo>
                    <a:pt x="557" y="4436"/>
                  </a:moveTo>
                  <a:cubicBezTo>
                    <a:pt x="557" y="4436"/>
                    <a:pt x="1" y="2696"/>
                    <a:pt x="2031" y="1"/>
                  </a:cubicBezTo>
                  <a:cubicBezTo>
                    <a:pt x="2152" y="1620"/>
                    <a:pt x="1620" y="3216"/>
                    <a:pt x="557" y="443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3806818" y="3176402"/>
              <a:ext cx="85857" cy="179075"/>
            </a:xfrm>
            <a:custGeom>
              <a:avLst/>
              <a:gdLst/>
              <a:ahLst/>
              <a:cxnLst/>
              <a:rect l="l" t="t" r="r" b="b"/>
              <a:pathLst>
                <a:path w="1971" h="4111" extrusionOk="0">
                  <a:moveTo>
                    <a:pt x="436" y="4111"/>
                  </a:moveTo>
                  <a:cubicBezTo>
                    <a:pt x="436" y="4111"/>
                    <a:pt x="1" y="2539"/>
                    <a:pt x="1923" y="1"/>
                  </a:cubicBezTo>
                  <a:cubicBezTo>
                    <a:pt x="1971" y="1512"/>
                    <a:pt x="1439" y="2974"/>
                    <a:pt x="436" y="4111"/>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3781031" y="3139551"/>
              <a:ext cx="78495" cy="156424"/>
            </a:xfrm>
            <a:custGeom>
              <a:avLst/>
              <a:gdLst/>
              <a:ahLst/>
              <a:cxnLst/>
              <a:rect l="l" t="t" r="r" b="b"/>
              <a:pathLst>
                <a:path w="1802" h="3591" extrusionOk="0">
                  <a:moveTo>
                    <a:pt x="303" y="3591"/>
                  </a:moveTo>
                  <a:cubicBezTo>
                    <a:pt x="303" y="3591"/>
                    <a:pt x="1" y="2261"/>
                    <a:pt x="1729" y="1"/>
                  </a:cubicBezTo>
                  <a:cubicBezTo>
                    <a:pt x="1729" y="1"/>
                    <a:pt x="1802" y="1850"/>
                    <a:pt x="303" y="3591"/>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3752586" y="3113763"/>
              <a:ext cx="63249" cy="151153"/>
            </a:xfrm>
            <a:custGeom>
              <a:avLst/>
              <a:gdLst/>
              <a:ahLst/>
              <a:cxnLst/>
              <a:rect l="l" t="t" r="r" b="b"/>
              <a:pathLst>
                <a:path w="1452" h="3470" extrusionOk="0">
                  <a:moveTo>
                    <a:pt x="424" y="3470"/>
                  </a:moveTo>
                  <a:cubicBezTo>
                    <a:pt x="424" y="3470"/>
                    <a:pt x="1" y="2370"/>
                    <a:pt x="1149" y="1"/>
                  </a:cubicBezTo>
                  <a:cubicBezTo>
                    <a:pt x="1149" y="1"/>
                    <a:pt x="1451" y="1620"/>
                    <a:pt x="424" y="3470"/>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3723139" y="3103745"/>
              <a:ext cx="46348" cy="116959"/>
            </a:xfrm>
            <a:custGeom>
              <a:avLst/>
              <a:gdLst/>
              <a:ahLst/>
              <a:cxnLst/>
              <a:rect l="l" t="t" r="r" b="b"/>
              <a:pathLst>
                <a:path w="1064" h="2685" extrusionOk="0">
                  <a:moveTo>
                    <a:pt x="459" y="2684"/>
                  </a:moveTo>
                  <a:cubicBezTo>
                    <a:pt x="459" y="2684"/>
                    <a:pt x="0" y="1778"/>
                    <a:pt x="858" y="1"/>
                  </a:cubicBezTo>
                  <a:cubicBezTo>
                    <a:pt x="1064" y="908"/>
                    <a:pt x="931" y="1874"/>
                    <a:pt x="459" y="2684"/>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3657843" y="3105356"/>
              <a:ext cx="65340" cy="88993"/>
            </a:xfrm>
            <a:custGeom>
              <a:avLst/>
              <a:gdLst/>
              <a:ahLst/>
              <a:cxnLst/>
              <a:rect l="l" t="t" r="r" b="b"/>
              <a:pathLst>
                <a:path w="1500" h="2043" extrusionOk="0">
                  <a:moveTo>
                    <a:pt x="1499" y="2043"/>
                  </a:moveTo>
                  <a:cubicBezTo>
                    <a:pt x="1499" y="2043"/>
                    <a:pt x="218" y="1813"/>
                    <a:pt x="0" y="0"/>
                  </a:cubicBezTo>
                  <a:cubicBezTo>
                    <a:pt x="0" y="0"/>
                    <a:pt x="1451" y="593"/>
                    <a:pt x="1499" y="2043"/>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3626785" y="3170652"/>
              <a:ext cx="114824" cy="50573"/>
            </a:xfrm>
            <a:custGeom>
              <a:avLst/>
              <a:gdLst/>
              <a:ahLst/>
              <a:cxnLst/>
              <a:rect l="l" t="t" r="r" b="b"/>
              <a:pathLst>
                <a:path w="2636" h="1161" extrusionOk="0">
                  <a:moveTo>
                    <a:pt x="0" y="363"/>
                  </a:moveTo>
                  <a:cubicBezTo>
                    <a:pt x="0" y="363"/>
                    <a:pt x="955" y="0"/>
                    <a:pt x="2635" y="1039"/>
                  </a:cubicBezTo>
                  <a:cubicBezTo>
                    <a:pt x="1704" y="1160"/>
                    <a:pt x="762" y="919"/>
                    <a:pt x="0" y="363"/>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3810521" y="3731355"/>
              <a:ext cx="159560" cy="76927"/>
            </a:xfrm>
            <a:custGeom>
              <a:avLst/>
              <a:gdLst/>
              <a:ahLst/>
              <a:cxnLst/>
              <a:rect l="l" t="t" r="r" b="b"/>
              <a:pathLst>
                <a:path w="3663" h="1766" extrusionOk="0">
                  <a:moveTo>
                    <a:pt x="3663" y="980"/>
                  </a:moveTo>
                  <a:cubicBezTo>
                    <a:pt x="3663" y="980"/>
                    <a:pt x="2490" y="1"/>
                    <a:pt x="0" y="762"/>
                  </a:cubicBezTo>
                  <a:cubicBezTo>
                    <a:pt x="0" y="762"/>
                    <a:pt x="1717" y="1765"/>
                    <a:pt x="3663" y="980"/>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3772101" y="3636569"/>
              <a:ext cx="180077" cy="67474"/>
            </a:xfrm>
            <a:custGeom>
              <a:avLst/>
              <a:gdLst/>
              <a:ahLst/>
              <a:cxnLst/>
              <a:rect l="l" t="t" r="r" b="b"/>
              <a:pathLst>
                <a:path w="4134" h="1549" extrusionOk="0">
                  <a:moveTo>
                    <a:pt x="4134" y="1222"/>
                  </a:moveTo>
                  <a:cubicBezTo>
                    <a:pt x="4134" y="1222"/>
                    <a:pt x="2986" y="1"/>
                    <a:pt x="0" y="472"/>
                  </a:cubicBezTo>
                  <a:cubicBezTo>
                    <a:pt x="1221" y="1282"/>
                    <a:pt x="2720" y="1548"/>
                    <a:pt x="4134" y="12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3765218" y="3583426"/>
              <a:ext cx="175895" cy="65819"/>
            </a:xfrm>
            <a:custGeom>
              <a:avLst/>
              <a:gdLst/>
              <a:ahLst/>
              <a:cxnLst/>
              <a:rect l="l" t="t" r="r" b="b"/>
              <a:pathLst>
                <a:path w="4038" h="1511" extrusionOk="0">
                  <a:moveTo>
                    <a:pt x="4038" y="1342"/>
                  </a:moveTo>
                  <a:cubicBezTo>
                    <a:pt x="4038" y="1342"/>
                    <a:pt x="3011" y="0"/>
                    <a:pt x="1" y="157"/>
                  </a:cubicBezTo>
                  <a:cubicBezTo>
                    <a:pt x="1125" y="1088"/>
                    <a:pt x="2588" y="1511"/>
                    <a:pt x="4038" y="134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3714689" y="3517607"/>
              <a:ext cx="210133" cy="75838"/>
            </a:xfrm>
            <a:custGeom>
              <a:avLst/>
              <a:gdLst/>
              <a:ahLst/>
              <a:cxnLst/>
              <a:rect l="l" t="t" r="r" b="b"/>
              <a:pathLst>
                <a:path w="4824" h="1741" extrusionOk="0">
                  <a:moveTo>
                    <a:pt x="4823" y="1523"/>
                  </a:moveTo>
                  <a:cubicBezTo>
                    <a:pt x="4823" y="1523"/>
                    <a:pt x="3615" y="0"/>
                    <a:pt x="1" y="194"/>
                  </a:cubicBezTo>
                  <a:cubicBezTo>
                    <a:pt x="1366" y="1269"/>
                    <a:pt x="3107" y="1741"/>
                    <a:pt x="4823" y="152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3686244" y="3454401"/>
              <a:ext cx="216972" cy="78495"/>
            </a:xfrm>
            <a:custGeom>
              <a:avLst/>
              <a:gdLst/>
              <a:ahLst/>
              <a:cxnLst/>
              <a:rect l="l" t="t" r="r" b="b"/>
              <a:pathLst>
                <a:path w="4981" h="1802" extrusionOk="0">
                  <a:moveTo>
                    <a:pt x="4981" y="1584"/>
                  </a:moveTo>
                  <a:cubicBezTo>
                    <a:pt x="4981" y="1584"/>
                    <a:pt x="3724" y="1"/>
                    <a:pt x="1" y="206"/>
                  </a:cubicBezTo>
                  <a:cubicBezTo>
                    <a:pt x="1403" y="1306"/>
                    <a:pt x="3204" y="1802"/>
                    <a:pt x="4981" y="15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3679928" y="3381221"/>
              <a:ext cx="205385" cy="94307"/>
            </a:xfrm>
            <a:custGeom>
              <a:avLst/>
              <a:gdLst/>
              <a:ahLst/>
              <a:cxnLst/>
              <a:rect l="l" t="t" r="r" b="b"/>
              <a:pathLst>
                <a:path w="4715" h="2165" extrusionOk="0">
                  <a:moveTo>
                    <a:pt x="4715" y="2164"/>
                  </a:moveTo>
                  <a:cubicBezTo>
                    <a:pt x="4715" y="2164"/>
                    <a:pt x="3724" y="400"/>
                    <a:pt x="1" y="1"/>
                  </a:cubicBezTo>
                  <a:cubicBezTo>
                    <a:pt x="1222" y="1318"/>
                    <a:pt x="2914" y="2104"/>
                    <a:pt x="4715" y="21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3673089" y="3322284"/>
              <a:ext cx="183823" cy="87948"/>
            </a:xfrm>
            <a:custGeom>
              <a:avLst/>
              <a:gdLst/>
              <a:ahLst/>
              <a:cxnLst/>
              <a:rect l="l" t="t" r="r" b="b"/>
              <a:pathLst>
                <a:path w="4220" h="2019" extrusionOk="0">
                  <a:moveTo>
                    <a:pt x="4219" y="2019"/>
                  </a:moveTo>
                  <a:cubicBezTo>
                    <a:pt x="4219" y="2019"/>
                    <a:pt x="3349" y="411"/>
                    <a:pt x="1" y="0"/>
                  </a:cubicBezTo>
                  <a:cubicBezTo>
                    <a:pt x="1089" y="1209"/>
                    <a:pt x="2599" y="1934"/>
                    <a:pt x="4219" y="2019"/>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3658888" y="3251195"/>
              <a:ext cx="164308" cy="96921"/>
            </a:xfrm>
            <a:custGeom>
              <a:avLst/>
              <a:gdLst/>
              <a:ahLst/>
              <a:cxnLst/>
              <a:rect l="l" t="t" r="r" b="b"/>
              <a:pathLst>
                <a:path w="3772" h="2225" extrusionOk="0">
                  <a:moveTo>
                    <a:pt x="3772" y="2224"/>
                  </a:moveTo>
                  <a:cubicBezTo>
                    <a:pt x="3772" y="2224"/>
                    <a:pt x="3107" y="738"/>
                    <a:pt x="0" y="0"/>
                  </a:cubicBezTo>
                  <a:cubicBezTo>
                    <a:pt x="931" y="1185"/>
                    <a:pt x="2273" y="1983"/>
                    <a:pt x="3772" y="2224"/>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3624128" y="3211686"/>
              <a:ext cx="145882" cy="51139"/>
            </a:xfrm>
            <a:custGeom>
              <a:avLst/>
              <a:gdLst/>
              <a:ahLst/>
              <a:cxnLst/>
              <a:rect l="l" t="t" r="r" b="b"/>
              <a:pathLst>
                <a:path w="3349" h="1174" extrusionOk="0">
                  <a:moveTo>
                    <a:pt x="3349" y="1173"/>
                  </a:moveTo>
                  <a:cubicBezTo>
                    <a:pt x="3349" y="1173"/>
                    <a:pt x="2624" y="243"/>
                    <a:pt x="1" y="1"/>
                  </a:cubicBezTo>
                  <a:cubicBezTo>
                    <a:pt x="1" y="1"/>
                    <a:pt x="1234" y="1101"/>
                    <a:pt x="3349" y="1173"/>
                  </a:cubicBezTo>
                  <a:close/>
                </a:path>
              </a:pathLst>
            </a:custGeom>
            <a:solidFill>
              <a:srgbClr val="3F7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3779985" y="3682393"/>
              <a:ext cx="183257" cy="68999"/>
            </a:xfrm>
            <a:custGeom>
              <a:avLst/>
              <a:gdLst/>
              <a:ahLst/>
              <a:cxnLst/>
              <a:rect l="l" t="t" r="r" b="b"/>
              <a:pathLst>
                <a:path w="4207" h="1584" extrusionOk="0">
                  <a:moveTo>
                    <a:pt x="4207" y="1052"/>
                  </a:moveTo>
                  <a:cubicBezTo>
                    <a:pt x="4207" y="1052"/>
                    <a:pt x="2889" y="0"/>
                    <a:pt x="0" y="895"/>
                  </a:cubicBezTo>
                  <a:cubicBezTo>
                    <a:pt x="1318" y="1523"/>
                    <a:pt x="2841" y="1584"/>
                    <a:pt x="4207" y="10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3698354" y="4166779"/>
              <a:ext cx="1737521" cy="119572"/>
            </a:xfrm>
            <a:custGeom>
              <a:avLst/>
              <a:gdLst/>
              <a:ahLst/>
              <a:cxnLst/>
              <a:rect l="l" t="t" r="r" b="b"/>
              <a:pathLst>
                <a:path w="39888" h="2745" extrusionOk="0">
                  <a:moveTo>
                    <a:pt x="19944" y="2744"/>
                  </a:moveTo>
                  <a:cubicBezTo>
                    <a:pt x="30931" y="2744"/>
                    <a:pt x="39887" y="2128"/>
                    <a:pt x="39887" y="1378"/>
                  </a:cubicBezTo>
                  <a:cubicBezTo>
                    <a:pt x="39887" y="617"/>
                    <a:pt x="30931" y="0"/>
                    <a:pt x="19944" y="0"/>
                  </a:cubicBezTo>
                  <a:cubicBezTo>
                    <a:pt x="8957" y="0"/>
                    <a:pt x="1" y="617"/>
                    <a:pt x="1" y="1378"/>
                  </a:cubicBezTo>
                  <a:cubicBezTo>
                    <a:pt x="1" y="2128"/>
                    <a:pt x="8957" y="2744"/>
                    <a:pt x="19944" y="274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4021134" y="2128178"/>
              <a:ext cx="1100413" cy="2098677"/>
            </a:xfrm>
            <a:custGeom>
              <a:avLst/>
              <a:gdLst/>
              <a:ahLst/>
              <a:cxnLst/>
              <a:rect l="l" t="t" r="r" b="b"/>
              <a:pathLst>
                <a:path w="25262" h="48179" extrusionOk="0">
                  <a:moveTo>
                    <a:pt x="25262" y="3650"/>
                  </a:moveTo>
                  <a:lnTo>
                    <a:pt x="25262" y="44528"/>
                  </a:lnTo>
                  <a:cubicBezTo>
                    <a:pt x="25262" y="46547"/>
                    <a:pt x="23630" y="48178"/>
                    <a:pt x="21623" y="48178"/>
                  </a:cubicBezTo>
                  <a:lnTo>
                    <a:pt x="3650" y="48178"/>
                  </a:lnTo>
                  <a:cubicBezTo>
                    <a:pt x="1632" y="48178"/>
                    <a:pt x="0" y="46547"/>
                    <a:pt x="0" y="44528"/>
                  </a:cubicBezTo>
                  <a:lnTo>
                    <a:pt x="0" y="3650"/>
                  </a:lnTo>
                  <a:cubicBezTo>
                    <a:pt x="0" y="1632"/>
                    <a:pt x="1632" y="0"/>
                    <a:pt x="3650" y="0"/>
                  </a:cubicBezTo>
                  <a:lnTo>
                    <a:pt x="21623" y="0"/>
                  </a:lnTo>
                  <a:cubicBezTo>
                    <a:pt x="23630" y="0"/>
                    <a:pt x="25262" y="1632"/>
                    <a:pt x="25262" y="36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4064302" y="2171346"/>
              <a:ext cx="1014600" cy="2012341"/>
            </a:xfrm>
            <a:custGeom>
              <a:avLst/>
              <a:gdLst/>
              <a:ahLst/>
              <a:cxnLst/>
              <a:rect l="l" t="t" r="r" b="b"/>
              <a:pathLst>
                <a:path w="23292" h="46197" extrusionOk="0">
                  <a:moveTo>
                    <a:pt x="2647" y="0"/>
                  </a:moveTo>
                  <a:cubicBezTo>
                    <a:pt x="1185" y="0"/>
                    <a:pt x="0" y="1185"/>
                    <a:pt x="0" y="2647"/>
                  </a:cubicBezTo>
                  <a:lnTo>
                    <a:pt x="0" y="43537"/>
                  </a:lnTo>
                  <a:cubicBezTo>
                    <a:pt x="0" y="45012"/>
                    <a:pt x="1185" y="46196"/>
                    <a:pt x="2647" y="46196"/>
                  </a:cubicBezTo>
                  <a:lnTo>
                    <a:pt x="20632" y="46196"/>
                  </a:lnTo>
                  <a:cubicBezTo>
                    <a:pt x="22107" y="46196"/>
                    <a:pt x="23292" y="45012"/>
                    <a:pt x="23292" y="43537"/>
                  </a:cubicBezTo>
                  <a:lnTo>
                    <a:pt x="23292" y="2647"/>
                  </a:lnTo>
                  <a:cubicBezTo>
                    <a:pt x="23292" y="1185"/>
                    <a:pt x="22107" y="0"/>
                    <a:pt x="20632" y="0"/>
                  </a:cubicBezTo>
                  <a:close/>
                </a:path>
              </a:pathLst>
            </a:custGeom>
            <a:solidFill>
              <a:srgbClr val="EDF7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4254877" y="3788767"/>
              <a:ext cx="616592" cy="108464"/>
            </a:xfrm>
            <a:custGeom>
              <a:avLst/>
              <a:gdLst/>
              <a:ahLst/>
              <a:cxnLst/>
              <a:rect l="l" t="t" r="r" b="b"/>
              <a:pathLst>
                <a:path w="14155" h="2490" extrusionOk="0">
                  <a:moveTo>
                    <a:pt x="7084" y="0"/>
                  </a:moveTo>
                  <a:cubicBezTo>
                    <a:pt x="3167" y="0"/>
                    <a:pt x="1" y="568"/>
                    <a:pt x="1" y="1245"/>
                  </a:cubicBezTo>
                  <a:cubicBezTo>
                    <a:pt x="1" y="1934"/>
                    <a:pt x="3167" y="2490"/>
                    <a:pt x="7084" y="2490"/>
                  </a:cubicBezTo>
                  <a:cubicBezTo>
                    <a:pt x="10988" y="2490"/>
                    <a:pt x="14154" y="1934"/>
                    <a:pt x="14154" y="1245"/>
                  </a:cubicBezTo>
                  <a:cubicBezTo>
                    <a:pt x="14154" y="568"/>
                    <a:pt x="10988" y="0"/>
                    <a:pt x="7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5121503" y="2453004"/>
              <a:ext cx="30056" cy="420180"/>
            </a:xfrm>
            <a:custGeom>
              <a:avLst/>
              <a:gdLst/>
              <a:ahLst/>
              <a:cxnLst/>
              <a:rect l="l" t="t" r="r" b="b"/>
              <a:pathLst>
                <a:path w="690" h="9646" extrusionOk="0">
                  <a:moveTo>
                    <a:pt x="218" y="9646"/>
                  </a:moveTo>
                  <a:lnTo>
                    <a:pt x="1" y="9646"/>
                  </a:lnTo>
                  <a:lnTo>
                    <a:pt x="1" y="1"/>
                  </a:lnTo>
                  <a:lnTo>
                    <a:pt x="218" y="1"/>
                  </a:lnTo>
                  <a:cubicBezTo>
                    <a:pt x="484" y="1"/>
                    <a:pt x="690" y="206"/>
                    <a:pt x="690" y="472"/>
                  </a:cubicBezTo>
                  <a:lnTo>
                    <a:pt x="690" y="9162"/>
                  </a:lnTo>
                  <a:cubicBezTo>
                    <a:pt x="690" y="9428"/>
                    <a:pt x="484" y="9646"/>
                    <a:pt x="218" y="9646"/>
                  </a:cubicBez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3993212" y="2445642"/>
              <a:ext cx="27966" cy="204340"/>
            </a:xfrm>
            <a:custGeom>
              <a:avLst/>
              <a:gdLst/>
              <a:ahLst/>
              <a:cxnLst/>
              <a:rect l="l" t="t" r="r" b="b"/>
              <a:pathLst>
                <a:path w="642" h="4691" extrusionOk="0">
                  <a:moveTo>
                    <a:pt x="641" y="4690"/>
                  </a:moveTo>
                  <a:lnTo>
                    <a:pt x="448" y="4690"/>
                  </a:lnTo>
                  <a:cubicBezTo>
                    <a:pt x="194" y="4690"/>
                    <a:pt x="1" y="4497"/>
                    <a:pt x="1" y="4255"/>
                  </a:cubicBezTo>
                  <a:lnTo>
                    <a:pt x="1" y="448"/>
                  </a:lnTo>
                  <a:cubicBezTo>
                    <a:pt x="1" y="206"/>
                    <a:pt x="206" y="0"/>
                    <a:pt x="448" y="0"/>
                  </a:cubicBezTo>
                  <a:lnTo>
                    <a:pt x="641" y="0"/>
                  </a:ln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3996914" y="2747338"/>
              <a:ext cx="24263" cy="125845"/>
            </a:xfrm>
            <a:custGeom>
              <a:avLst/>
              <a:gdLst/>
              <a:ahLst/>
              <a:cxnLst/>
              <a:rect l="l" t="t" r="r" b="b"/>
              <a:pathLst>
                <a:path w="557" h="2889" extrusionOk="0">
                  <a:moveTo>
                    <a:pt x="556" y="2889"/>
                  </a:moveTo>
                  <a:lnTo>
                    <a:pt x="387" y="2889"/>
                  </a:lnTo>
                  <a:cubicBezTo>
                    <a:pt x="169" y="2889"/>
                    <a:pt x="0" y="2708"/>
                    <a:pt x="0" y="2502"/>
                  </a:cubicBezTo>
                  <a:lnTo>
                    <a:pt x="0" y="387"/>
                  </a:lnTo>
                  <a:cubicBezTo>
                    <a:pt x="0" y="169"/>
                    <a:pt x="169" y="0"/>
                    <a:pt x="387" y="0"/>
                  </a:cubicBezTo>
                  <a:lnTo>
                    <a:pt x="556" y="0"/>
                  </a:ln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4311766" y="2128178"/>
              <a:ext cx="520194" cy="149541"/>
            </a:xfrm>
            <a:custGeom>
              <a:avLst/>
              <a:gdLst/>
              <a:ahLst/>
              <a:cxnLst/>
              <a:rect l="l" t="t" r="r" b="b"/>
              <a:pathLst>
                <a:path w="11942" h="3433" extrusionOk="0">
                  <a:moveTo>
                    <a:pt x="0" y="0"/>
                  </a:moveTo>
                  <a:lnTo>
                    <a:pt x="11942" y="0"/>
                  </a:lnTo>
                  <a:lnTo>
                    <a:pt x="11942" y="1716"/>
                  </a:lnTo>
                  <a:cubicBezTo>
                    <a:pt x="11942" y="2659"/>
                    <a:pt x="11168" y="3433"/>
                    <a:pt x="10226" y="3433"/>
                  </a:cubicBezTo>
                  <a:lnTo>
                    <a:pt x="1716" y="3433"/>
                  </a:lnTo>
                  <a:cubicBezTo>
                    <a:pt x="762" y="3433"/>
                    <a:pt x="0" y="2659"/>
                    <a:pt x="0" y="17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4418619" y="2185024"/>
              <a:ext cx="42166" cy="42166"/>
            </a:xfrm>
            <a:custGeom>
              <a:avLst/>
              <a:gdLst/>
              <a:ahLst/>
              <a:cxnLst/>
              <a:rect l="l" t="t" r="r" b="b"/>
              <a:pathLst>
                <a:path w="968" h="968" extrusionOk="0">
                  <a:moveTo>
                    <a:pt x="968" y="411"/>
                  </a:moveTo>
                  <a:cubicBezTo>
                    <a:pt x="968" y="786"/>
                    <a:pt x="520" y="967"/>
                    <a:pt x="255" y="701"/>
                  </a:cubicBezTo>
                  <a:cubicBezTo>
                    <a:pt x="1" y="448"/>
                    <a:pt x="182" y="0"/>
                    <a:pt x="557" y="0"/>
                  </a:cubicBezTo>
                  <a:cubicBezTo>
                    <a:pt x="786" y="0"/>
                    <a:pt x="968" y="182"/>
                    <a:pt x="968" y="411"/>
                  </a:cubicBezTo>
                  <a:close/>
                </a:path>
              </a:pathLst>
            </a:custGeom>
            <a:solidFill>
              <a:srgbClr val="424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4476554" y="2189772"/>
              <a:ext cx="242237" cy="26354"/>
            </a:xfrm>
            <a:custGeom>
              <a:avLst/>
              <a:gdLst/>
              <a:ahLst/>
              <a:cxnLst/>
              <a:rect l="l" t="t" r="r" b="b"/>
              <a:pathLst>
                <a:path w="5561" h="605" extrusionOk="0">
                  <a:moveTo>
                    <a:pt x="218" y="0"/>
                  </a:moveTo>
                  <a:cubicBezTo>
                    <a:pt x="97" y="0"/>
                    <a:pt x="0" y="97"/>
                    <a:pt x="0" y="206"/>
                  </a:cubicBezTo>
                  <a:lnTo>
                    <a:pt x="0" y="399"/>
                  </a:lnTo>
                  <a:cubicBezTo>
                    <a:pt x="0" y="520"/>
                    <a:pt x="97" y="605"/>
                    <a:pt x="218" y="605"/>
                  </a:cubicBezTo>
                  <a:lnTo>
                    <a:pt x="5355" y="605"/>
                  </a:lnTo>
                  <a:cubicBezTo>
                    <a:pt x="5476" y="605"/>
                    <a:pt x="5560" y="520"/>
                    <a:pt x="5560" y="399"/>
                  </a:cubicBezTo>
                  <a:lnTo>
                    <a:pt x="5560" y="206"/>
                  </a:lnTo>
                  <a:cubicBezTo>
                    <a:pt x="5560" y="97"/>
                    <a:pt x="5476" y="0"/>
                    <a:pt x="5355" y="0"/>
                  </a:cubicBezTo>
                  <a:close/>
                </a:path>
              </a:pathLst>
            </a:custGeom>
            <a:solidFill>
              <a:srgbClr val="424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3948998" y="2814202"/>
              <a:ext cx="97444" cy="134818"/>
            </a:xfrm>
            <a:custGeom>
              <a:avLst/>
              <a:gdLst/>
              <a:ahLst/>
              <a:cxnLst/>
              <a:rect l="l" t="t" r="r" b="b"/>
              <a:pathLst>
                <a:path w="2237" h="3095" extrusionOk="0">
                  <a:moveTo>
                    <a:pt x="496" y="206"/>
                  </a:moveTo>
                  <a:cubicBezTo>
                    <a:pt x="919" y="0"/>
                    <a:pt x="1511" y="423"/>
                    <a:pt x="1837" y="1148"/>
                  </a:cubicBezTo>
                  <a:cubicBezTo>
                    <a:pt x="2079" y="1197"/>
                    <a:pt x="2236" y="1559"/>
                    <a:pt x="2212" y="1982"/>
                  </a:cubicBezTo>
                  <a:cubicBezTo>
                    <a:pt x="2188" y="2333"/>
                    <a:pt x="2031" y="2635"/>
                    <a:pt x="1837" y="2744"/>
                  </a:cubicBezTo>
                  <a:cubicBezTo>
                    <a:pt x="1789" y="2804"/>
                    <a:pt x="1729" y="2853"/>
                    <a:pt x="1668" y="2889"/>
                  </a:cubicBezTo>
                  <a:cubicBezTo>
                    <a:pt x="1245" y="3094"/>
                    <a:pt x="641" y="2671"/>
                    <a:pt x="315" y="1922"/>
                  </a:cubicBezTo>
                  <a:cubicBezTo>
                    <a:pt x="0" y="1185"/>
                    <a:pt x="73" y="411"/>
                    <a:pt x="496" y="206"/>
                  </a:cubicBezTo>
                  <a:close/>
                </a:path>
              </a:pathLst>
            </a:custGeom>
            <a:solidFill>
              <a:srgbClr val="FD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5009380" y="3045854"/>
              <a:ext cx="97444" cy="135864"/>
            </a:xfrm>
            <a:custGeom>
              <a:avLst/>
              <a:gdLst/>
              <a:ahLst/>
              <a:cxnLst/>
              <a:rect l="l" t="t" r="r" b="b"/>
              <a:pathLst>
                <a:path w="2237" h="3119" extrusionOk="0">
                  <a:moveTo>
                    <a:pt x="1729" y="218"/>
                  </a:moveTo>
                  <a:cubicBezTo>
                    <a:pt x="1318" y="0"/>
                    <a:pt x="713" y="423"/>
                    <a:pt x="399" y="1149"/>
                  </a:cubicBezTo>
                  <a:cubicBezTo>
                    <a:pt x="157" y="1209"/>
                    <a:pt x="0" y="1560"/>
                    <a:pt x="24" y="1983"/>
                  </a:cubicBezTo>
                  <a:cubicBezTo>
                    <a:pt x="48" y="2333"/>
                    <a:pt x="194" y="2635"/>
                    <a:pt x="387" y="2756"/>
                  </a:cubicBezTo>
                  <a:cubicBezTo>
                    <a:pt x="435" y="2817"/>
                    <a:pt x="496" y="2865"/>
                    <a:pt x="568" y="2901"/>
                  </a:cubicBezTo>
                  <a:cubicBezTo>
                    <a:pt x="991" y="3119"/>
                    <a:pt x="1596" y="2684"/>
                    <a:pt x="1910" y="1946"/>
                  </a:cubicBezTo>
                  <a:cubicBezTo>
                    <a:pt x="2236" y="1197"/>
                    <a:pt x="2152" y="423"/>
                    <a:pt x="1729" y="218"/>
                  </a:cubicBezTo>
                  <a:close/>
                </a:path>
              </a:pathLst>
            </a:custGeom>
            <a:solidFill>
              <a:srgbClr val="FD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3988464" y="2917396"/>
              <a:ext cx="1072534" cy="959322"/>
            </a:xfrm>
            <a:custGeom>
              <a:avLst/>
              <a:gdLst/>
              <a:ahLst/>
              <a:cxnLst/>
              <a:rect l="l" t="t" r="r" b="b"/>
              <a:pathLst>
                <a:path w="24622" h="22023" extrusionOk="0">
                  <a:moveTo>
                    <a:pt x="12136" y="5379"/>
                  </a:moveTo>
                  <a:lnTo>
                    <a:pt x="9102" y="5802"/>
                  </a:lnTo>
                  <a:cubicBezTo>
                    <a:pt x="5259" y="6346"/>
                    <a:pt x="2551" y="3928"/>
                    <a:pt x="1282" y="0"/>
                  </a:cubicBezTo>
                  <a:cubicBezTo>
                    <a:pt x="931" y="327"/>
                    <a:pt x="460" y="484"/>
                    <a:pt x="1" y="411"/>
                  </a:cubicBezTo>
                  <a:cubicBezTo>
                    <a:pt x="605" y="5403"/>
                    <a:pt x="3482" y="8280"/>
                    <a:pt x="8510" y="9355"/>
                  </a:cubicBezTo>
                  <a:cubicBezTo>
                    <a:pt x="8631" y="13260"/>
                    <a:pt x="8848" y="17490"/>
                    <a:pt x="8752" y="21334"/>
                  </a:cubicBezTo>
                  <a:cubicBezTo>
                    <a:pt x="11544" y="21950"/>
                    <a:pt x="14432" y="22023"/>
                    <a:pt x="17249" y="21539"/>
                  </a:cubicBezTo>
                  <a:cubicBezTo>
                    <a:pt x="16947" y="17840"/>
                    <a:pt x="16983" y="14118"/>
                    <a:pt x="17357" y="10431"/>
                  </a:cubicBezTo>
                  <a:cubicBezTo>
                    <a:pt x="18663" y="11737"/>
                    <a:pt x="21044" y="13296"/>
                    <a:pt x="21878" y="13139"/>
                  </a:cubicBezTo>
                  <a:cubicBezTo>
                    <a:pt x="23365" y="12873"/>
                    <a:pt x="24162" y="9138"/>
                    <a:pt x="24622" y="5778"/>
                  </a:cubicBezTo>
                  <a:cubicBezTo>
                    <a:pt x="24102" y="5742"/>
                    <a:pt x="23655" y="5415"/>
                    <a:pt x="23461" y="4932"/>
                  </a:cubicBezTo>
                  <a:cubicBezTo>
                    <a:pt x="22881" y="6805"/>
                    <a:pt x="22216" y="8376"/>
                    <a:pt x="21479" y="10141"/>
                  </a:cubicBezTo>
                  <a:cubicBezTo>
                    <a:pt x="18796" y="8376"/>
                    <a:pt x="17793" y="6781"/>
                    <a:pt x="14735" y="52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4514974" y="3085885"/>
              <a:ext cx="147451" cy="114258"/>
            </a:xfrm>
            <a:custGeom>
              <a:avLst/>
              <a:gdLst/>
              <a:ahLst/>
              <a:cxnLst/>
              <a:rect l="l" t="t" r="r" b="b"/>
              <a:pathLst>
                <a:path w="3385" h="2623" extrusionOk="0">
                  <a:moveTo>
                    <a:pt x="1" y="0"/>
                  </a:moveTo>
                  <a:lnTo>
                    <a:pt x="2648" y="0"/>
                  </a:lnTo>
                  <a:lnTo>
                    <a:pt x="2648" y="1354"/>
                  </a:lnTo>
                  <a:cubicBezTo>
                    <a:pt x="3385" y="2079"/>
                    <a:pt x="2998" y="2623"/>
                    <a:pt x="1947" y="2575"/>
                  </a:cubicBezTo>
                  <a:cubicBezTo>
                    <a:pt x="1052" y="2526"/>
                    <a:pt x="1" y="2212"/>
                    <a:pt x="1" y="1160"/>
                  </a:cubicBezTo>
                  <a:close/>
                </a:path>
              </a:pathLst>
            </a:custGeom>
            <a:solidFill>
              <a:srgbClr val="FD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4514451" y="3085885"/>
              <a:ext cx="115870" cy="91128"/>
            </a:xfrm>
            <a:custGeom>
              <a:avLst/>
              <a:gdLst/>
              <a:ahLst/>
              <a:cxnLst/>
              <a:rect l="l" t="t" r="r" b="b"/>
              <a:pathLst>
                <a:path w="2660" h="2092" extrusionOk="0">
                  <a:moveTo>
                    <a:pt x="13" y="0"/>
                  </a:moveTo>
                  <a:lnTo>
                    <a:pt x="2660" y="0"/>
                  </a:lnTo>
                  <a:lnTo>
                    <a:pt x="2660" y="677"/>
                  </a:lnTo>
                  <a:lnTo>
                    <a:pt x="424" y="2091"/>
                  </a:lnTo>
                  <a:cubicBezTo>
                    <a:pt x="146" y="1849"/>
                    <a:pt x="1" y="1511"/>
                    <a:pt x="13" y="1160"/>
                  </a:cubicBezTo>
                  <a:close/>
                </a:path>
              </a:pathLst>
            </a:custGeom>
            <a:solidFill>
              <a:srgbClr val="F3B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4379153" y="2744158"/>
              <a:ext cx="358586" cy="367037"/>
            </a:xfrm>
            <a:custGeom>
              <a:avLst/>
              <a:gdLst/>
              <a:ahLst/>
              <a:cxnLst/>
              <a:rect l="l" t="t" r="r" b="b"/>
              <a:pathLst>
                <a:path w="8232" h="8426" extrusionOk="0">
                  <a:moveTo>
                    <a:pt x="6829" y="2672"/>
                  </a:moveTo>
                  <a:lnTo>
                    <a:pt x="3119" y="7845"/>
                  </a:lnTo>
                  <a:lnTo>
                    <a:pt x="3155" y="8425"/>
                  </a:lnTo>
                  <a:cubicBezTo>
                    <a:pt x="2127" y="6987"/>
                    <a:pt x="1064" y="6697"/>
                    <a:pt x="605" y="5174"/>
                  </a:cubicBezTo>
                  <a:cubicBezTo>
                    <a:pt x="0" y="3155"/>
                    <a:pt x="508" y="1427"/>
                    <a:pt x="2297" y="774"/>
                  </a:cubicBezTo>
                  <a:cubicBezTo>
                    <a:pt x="2816" y="581"/>
                    <a:pt x="3445" y="968"/>
                    <a:pt x="3953" y="690"/>
                  </a:cubicBezTo>
                  <a:cubicBezTo>
                    <a:pt x="5246" y="1"/>
                    <a:pt x="5802" y="267"/>
                    <a:pt x="5923" y="750"/>
                  </a:cubicBezTo>
                  <a:cubicBezTo>
                    <a:pt x="6104" y="1560"/>
                    <a:pt x="7446" y="412"/>
                    <a:pt x="7845" y="1173"/>
                  </a:cubicBezTo>
                  <a:cubicBezTo>
                    <a:pt x="8231" y="1935"/>
                    <a:pt x="7760" y="2539"/>
                    <a:pt x="6829" y="26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4437567" y="2860506"/>
              <a:ext cx="297515" cy="269636"/>
            </a:xfrm>
            <a:custGeom>
              <a:avLst/>
              <a:gdLst/>
              <a:ahLst/>
              <a:cxnLst/>
              <a:rect l="l" t="t" r="r" b="b"/>
              <a:pathLst>
                <a:path w="6830" h="6190" extrusionOk="0">
                  <a:moveTo>
                    <a:pt x="2962" y="339"/>
                  </a:moveTo>
                  <a:cubicBezTo>
                    <a:pt x="3820" y="460"/>
                    <a:pt x="4691" y="339"/>
                    <a:pt x="5476" y="1"/>
                  </a:cubicBezTo>
                  <a:cubicBezTo>
                    <a:pt x="6782" y="2189"/>
                    <a:pt x="6830" y="5271"/>
                    <a:pt x="4521" y="5863"/>
                  </a:cubicBezTo>
                  <a:cubicBezTo>
                    <a:pt x="3240" y="6189"/>
                    <a:pt x="1512" y="5694"/>
                    <a:pt x="1306" y="4147"/>
                  </a:cubicBezTo>
                  <a:cubicBezTo>
                    <a:pt x="400" y="4050"/>
                    <a:pt x="1" y="2575"/>
                    <a:pt x="484" y="2189"/>
                  </a:cubicBezTo>
                  <a:cubicBezTo>
                    <a:pt x="992" y="1790"/>
                    <a:pt x="1355" y="2539"/>
                    <a:pt x="1427" y="2974"/>
                  </a:cubicBezTo>
                  <a:lnTo>
                    <a:pt x="1657" y="2914"/>
                  </a:lnTo>
                  <a:lnTo>
                    <a:pt x="1536" y="1729"/>
                  </a:lnTo>
                  <a:cubicBezTo>
                    <a:pt x="2164" y="1451"/>
                    <a:pt x="2672" y="956"/>
                    <a:pt x="2962" y="339"/>
                  </a:cubicBezTo>
                  <a:close/>
                </a:path>
              </a:pathLst>
            </a:custGeom>
            <a:solidFill>
              <a:srgbClr val="FD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4437567" y="2860506"/>
              <a:ext cx="238578" cy="269636"/>
            </a:xfrm>
            <a:custGeom>
              <a:avLst/>
              <a:gdLst/>
              <a:ahLst/>
              <a:cxnLst/>
              <a:rect l="l" t="t" r="r" b="b"/>
              <a:pathLst>
                <a:path w="5477" h="6190" extrusionOk="0">
                  <a:moveTo>
                    <a:pt x="2962" y="339"/>
                  </a:moveTo>
                  <a:cubicBezTo>
                    <a:pt x="3820" y="460"/>
                    <a:pt x="4691" y="339"/>
                    <a:pt x="5476" y="1"/>
                  </a:cubicBezTo>
                  <a:cubicBezTo>
                    <a:pt x="4836" y="666"/>
                    <a:pt x="3977" y="1089"/>
                    <a:pt x="3047" y="1173"/>
                  </a:cubicBezTo>
                  <a:cubicBezTo>
                    <a:pt x="1971" y="2974"/>
                    <a:pt x="2503" y="5126"/>
                    <a:pt x="4896" y="5730"/>
                  </a:cubicBezTo>
                  <a:cubicBezTo>
                    <a:pt x="4775" y="5778"/>
                    <a:pt x="4654" y="5827"/>
                    <a:pt x="4521" y="5863"/>
                  </a:cubicBezTo>
                  <a:cubicBezTo>
                    <a:pt x="3240" y="6189"/>
                    <a:pt x="1512" y="5694"/>
                    <a:pt x="1306" y="4147"/>
                  </a:cubicBezTo>
                  <a:cubicBezTo>
                    <a:pt x="400" y="4050"/>
                    <a:pt x="1" y="2575"/>
                    <a:pt x="484" y="2189"/>
                  </a:cubicBezTo>
                  <a:cubicBezTo>
                    <a:pt x="992" y="1790"/>
                    <a:pt x="1355" y="2539"/>
                    <a:pt x="1427" y="2974"/>
                  </a:cubicBezTo>
                  <a:lnTo>
                    <a:pt x="1657" y="2914"/>
                  </a:lnTo>
                  <a:lnTo>
                    <a:pt x="1536" y="1729"/>
                  </a:lnTo>
                  <a:cubicBezTo>
                    <a:pt x="2164" y="1451"/>
                    <a:pt x="2672" y="956"/>
                    <a:pt x="2962" y="339"/>
                  </a:cubicBezTo>
                  <a:close/>
                </a:path>
              </a:pathLst>
            </a:custGeom>
            <a:solidFill>
              <a:srgbClr val="F3B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5026194" y="3057963"/>
              <a:ext cx="60069" cy="89037"/>
            </a:xfrm>
            <a:custGeom>
              <a:avLst/>
              <a:gdLst/>
              <a:ahLst/>
              <a:cxnLst/>
              <a:rect l="l" t="t" r="r" b="b"/>
              <a:pathLst>
                <a:path w="1379" h="2044" extrusionOk="0">
                  <a:moveTo>
                    <a:pt x="1" y="230"/>
                  </a:moveTo>
                  <a:lnTo>
                    <a:pt x="992" y="0"/>
                  </a:lnTo>
                  <a:lnTo>
                    <a:pt x="1355" y="1608"/>
                  </a:lnTo>
                  <a:cubicBezTo>
                    <a:pt x="1379" y="1741"/>
                    <a:pt x="1306" y="1862"/>
                    <a:pt x="1173" y="1898"/>
                  </a:cubicBezTo>
                  <a:lnTo>
                    <a:pt x="654" y="2019"/>
                  </a:lnTo>
                  <a:cubicBezTo>
                    <a:pt x="521" y="2043"/>
                    <a:pt x="400" y="1959"/>
                    <a:pt x="364" y="18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4917207" y="2819473"/>
              <a:ext cx="390210" cy="296426"/>
            </a:xfrm>
            <a:custGeom>
              <a:avLst/>
              <a:gdLst/>
              <a:ahLst/>
              <a:cxnLst/>
              <a:rect l="l" t="t" r="r" b="b"/>
              <a:pathLst>
                <a:path w="8958" h="6805" extrusionOk="0">
                  <a:moveTo>
                    <a:pt x="1524" y="2369"/>
                  </a:moveTo>
                  <a:cubicBezTo>
                    <a:pt x="3772" y="2019"/>
                    <a:pt x="5670" y="1414"/>
                    <a:pt x="6745" y="0"/>
                  </a:cubicBezTo>
                  <a:lnTo>
                    <a:pt x="8957" y="5004"/>
                  </a:lnTo>
                  <a:lnTo>
                    <a:pt x="7471" y="6805"/>
                  </a:lnTo>
                  <a:cubicBezTo>
                    <a:pt x="5367" y="5488"/>
                    <a:pt x="3845" y="5572"/>
                    <a:pt x="1899" y="5753"/>
                  </a:cubicBezTo>
                  <a:cubicBezTo>
                    <a:pt x="980" y="5862"/>
                    <a:pt x="146" y="5210"/>
                    <a:pt x="37" y="4303"/>
                  </a:cubicBezTo>
                  <a:lnTo>
                    <a:pt x="37" y="4303"/>
                  </a:lnTo>
                  <a:cubicBezTo>
                    <a:pt x="1" y="3977"/>
                    <a:pt x="61" y="3662"/>
                    <a:pt x="194" y="3372"/>
                  </a:cubicBezTo>
                  <a:lnTo>
                    <a:pt x="194" y="3372"/>
                  </a:lnTo>
                  <a:cubicBezTo>
                    <a:pt x="194" y="3360"/>
                    <a:pt x="206" y="3360"/>
                    <a:pt x="206" y="3348"/>
                  </a:cubicBezTo>
                  <a:lnTo>
                    <a:pt x="206" y="3348"/>
                  </a:lnTo>
                  <a:cubicBezTo>
                    <a:pt x="243" y="3276"/>
                    <a:pt x="279" y="3215"/>
                    <a:pt x="315" y="3155"/>
                  </a:cubicBezTo>
                  <a:lnTo>
                    <a:pt x="315" y="3155"/>
                  </a:lnTo>
                  <a:lnTo>
                    <a:pt x="327" y="3131"/>
                  </a:lnTo>
                  <a:lnTo>
                    <a:pt x="327" y="3131"/>
                  </a:lnTo>
                  <a:lnTo>
                    <a:pt x="351" y="3106"/>
                  </a:lnTo>
                  <a:lnTo>
                    <a:pt x="351" y="3106"/>
                  </a:lnTo>
                  <a:lnTo>
                    <a:pt x="376" y="3082"/>
                  </a:lnTo>
                  <a:lnTo>
                    <a:pt x="376" y="3082"/>
                  </a:lnTo>
                  <a:lnTo>
                    <a:pt x="388" y="3046"/>
                  </a:lnTo>
                  <a:lnTo>
                    <a:pt x="388" y="3046"/>
                  </a:lnTo>
                  <a:cubicBezTo>
                    <a:pt x="424" y="3010"/>
                    <a:pt x="448" y="2986"/>
                    <a:pt x="484" y="2949"/>
                  </a:cubicBezTo>
                  <a:lnTo>
                    <a:pt x="484" y="2949"/>
                  </a:lnTo>
                  <a:lnTo>
                    <a:pt x="497" y="2925"/>
                  </a:lnTo>
                  <a:lnTo>
                    <a:pt x="509" y="2913"/>
                  </a:lnTo>
                  <a:lnTo>
                    <a:pt x="521" y="2901"/>
                  </a:lnTo>
                  <a:lnTo>
                    <a:pt x="533" y="2889"/>
                  </a:lnTo>
                  <a:lnTo>
                    <a:pt x="557" y="2877"/>
                  </a:lnTo>
                  <a:lnTo>
                    <a:pt x="569" y="2865"/>
                  </a:lnTo>
                  <a:lnTo>
                    <a:pt x="581" y="2841"/>
                  </a:lnTo>
                  <a:lnTo>
                    <a:pt x="593" y="2841"/>
                  </a:lnTo>
                  <a:lnTo>
                    <a:pt x="605" y="2816"/>
                  </a:lnTo>
                  <a:lnTo>
                    <a:pt x="629" y="2792"/>
                  </a:lnTo>
                  <a:lnTo>
                    <a:pt x="654" y="2768"/>
                  </a:lnTo>
                  <a:lnTo>
                    <a:pt x="678" y="2744"/>
                  </a:lnTo>
                  <a:lnTo>
                    <a:pt x="702" y="2732"/>
                  </a:lnTo>
                  <a:lnTo>
                    <a:pt x="714" y="2720"/>
                  </a:lnTo>
                  <a:lnTo>
                    <a:pt x="726" y="2708"/>
                  </a:lnTo>
                  <a:lnTo>
                    <a:pt x="738" y="2695"/>
                  </a:lnTo>
                  <a:lnTo>
                    <a:pt x="762" y="2683"/>
                  </a:lnTo>
                  <a:lnTo>
                    <a:pt x="774" y="2671"/>
                  </a:lnTo>
                  <a:lnTo>
                    <a:pt x="787" y="2659"/>
                  </a:lnTo>
                  <a:lnTo>
                    <a:pt x="811" y="2647"/>
                  </a:lnTo>
                  <a:lnTo>
                    <a:pt x="823" y="2635"/>
                  </a:lnTo>
                  <a:lnTo>
                    <a:pt x="847" y="2623"/>
                  </a:lnTo>
                  <a:lnTo>
                    <a:pt x="859" y="2623"/>
                  </a:lnTo>
                  <a:lnTo>
                    <a:pt x="871" y="2611"/>
                  </a:lnTo>
                  <a:lnTo>
                    <a:pt x="895" y="2599"/>
                  </a:lnTo>
                  <a:lnTo>
                    <a:pt x="907" y="2587"/>
                  </a:lnTo>
                  <a:lnTo>
                    <a:pt x="920" y="2587"/>
                  </a:lnTo>
                  <a:lnTo>
                    <a:pt x="920" y="2587"/>
                  </a:lnTo>
                  <a:lnTo>
                    <a:pt x="932" y="2587"/>
                  </a:lnTo>
                  <a:lnTo>
                    <a:pt x="956" y="2563"/>
                  </a:lnTo>
                  <a:lnTo>
                    <a:pt x="968" y="2563"/>
                  </a:lnTo>
                  <a:lnTo>
                    <a:pt x="992" y="2550"/>
                  </a:lnTo>
                  <a:lnTo>
                    <a:pt x="1004" y="2550"/>
                  </a:lnTo>
                  <a:lnTo>
                    <a:pt x="1028" y="2550"/>
                  </a:lnTo>
                  <a:lnTo>
                    <a:pt x="1040" y="2550"/>
                  </a:lnTo>
                  <a:lnTo>
                    <a:pt x="1065" y="2538"/>
                  </a:lnTo>
                  <a:lnTo>
                    <a:pt x="1077" y="2526"/>
                  </a:lnTo>
                  <a:lnTo>
                    <a:pt x="1101" y="2514"/>
                  </a:lnTo>
                  <a:lnTo>
                    <a:pt x="1113" y="2514"/>
                  </a:lnTo>
                  <a:lnTo>
                    <a:pt x="1137" y="2502"/>
                  </a:lnTo>
                  <a:lnTo>
                    <a:pt x="1149" y="2502"/>
                  </a:lnTo>
                  <a:lnTo>
                    <a:pt x="1185" y="2502"/>
                  </a:lnTo>
                  <a:lnTo>
                    <a:pt x="1185" y="2502"/>
                  </a:lnTo>
                  <a:lnTo>
                    <a:pt x="1185" y="2502"/>
                  </a:lnTo>
                  <a:lnTo>
                    <a:pt x="1222" y="2490"/>
                  </a:lnTo>
                  <a:lnTo>
                    <a:pt x="1222" y="2490"/>
                  </a:lnTo>
                  <a:lnTo>
                    <a:pt x="1246" y="2490"/>
                  </a:lnTo>
                  <a:lnTo>
                    <a:pt x="1270" y="2478"/>
                  </a:lnTo>
                  <a:lnTo>
                    <a:pt x="1282" y="2478"/>
                  </a:lnTo>
                  <a:lnTo>
                    <a:pt x="1306" y="2478"/>
                  </a:lnTo>
                  <a:lnTo>
                    <a:pt x="1318" y="2478"/>
                  </a:lnTo>
                  <a:lnTo>
                    <a:pt x="1343" y="2478"/>
                  </a:lnTo>
                  <a:lnTo>
                    <a:pt x="1355" y="2478"/>
                  </a:lnTo>
                  <a:lnTo>
                    <a:pt x="1379" y="2478"/>
                  </a:lnTo>
                  <a:lnTo>
                    <a:pt x="1403" y="2478"/>
                  </a:lnTo>
                  <a:lnTo>
                    <a:pt x="1427" y="2478"/>
                  </a:lnTo>
                  <a:lnTo>
                    <a:pt x="1439" y="2478"/>
                  </a:lnTo>
                  <a:lnTo>
                    <a:pt x="1463" y="2478"/>
                  </a:lnTo>
                  <a:lnTo>
                    <a:pt x="1476" y="24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4957761" y="2819473"/>
              <a:ext cx="253301" cy="227993"/>
            </a:xfrm>
            <a:custGeom>
              <a:avLst/>
              <a:gdLst/>
              <a:ahLst/>
              <a:cxnLst/>
              <a:rect l="l" t="t" r="r" b="b"/>
              <a:pathLst>
                <a:path w="5815" h="5234" extrusionOk="0">
                  <a:moveTo>
                    <a:pt x="593" y="2369"/>
                  </a:moveTo>
                  <a:cubicBezTo>
                    <a:pt x="2841" y="2019"/>
                    <a:pt x="4739" y="1414"/>
                    <a:pt x="5814" y="0"/>
                  </a:cubicBezTo>
                  <a:cubicBezTo>
                    <a:pt x="5234" y="1680"/>
                    <a:pt x="5053" y="3469"/>
                    <a:pt x="5319" y="5234"/>
                  </a:cubicBezTo>
                  <a:cubicBezTo>
                    <a:pt x="3917" y="4956"/>
                    <a:pt x="2466" y="4919"/>
                    <a:pt x="1040" y="5113"/>
                  </a:cubicBezTo>
                  <a:lnTo>
                    <a:pt x="1" y="2575"/>
                  </a:lnTo>
                  <a:lnTo>
                    <a:pt x="1" y="2575"/>
                  </a:lnTo>
                  <a:lnTo>
                    <a:pt x="25" y="2563"/>
                  </a:lnTo>
                  <a:lnTo>
                    <a:pt x="37" y="2563"/>
                  </a:lnTo>
                  <a:lnTo>
                    <a:pt x="61" y="2550"/>
                  </a:lnTo>
                  <a:lnTo>
                    <a:pt x="73" y="2550"/>
                  </a:lnTo>
                  <a:lnTo>
                    <a:pt x="97" y="2538"/>
                  </a:lnTo>
                  <a:lnTo>
                    <a:pt x="109" y="2538"/>
                  </a:lnTo>
                  <a:lnTo>
                    <a:pt x="134" y="2526"/>
                  </a:lnTo>
                  <a:lnTo>
                    <a:pt x="158" y="2526"/>
                  </a:lnTo>
                  <a:lnTo>
                    <a:pt x="170" y="2514"/>
                  </a:lnTo>
                  <a:lnTo>
                    <a:pt x="194" y="2514"/>
                  </a:lnTo>
                  <a:lnTo>
                    <a:pt x="218" y="2502"/>
                  </a:lnTo>
                  <a:lnTo>
                    <a:pt x="230" y="2502"/>
                  </a:lnTo>
                  <a:lnTo>
                    <a:pt x="254" y="2490"/>
                  </a:lnTo>
                  <a:lnTo>
                    <a:pt x="267" y="2490"/>
                  </a:lnTo>
                  <a:lnTo>
                    <a:pt x="267" y="2490"/>
                  </a:lnTo>
                  <a:lnTo>
                    <a:pt x="303" y="2478"/>
                  </a:lnTo>
                  <a:lnTo>
                    <a:pt x="303" y="2478"/>
                  </a:lnTo>
                  <a:lnTo>
                    <a:pt x="315" y="2478"/>
                  </a:lnTo>
                  <a:lnTo>
                    <a:pt x="339" y="2478"/>
                  </a:lnTo>
                  <a:lnTo>
                    <a:pt x="351" y="2478"/>
                  </a:lnTo>
                  <a:lnTo>
                    <a:pt x="375" y="2478"/>
                  </a:lnTo>
                  <a:lnTo>
                    <a:pt x="387" y="2478"/>
                  </a:lnTo>
                  <a:lnTo>
                    <a:pt x="412" y="2478"/>
                  </a:lnTo>
                  <a:lnTo>
                    <a:pt x="436" y="2478"/>
                  </a:lnTo>
                  <a:lnTo>
                    <a:pt x="460" y="2478"/>
                  </a:lnTo>
                  <a:lnTo>
                    <a:pt x="472" y="2478"/>
                  </a:lnTo>
                  <a:lnTo>
                    <a:pt x="496" y="2478"/>
                  </a:lnTo>
                  <a:lnTo>
                    <a:pt x="508" y="2478"/>
                  </a:lnTo>
                  <a:lnTo>
                    <a:pt x="532" y="2478"/>
                  </a:lnTo>
                  <a:lnTo>
                    <a:pt x="557" y="247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4915116" y="2920009"/>
              <a:ext cx="94830" cy="154856"/>
            </a:xfrm>
            <a:custGeom>
              <a:avLst/>
              <a:gdLst/>
              <a:ahLst/>
              <a:cxnLst/>
              <a:rect l="l" t="t" r="r" b="b"/>
              <a:pathLst>
                <a:path w="2177" h="3555" extrusionOk="0">
                  <a:moveTo>
                    <a:pt x="1572" y="61"/>
                  </a:moveTo>
                  <a:cubicBezTo>
                    <a:pt x="1693" y="37"/>
                    <a:pt x="1814" y="25"/>
                    <a:pt x="1934" y="1"/>
                  </a:cubicBezTo>
                  <a:cubicBezTo>
                    <a:pt x="1838" y="690"/>
                    <a:pt x="1826" y="1379"/>
                    <a:pt x="1910" y="2068"/>
                  </a:cubicBezTo>
                  <a:cubicBezTo>
                    <a:pt x="1959" y="2527"/>
                    <a:pt x="2043" y="2974"/>
                    <a:pt x="2176" y="3421"/>
                  </a:cubicBezTo>
                  <a:lnTo>
                    <a:pt x="1947" y="3445"/>
                  </a:lnTo>
                  <a:cubicBezTo>
                    <a:pt x="1028" y="3554"/>
                    <a:pt x="206" y="2902"/>
                    <a:pt x="85" y="1995"/>
                  </a:cubicBezTo>
                  <a:lnTo>
                    <a:pt x="85" y="1995"/>
                  </a:lnTo>
                  <a:cubicBezTo>
                    <a:pt x="1" y="1052"/>
                    <a:pt x="641" y="206"/>
                    <a:pt x="1572" y="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5187845" y="2695197"/>
              <a:ext cx="285405" cy="526031"/>
            </a:xfrm>
            <a:custGeom>
              <a:avLst/>
              <a:gdLst/>
              <a:ahLst/>
              <a:cxnLst/>
              <a:rect l="l" t="t" r="r" b="b"/>
              <a:pathLst>
                <a:path w="6552" h="12076" extrusionOk="0">
                  <a:moveTo>
                    <a:pt x="2623" y="170"/>
                  </a:moveTo>
                  <a:cubicBezTo>
                    <a:pt x="4243" y="1"/>
                    <a:pt x="5839" y="2478"/>
                    <a:pt x="6189" y="5706"/>
                  </a:cubicBezTo>
                  <a:cubicBezTo>
                    <a:pt x="6552" y="8945"/>
                    <a:pt x="5536" y="11713"/>
                    <a:pt x="3929" y="11894"/>
                  </a:cubicBezTo>
                  <a:cubicBezTo>
                    <a:pt x="2321" y="12075"/>
                    <a:pt x="714" y="9585"/>
                    <a:pt x="363" y="6358"/>
                  </a:cubicBezTo>
                  <a:cubicBezTo>
                    <a:pt x="1" y="3119"/>
                    <a:pt x="1016" y="351"/>
                    <a:pt x="2623" y="17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5204703" y="2712054"/>
              <a:ext cx="251690" cy="492315"/>
            </a:xfrm>
            <a:custGeom>
              <a:avLst/>
              <a:gdLst/>
              <a:ahLst/>
              <a:cxnLst/>
              <a:rect l="l" t="t" r="r" b="b"/>
              <a:pathLst>
                <a:path w="5778" h="11302" extrusionOk="0">
                  <a:moveTo>
                    <a:pt x="2285" y="145"/>
                  </a:moveTo>
                  <a:cubicBezTo>
                    <a:pt x="3687" y="0"/>
                    <a:pt x="5113" y="2321"/>
                    <a:pt x="5439" y="5367"/>
                  </a:cubicBezTo>
                  <a:cubicBezTo>
                    <a:pt x="5778" y="8401"/>
                    <a:pt x="4908" y="10987"/>
                    <a:pt x="3493" y="11144"/>
                  </a:cubicBezTo>
                  <a:cubicBezTo>
                    <a:pt x="2091" y="11302"/>
                    <a:pt x="665" y="8969"/>
                    <a:pt x="339" y="5935"/>
                  </a:cubicBezTo>
                  <a:cubicBezTo>
                    <a:pt x="0" y="2901"/>
                    <a:pt x="871" y="303"/>
                    <a:pt x="2285" y="1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5216290" y="2735490"/>
              <a:ext cx="228516" cy="445445"/>
            </a:xfrm>
            <a:custGeom>
              <a:avLst/>
              <a:gdLst/>
              <a:ahLst/>
              <a:cxnLst/>
              <a:rect l="l" t="t" r="r" b="b"/>
              <a:pathLst>
                <a:path w="5246" h="10226" extrusionOk="0">
                  <a:moveTo>
                    <a:pt x="2167" y="0"/>
                  </a:moveTo>
                  <a:cubicBezTo>
                    <a:pt x="2130" y="0"/>
                    <a:pt x="2093" y="2"/>
                    <a:pt x="2055" y="6"/>
                  </a:cubicBezTo>
                  <a:cubicBezTo>
                    <a:pt x="774" y="151"/>
                    <a:pt x="0" y="2557"/>
                    <a:pt x="302" y="5373"/>
                  </a:cubicBezTo>
                  <a:cubicBezTo>
                    <a:pt x="607" y="8107"/>
                    <a:pt x="1835" y="10225"/>
                    <a:pt x="3079" y="10225"/>
                  </a:cubicBezTo>
                  <a:cubicBezTo>
                    <a:pt x="3116" y="10225"/>
                    <a:pt x="3154" y="10224"/>
                    <a:pt x="3191" y="10220"/>
                  </a:cubicBezTo>
                  <a:cubicBezTo>
                    <a:pt x="4472" y="10075"/>
                    <a:pt x="5246" y="7669"/>
                    <a:pt x="4944" y="4853"/>
                  </a:cubicBezTo>
                  <a:cubicBezTo>
                    <a:pt x="4639" y="2119"/>
                    <a:pt x="3411" y="0"/>
                    <a:pt x="2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5225220" y="2852099"/>
              <a:ext cx="86379" cy="286973"/>
            </a:xfrm>
            <a:custGeom>
              <a:avLst/>
              <a:gdLst/>
              <a:ahLst/>
              <a:cxnLst/>
              <a:rect l="l" t="t" r="r" b="b"/>
              <a:pathLst>
                <a:path w="1983" h="6588" extrusionOk="0">
                  <a:moveTo>
                    <a:pt x="1415" y="6588"/>
                  </a:moveTo>
                  <a:cubicBezTo>
                    <a:pt x="786" y="5705"/>
                    <a:pt x="279" y="4303"/>
                    <a:pt x="97" y="2684"/>
                  </a:cubicBezTo>
                  <a:cubicBezTo>
                    <a:pt x="1" y="1801"/>
                    <a:pt x="13" y="907"/>
                    <a:pt x="134" y="25"/>
                  </a:cubicBezTo>
                  <a:cubicBezTo>
                    <a:pt x="871" y="0"/>
                    <a:pt x="1620" y="1475"/>
                    <a:pt x="1826" y="3361"/>
                  </a:cubicBezTo>
                  <a:cubicBezTo>
                    <a:pt x="1983" y="4739"/>
                    <a:pt x="1802" y="5971"/>
                    <a:pt x="1415" y="65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5226788" y="2925803"/>
              <a:ext cx="78495" cy="100101"/>
            </a:xfrm>
            <a:custGeom>
              <a:avLst/>
              <a:gdLst/>
              <a:ahLst/>
              <a:cxnLst/>
              <a:rect l="l" t="t" r="r" b="b"/>
              <a:pathLst>
                <a:path w="1802" h="2298" extrusionOk="0">
                  <a:moveTo>
                    <a:pt x="1645" y="412"/>
                  </a:moveTo>
                  <a:lnTo>
                    <a:pt x="1" y="1"/>
                  </a:lnTo>
                  <a:cubicBezTo>
                    <a:pt x="1" y="327"/>
                    <a:pt x="25" y="653"/>
                    <a:pt x="61" y="992"/>
                  </a:cubicBezTo>
                  <a:cubicBezTo>
                    <a:pt x="110" y="1439"/>
                    <a:pt x="194" y="1874"/>
                    <a:pt x="291" y="2297"/>
                  </a:cubicBezTo>
                  <a:lnTo>
                    <a:pt x="1802" y="17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5231536" y="2972673"/>
              <a:ext cx="73747" cy="53230"/>
            </a:xfrm>
            <a:custGeom>
              <a:avLst/>
              <a:gdLst/>
              <a:ahLst/>
              <a:cxnLst/>
              <a:rect l="l" t="t" r="r" b="b"/>
              <a:pathLst>
                <a:path w="1693" h="1222" extrusionOk="0">
                  <a:moveTo>
                    <a:pt x="1" y="266"/>
                  </a:moveTo>
                  <a:lnTo>
                    <a:pt x="1620" y="0"/>
                  </a:lnTo>
                  <a:lnTo>
                    <a:pt x="1693" y="665"/>
                  </a:lnTo>
                  <a:lnTo>
                    <a:pt x="182" y="1221"/>
                  </a:lnTo>
                  <a:cubicBezTo>
                    <a:pt x="110" y="919"/>
                    <a:pt x="49" y="593"/>
                    <a:pt x="1" y="2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5285245" y="2943183"/>
              <a:ext cx="33236" cy="59547"/>
            </a:xfrm>
            <a:custGeom>
              <a:avLst/>
              <a:gdLst/>
              <a:ahLst/>
              <a:cxnLst/>
              <a:rect l="l" t="t" r="r" b="b"/>
              <a:pathLst>
                <a:path w="763" h="1367" extrusionOk="0">
                  <a:moveTo>
                    <a:pt x="303" y="13"/>
                  </a:moveTo>
                  <a:cubicBezTo>
                    <a:pt x="496" y="1"/>
                    <a:pt x="677" y="279"/>
                    <a:pt x="714" y="641"/>
                  </a:cubicBezTo>
                  <a:cubicBezTo>
                    <a:pt x="762" y="1016"/>
                    <a:pt x="641" y="1330"/>
                    <a:pt x="460" y="1354"/>
                  </a:cubicBezTo>
                  <a:cubicBezTo>
                    <a:pt x="267" y="1366"/>
                    <a:pt x="85" y="1088"/>
                    <a:pt x="37" y="726"/>
                  </a:cubicBezTo>
                  <a:cubicBezTo>
                    <a:pt x="1" y="351"/>
                    <a:pt x="122" y="37"/>
                    <a:pt x="303" y="13"/>
                  </a:cubicBezTo>
                  <a:close/>
                </a:path>
              </a:pathLst>
            </a:custGeom>
            <a:solidFill>
              <a:srgbClr val="AAB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4994613" y="2918964"/>
              <a:ext cx="22695" cy="150630"/>
            </a:xfrm>
            <a:custGeom>
              <a:avLst/>
              <a:gdLst/>
              <a:ahLst/>
              <a:cxnLst/>
              <a:rect l="l" t="t" r="r" b="b"/>
              <a:pathLst>
                <a:path w="521" h="3458" extrusionOk="0">
                  <a:moveTo>
                    <a:pt x="291" y="1"/>
                  </a:moveTo>
                  <a:cubicBezTo>
                    <a:pt x="182" y="677"/>
                    <a:pt x="170" y="1378"/>
                    <a:pt x="255" y="2067"/>
                  </a:cubicBezTo>
                  <a:cubicBezTo>
                    <a:pt x="303" y="2527"/>
                    <a:pt x="400" y="2986"/>
                    <a:pt x="520" y="3433"/>
                  </a:cubicBezTo>
                  <a:lnTo>
                    <a:pt x="351" y="3457"/>
                  </a:lnTo>
                  <a:cubicBezTo>
                    <a:pt x="218" y="3010"/>
                    <a:pt x="134" y="2551"/>
                    <a:pt x="85" y="2092"/>
                  </a:cubicBezTo>
                  <a:cubicBezTo>
                    <a:pt x="1" y="1403"/>
                    <a:pt x="13" y="714"/>
                    <a:pt x="109" y="25"/>
                  </a:cubicBezTo>
                  <a:close/>
                </a:path>
              </a:pathLst>
            </a:custGeom>
            <a:solidFill>
              <a:srgbClr val="424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3752063" y="2607293"/>
              <a:ext cx="344908" cy="338548"/>
            </a:xfrm>
            <a:custGeom>
              <a:avLst/>
              <a:gdLst/>
              <a:ahLst/>
              <a:cxnLst/>
              <a:rect l="l" t="t" r="r" b="b"/>
              <a:pathLst>
                <a:path w="7918" h="7772" extrusionOk="0">
                  <a:moveTo>
                    <a:pt x="5319" y="0"/>
                  </a:moveTo>
                  <a:lnTo>
                    <a:pt x="6818" y="2067"/>
                  </a:lnTo>
                  <a:cubicBezTo>
                    <a:pt x="7918" y="3542"/>
                    <a:pt x="7603" y="5620"/>
                    <a:pt x="6117" y="6696"/>
                  </a:cubicBezTo>
                  <a:cubicBezTo>
                    <a:pt x="4630" y="7772"/>
                    <a:pt x="2539" y="7421"/>
                    <a:pt x="1487" y="5923"/>
                  </a:cubicBezTo>
                  <a:lnTo>
                    <a:pt x="1" y="3856"/>
                  </a:lnTo>
                  <a:lnTo>
                    <a:pt x="1258" y="2937"/>
                  </a:lnTo>
                  <a:lnTo>
                    <a:pt x="2757" y="5004"/>
                  </a:lnTo>
                  <a:cubicBezTo>
                    <a:pt x="3313" y="5778"/>
                    <a:pt x="4400" y="5947"/>
                    <a:pt x="5174" y="5391"/>
                  </a:cubicBezTo>
                  <a:lnTo>
                    <a:pt x="5174" y="5391"/>
                  </a:lnTo>
                  <a:cubicBezTo>
                    <a:pt x="5948" y="4835"/>
                    <a:pt x="6117" y="3747"/>
                    <a:pt x="5549" y="2973"/>
                  </a:cubicBezTo>
                  <a:lnTo>
                    <a:pt x="4062" y="90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3709418" y="2676248"/>
              <a:ext cx="99055" cy="100624"/>
            </a:xfrm>
            <a:custGeom>
              <a:avLst/>
              <a:gdLst/>
              <a:ahLst/>
              <a:cxnLst/>
              <a:rect l="l" t="t" r="r" b="b"/>
              <a:pathLst>
                <a:path w="2274" h="2310" extrusionOk="0">
                  <a:moveTo>
                    <a:pt x="1270" y="0"/>
                  </a:moveTo>
                  <a:lnTo>
                    <a:pt x="1" y="919"/>
                  </a:lnTo>
                  <a:lnTo>
                    <a:pt x="1016" y="2309"/>
                  </a:lnTo>
                  <a:lnTo>
                    <a:pt x="2273" y="1403"/>
                  </a:lnTo>
                  <a:lnTo>
                    <a:pt x="12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3886315" y="2548313"/>
              <a:ext cx="99055" cy="100580"/>
            </a:xfrm>
            <a:custGeom>
              <a:avLst/>
              <a:gdLst/>
              <a:ahLst/>
              <a:cxnLst/>
              <a:rect l="l" t="t" r="r" b="b"/>
              <a:pathLst>
                <a:path w="2274" h="2309" extrusionOk="0">
                  <a:moveTo>
                    <a:pt x="1258" y="0"/>
                  </a:moveTo>
                  <a:lnTo>
                    <a:pt x="1" y="907"/>
                  </a:lnTo>
                  <a:lnTo>
                    <a:pt x="1016" y="2309"/>
                  </a:lnTo>
                  <a:lnTo>
                    <a:pt x="2273" y="1390"/>
                  </a:lnTo>
                  <a:lnTo>
                    <a:pt x="1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5498995" y="2736274"/>
              <a:ext cx="160649" cy="103237"/>
            </a:xfrm>
            <a:custGeom>
              <a:avLst/>
              <a:gdLst/>
              <a:ahLst/>
              <a:cxnLst/>
              <a:rect l="l" t="t" r="r" b="b"/>
              <a:pathLst>
                <a:path w="3688" h="2370" extrusionOk="0">
                  <a:moveTo>
                    <a:pt x="1" y="2007"/>
                  </a:moveTo>
                  <a:lnTo>
                    <a:pt x="146" y="2369"/>
                  </a:lnTo>
                  <a:lnTo>
                    <a:pt x="3687" y="1064"/>
                  </a:lnTo>
                  <a:lnTo>
                    <a:pt x="32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5513761" y="2927893"/>
              <a:ext cx="234876" cy="68520"/>
            </a:xfrm>
            <a:custGeom>
              <a:avLst/>
              <a:gdLst/>
              <a:ahLst/>
              <a:cxnLst/>
              <a:rect l="l" t="t" r="r" b="b"/>
              <a:pathLst>
                <a:path w="5392" h="1573" extrusionOk="0">
                  <a:moveTo>
                    <a:pt x="0" y="122"/>
                  </a:moveTo>
                  <a:lnTo>
                    <a:pt x="49" y="799"/>
                  </a:lnTo>
                  <a:lnTo>
                    <a:pt x="5391" y="1572"/>
                  </a:lnTo>
                  <a:lnTo>
                    <a:pt x="53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5493767" y="3048467"/>
              <a:ext cx="142703" cy="126934"/>
            </a:xfrm>
            <a:custGeom>
              <a:avLst/>
              <a:gdLst/>
              <a:ahLst/>
              <a:cxnLst/>
              <a:rect l="l" t="t" r="r" b="b"/>
              <a:pathLst>
                <a:path w="3276" h="2914" extrusionOk="0">
                  <a:moveTo>
                    <a:pt x="218" y="1"/>
                  </a:moveTo>
                  <a:lnTo>
                    <a:pt x="0" y="509"/>
                  </a:lnTo>
                  <a:lnTo>
                    <a:pt x="2768" y="2914"/>
                  </a:lnTo>
                  <a:lnTo>
                    <a:pt x="3276" y="206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3482514" y="3071118"/>
              <a:ext cx="408070" cy="380192"/>
            </a:xfrm>
            <a:custGeom>
              <a:avLst/>
              <a:gdLst/>
              <a:ahLst/>
              <a:cxnLst/>
              <a:rect l="l" t="t" r="r" b="b"/>
              <a:pathLst>
                <a:path w="9368" h="8728" extrusionOk="0">
                  <a:moveTo>
                    <a:pt x="2164" y="1"/>
                  </a:moveTo>
                  <a:cubicBezTo>
                    <a:pt x="967" y="1"/>
                    <a:pt x="0" y="968"/>
                    <a:pt x="0" y="2164"/>
                  </a:cubicBezTo>
                  <a:lnTo>
                    <a:pt x="0" y="6564"/>
                  </a:lnTo>
                  <a:cubicBezTo>
                    <a:pt x="0" y="7760"/>
                    <a:pt x="967" y="8727"/>
                    <a:pt x="2164" y="8727"/>
                  </a:cubicBezTo>
                  <a:lnTo>
                    <a:pt x="7204" y="8727"/>
                  </a:lnTo>
                  <a:cubicBezTo>
                    <a:pt x="8401" y="8727"/>
                    <a:pt x="9368" y="7760"/>
                    <a:pt x="9368" y="6564"/>
                  </a:cubicBezTo>
                  <a:lnTo>
                    <a:pt x="9368" y="2164"/>
                  </a:lnTo>
                  <a:cubicBezTo>
                    <a:pt x="9368" y="968"/>
                    <a:pt x="8401" y="1"/>
                    <a:pt x="72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3550947" y="3153795"/>
              <a:ext cx="271205" cy="215361"/>
            </a:xfrm>
            <a:custGeom>
              <a:avLst/>
              <a:gdLst/>
              <a:ahLst/>
              <a:cxnLst/>
              <a:rect l="l" t="t" r="r" b="b"/>
              <a:pathLst>
                <a:path w="6226" h="4944" extrusionOk="0">
                  <a:moveTo>
                    <a:pt x="702" y="0"/>
                  </a:moveTo>
                  <a:cubicBezTo>
                    <a:pt x="315" y="0"/>
                    <a:pt x="1" y="302"/>
                    <a:pt x="1" y="689"/>
                  </a:cubicBezTo>
                  <a:lnTo>
                    <a:pt x="1" y="4243"/>
                  </a:lnTo>
                  <a:cubicBezTo>
                    <a:pt x="1" y="4630"/>
                    <a:pt x="315" y="4944"/>
                    <a:pt x="702" y="4944"/>
                  </a:cubicBezTo>
                  <a:lnTo>
                    <a:pt x="5536" y="4944"/>
                  </a:lnTo>
                  <a:cubicBezTo>
                    <a:pt x="5911" y="4944"/>
                    <a:pt x="6225" y="4630"/>
                    <a:pt x="6225" y="4243"/>
                  </a:cubicBezTo>
                  <a:lnTo>
                    <a:pt x="6225" y="689"/>
                  </a:lnTo>
                  <a:cubicBezTo>
                    <a:pt x="6225" y="302"/>
                    <a:pt x="5911" y="0"/>
                    <a:pt x="5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3573075" y="3175880"/>
              <a:ext cx="226948" cy="99578"/>
            </a:xfrm>
            <a:custGeom>
              <a:avLst/>
              <a:gdLst/>
              <a:ahLst/>
              <a:cxnLst/>
              <a:rect l="l" t="t" r="r" b="b"/>
              <a:pathLst>
                <a:path w="5210" h="2286" extrusionOk="0">
                  <a:moveTo>
                    <a:pt x="2599" y="2285"/>
                  </a:moveTo>
                  <a:lnTo>
                    <a:pt x="0" y="1"/>
                  </a:lnTo>
                  <a:lnTo>
                    <a:pt x="2599" y="1657"/>
                  </a:lnTo>
                  <a:lnTo>
                    <a:pt x="52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5015173" y="2142771"/>
              <a:ext cx="377535" cy="338069"/>
            </a:xfrm>
            <a:custGeom>
              <a:avLst/>
              <a:gdLst/>
              <a:ahLst/>
              <a:cxnLst/>
              <a:rect l="l" t="t" r="r" b="b"/>
              <a:pathLst>
                <a:path w="8667" h="7761" extrusionOk="0">
                  <a:moveTo>
                    <a:pt x="4346" y="1"/>
                  </a:moveTo>
                  <a:cubicBezTo>
                    <a:pt x="3968" y="1"/>
                    <a:pt x="3584" y="56"/>
                    <a:pt x="3203" y="173"/>
                  </a:cubicBezTo>
                  <a:cubicBezTo>
                    <a:pt x="1148" y="789"/>
                    <a:pt x="0" y="2965"/>
                    <a:pt x="629" y="5007"/>
                  </a:cubicBezTo>
                  <a:cubicBezTo>
                    <a:pt x="1132" y="6687"/>
                    <a:pt x="2677" y="7760"/>
                    <a:pt x="4340" y="7760"/>
                  </a:cubicBezTo>
                  <a:cubicBezTo>
                    <a:pt x="4712" y="7760"/>
                    <a:pt x="5090" y="7707"/>
                    <a:pt x="5463" y="7594"/>
                  </a:cubicBezTo>
                  <a:cubicBezTo>
                    <a:pt x="7518" y="6965"/>
                    <a:pt x="8666" y="4802"/>
                    <a:pt x="8050" y="2747"/>
                  </a:cubicBezTo>
                  <a:cubicBezTo>
                    <a:pt x="7538" y="1073"/>
                    <a:pt x="6007" y="1"/>
                    <a:pt x="4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5104123" y="2211334"/>
              <a:ext cx="205385" cy="199592"/>
            </a:xfrm>
            <a:custGeom>
              <a:avLst/>
              <a:gdLst/>
              <a:ahLst/>
              <a:cxnLst/>
              <a:rect l="l" t="t" r="r" b="b"/>
              <a:pathLst>
                <a:path w="4715" h="4582" extrusionOk="0">
                  <a:moveTo>
                    <a:pt x="3035" y="992"/>
                  </a:moveTo>
                  <a:lnTo>
                    <a:pt x="1306" y="1778"/>
                  </a:lnTo>
                  <a:cubicBezTo>
                    <a:pt x="1282" y="1765"/>
                    <a:pt x="1246" y="1741"/>
                    <a:pt x="1222" y="1729"/>
                  </a:cubicBezTo>
                  <a:cubicBezTo>
                    <a:pt x="762" y="1427"/>
                    <a:pt x="158" y="1705"/>
                    <a:pt x="85" y="2237"/>
                  </a:cubicBezTo>
                  <a:cubicBezTo>
                    <a:pt x="1" y="2769"/>
                    <a:pt x="508" y="3204"/>
                    <a:pt x="1028" y="3047"/>
                  </a:cubicBezTo>
                  <a:cubicBezTo>
                    <a:pt x="1125" y="3022"/>
                    <a:pt x="1209" y="2974"/>
                    <a:pt x="1294" y="2914"/>
                  </a:cubicBezTo>
                  <a:cubicBezTo>
                    <a:pt x="1318" y="2877"/>
                    <a:pt x="1342" y="2853"/>
                    <a:pt x="1367" y="2841"/>
                  </a:cubicBezTo>
                  <a:cubicBezTo>
                    <a:pt x="1415" y="2865"/>
                    <a:pt x="1475" y="2902"/>
                    <a:pt x="1524" y="2926"/>
                  </a:cubicBezTo>
                  <a:cubicBezTo>
                    <a:pt x="1995" y="3192"/>
                    <a:pt x="2491" y="3446"/>
                    <a:pt x="2962" y="3711"/>
                  </a:cubicBezTo>
                  <a:cubicBezTo>
                    <a:pt x="3071" y="3772"/>
                    <a:pt x="3022" y="3736"/>
                    <a:pt x="3059" y="3856"/>
                  </a:cubicBezTo>
                  <a:cubicBezTo>
                    <a:pt x="3252" y="4533"/>
                    <a:pt x="4183" y="4582"/>
                    <a:pt x="4449" y="3929"/>
                  </a:cubicBezTo>
                  <a:cubicBezTo>
                    <a:pt x="4715" y="3288"/>
                    <a:pt x="4002" y="2672"/>
                    <a:pt x="3397" y="3022"/>
                  </a:cubicBezTo>
                  <a:cubicBezTo>
                    <a:pt x="3349" y="3047"/>
                    <a:pt x="3300" y="3083"/>
                    <a:pt x="3264" y="3119"/>
                  </a:cubicBezTo>
                  <a:cubicBezTo>
                    <a:pt x="3216" y="3168"/>
                    <a:pt x="3180" y="3216"/>
                    <a:pt x="3143" y="3264"/>
                  </a:cubicBezTo>
                  <a:cubicBezTo>
                    <a:pt x="3119" y="3264"/>
                    <a:pt x="2031" y="2660"/>
                    <a:pt x="1959" y="2612"/>
                  </a:cubicBezTo>
                  <a:lnTo>
                    <a:pt x="1560" y="2394"/>
                  </a:lnTo>
                  <a:lnTo>
                    <a:pt x="1560" y="2213"/>
                  </a:lnTo>
                  <a:lnTo>
                    <a:pt x="2382" y="1826"/>
                  </a:lnTo>
                  <a:cubicBezTo>
                    <a:pt x="2442" y="1802"/>
                    <a:pt x="3192" y="1463"/>
                    <a:pt x="3228" y="1451"/>
                  </a:cubicBezTo>
                  <a:cubicBezTo>
                    <a:pt x="3470" y="1729"/>
                    <a:pt x="3869" y="1790"/>
                    <a:pt x="4171" y="1596"/>
                  </a:cubicBezTo>
                  <a:cubicBezTo>
                    <a:pt x="4316" y="1512"/>
                    <a:pt x="4412" y="1379"/>
                    <a:pt x="4473" y="1234"/>
                  </a:cubicBezTo>
                  <a:cubicBezTo>
                    <a:pt x="4545" y="1052"/>
                    <a:pt x="4533" y="847"/>
                    <a:pt x="4461" y="678"/>
                  </a:cubicBezTo>
                  <a:cubicBezTo>
                    <a:pt x="4171" y="1"/>
                    <a:pt x="3180" y="122"/>
                    <a:pt x="3059" y="847"/>
                  </a:cubicBezTo>
                  <a:cubicBezTo>
                    <a:pt x="3035" y="895"/>
                    <a:pt x="3035" y="944"/>
                    <a:pt x="3035" y="9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3549379" y="1943877"/>
              <a:ext cx="606050" cy="332276"/>
            </a:xfrm>
            <a:custGeom>
              <a:avLst/>
              <a:gdLst/>
              <a:ahLst/>
              <a:cxnLst/>
              <a:rect l="l" t="t" r="r" b="b"/>
              <a:pathLst>
                <a:path w="13913" h="7628" extrusionOk="0">
                  <a:moveTo>
                    <a:pt x="1680" y="7591"/>
                  </a:moveTo>
                  <a:lnTo>
                    <a:pt x="11725" y="7591"/>
                  </a:lnTo>
                  <a:cubicBezTo>
                    <a:pt x="12921" y="7627"/>
                    <a:pt x="13912" y="6660"/>
                    <a:pt x="13912" y="5464"/>
                  </a:cubicBezTo>
                  <a:cubicBezTo>
                    <a:pt x="13912" y="4255"/>
                    <a:pt x="12921" y="3300"/>
                    <a:pt x="11725" y="3325"/>
                  </a:cubicBezTo>
                  <a:cubicBezTo>
                    <a:pt x="11302" y="3325"/>
                    <a:pt x="10891" y="3445"/>
                    <a:pt x="10528" y="3675"/>
                  </a:cubicBezTo>
                  <a:cubicBezTo>
                    <a:pt x="10576" y="3506"/>
                    <a:pt x="10601" y="3312"/>
                    <a:pt x="10601" y="3131"/>
                  </a:cubicBezTo>
                  <a:cubicBezTo>
                    <a:pt x="10601" y="1270"/>
                    <a:pt x="8352" y="315"/>
                    <a:pt x="7011" y="1620"/>
                  </a:cubicBezTo>
                  <a:cubicBezTo>
                    <a:pt x="6805" y="605"/>
                    <a:pt x="5766" y="1"/>
                    <a:pt x="4787" y="327"/>
                  </a:cubicBezTo>
                  <a:cubicBezTo>
                    <a:pt x="3808" y="641"/>
                    <a:pt x="3324" y="1729"/>
                    <a:pt x="3735" y="2672"/>
                  </a:cubicBezTo>
                  <a:lnTo>
                    <a:pt x="3639" y="2672"/>
                  </a:lnTo>
                  <a:cubicBezTo>
                    <a:pt x="2780" y="2672"/>
                    <a:pt x="2091" y="3361"/>
                    <a:pt x="2091" y="4219"/>
                  </a:cubicBezTo>
                  <a:cubicBezTo>
                    <a:pt x="2091" y="4376"/>
                    <a:pt x="2103" y="4521"/>
                    <a:pt x="2152" y="4678"/>
                  </a:cubicBezTo>
                  <a:cubicBezTo>
                    <a:pt x="1257" y="4352"/>
                    <a:pt x="303" y="4920"/>
                    <a:pt x="157" y="5851"/>
                  </a:cubicBezTo>
                  <a:cubicBezTo>
                    <a:pt x="0" y="6793"/>
                    <a:pt x="738" y="7627"/>
                    <a:pt x="1680" y="76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4230135" y="2475132"/>
              <a:ext cx="751889" cy="32670"/>
            </a:xfrm>
            <a:custGeom>
              <a:avLst/>
              <a:gdLst/>
              <a:ahLst/>
              <a:cxnLst/>
              <a:rect l="l" t="t" r="r" b="b"/>
              <a:pathLst>
                <a:path w="17261" h="750" extrusionOk="0">
                  <a:moveTo>
                    <a:pt x="375" y="0"/>
                  </a:moveTo>
                  <a:cubicBezTo>
                    <a:pt x="170" y="0"/>
                    <a:pt x="1" y="169"/>
                    <a:pt x="1" y="375"/>
                  </a:cubicBezTo>
                  <a:cubicBezTo>
                    <a:pt x="1" y="580"/>
                    <a:pt x="170" y="750"/>
                    <a:pt x="375" y="750"/>
                  </a:cubicBezTo>
                  <a:lnTo>
                    <a:pt x="16898" y="750"/>
                  </a:lnTo>
                  <a:cubicBezTo>
                    <a:pt x="17103" y="750"/>
                    <a:pt x="17261" y="580"/>
                    <a:pt x="17261" y="375"/>
                  </a:cubicBezTo>
                  <a:cubicBezTo>
                    <a:pt x="17261" y="169"/>
                    <a:pt x="17103" y="0"/>
                    <a:pt x="168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4230135" y="2565693"/>
              <a:ext cx="751889" cy="32670"/>
            </a:xfrm>
            <a:custGeom>
              <a:avLst/>
              <a:gdLst/>
              <a:ahLst/>
              <a:cxnLst/>
              <a:rect l="l" t="t" r="r" b="b"/>
              <a:pathLst>
                <a:path w="17261" h="750" extrusionOk="0">
                  <a:moveTo>
                    <a:pt x="375" y="0"/>
                  </a:moveTo>
                  <a:cubicBezTo>
                    <a:pt x="170" y="0"/>
                    <a:pt x="1" y="169"/>
                    <a:pt x="1" y="375"/>
                  </a:cubicBezTo>
                  <a:cubicBezTo>
                    <a:pt x="1" y="580"/>
                    <a:pt x="170" y="750"/>
                    <a:pt x="375" y="750"/>
                  </a:cubicBezTo>
                  <a:lnTo>
                    <a:pt x="16898" y="750"/>
                  </a:lnTo>
                  <a:cubicBezTo>
                    <a:pt x="17103" y="750"/>
                    <a:pt x="17261" y="580"/>
                    <a:pt x="17261" y="375"/>
                  </a:cubicBezTo>
                  <a:cubicBezTo>
                    <a:pt x="17261" y="169"/>
                    <a:pt x="17103" y="0"/>
                    <a:pt x="168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4230135" y="2656777"/>
              <a:ext cx="751889" cy="32147"/>
            </a:xfrm>
            <a:custGeom>
              <a:avLst/>
              <a:gdLst/>
              <a:ahLst/>
              <a:cxnLst/>
              <a:rect l="l" t="t" r="r" b="b"/>
              <a:pathLst>
                <a:path w="17261" h="738" extrusionOk="0">
                  <a:moveTo>
                    <a:pt x="375" y="0"/>
                  </a:moveTo>
                  <a:cubicBezTo>
                    <a:pt x="170" y="0"/>
                    <a:pt x="1" y="157"/>
                    <a:pt x="1" y="375"/>
                  </a:cubicBezTo>
                  <a:cubicBezTo>
                    <a:pt x="1" y="580"/>
                    <a:pt x="170" y="738"/>
                    <a:pt x="375" y="738"/>
                  </a:cubicBezTo>
                  <a:lnTo>
                    <a:pt x="16898" y="738"/>
                  </a:lnTo>
                  <a:cubicBezTo>
                    <a:pt x="17103" y="738"/>
                    <a:pt x="17261" y="580"/>
                    <a:pt x="17261" y="375"/>
                  </a:cubicBezTo>
                  <a:cubicBezTo>
                    <a:pt x="17261" y="157"/>
                    <a:pt x="17103" y="0"/>
                    <a:pt x="168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4160656" y="2475132"/>
              <a:ext cx="41077" cy="32670"/>
            </a:xfrm>
            <a:custGeom>
              <a:avLst/>
              <a:gdLst/>
              <a:ahLst/>
              <a:cxnLst/>
              <a:rect l="l" t="t" r="r" b="b"/>
              <a:pathLst>
                <a:path w="943" h="750" extrusionOk="0">
                  <a:moveTo>
                    <a:pt x="375" y="0"/>
                  </a:moveTo>
                  <a:cubicBezTo>
                    <a:pt x="169" y="0"/>
                    <a:pt x="0" y="169"/>
                    <a:pt x="0" y="375"/>
                  </a:cubicBezTo>
                  <a:cubicBezTo>
                    <a:pt x="0" y="580"/>
                    <a:pt x="169" y="750"/>
                    <a:pt x="375" y="750"/>
                  </a:cubicBezTo>
                  <a:lnTo>
                    <a:pt x="568" y="750"/>
                  </a:lnTo>
                  <a:cubicBezTo>
                    <a:pt x="774" y="750"/>
                    <a:pt x="943" y="580"/>
                    <a:pt x="943" y="375"/>
                  </a:cubicBezTo>
                  <a:cubicBezTo>
                    <a:pt x="943" y="169"/>
                    <a:pt x="774"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4160656" y="2565693"/>
              <a:ext cx="41077" cy="32670"/>
            </a:xfrm>
            <a:custGeom>
              <a:avLst/>
              <a:gdLst/>
              <a:ahLst/>
              <a:cxnLst/>
              <a:rect l="l" t="t" r="r" b="b"/>
              <a:pathLst>
                <a:path w="943" h="750" extrusionOk="0">
                  <a:moveTo>
                    <a:pt x="375" y="0"/>
                  </a:moveTo>
                  <a:cubicBezTo>
                    <a:pt x="169" y="0"/>
                    <a:pt x="0" y="169"/>
                    <a:pt x="0" y="375"/>
                  </a:cubicBezTo>
                  <a:cubicBezTo>
                    <a:pt x="0" y="580"/>
                    <a:pt x="169" y="750"/>
                    <a:pt x="375" y="750"/>
                  </a:cubicBezTo>
                  <a:lnTo>
                    <a:pt x="568" y="750"/>
                  </a:lnTo>
                  <a:cubicBezTo>
                    <a:pt x="774" y="750"/>
                    <a:pt x="943" y="580"/>
                    <a:pt x="943" y="375"/>
                  </a:cubicBezTo>
                  <a:cubicBezTo>
                    <a:pt x="943" y="169"/>
                    <a:pt x="774" y="0"/>
                    <a:pt x="568" y="0"/>
                  </a:cubicBez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4160656" y="2656777"/>
              <a:ext cx="41077" cy="32147"/>
            </a:xfrm>
            <a:custGeom>
              <a:avLst/>
              <a:gdLst/>
              <a:ahLst/>
              <a:cxnLst/>
              <a:rect l="l" t="t" r="r" b="b"/>
              <a:pathLst>
                <a:path w="943" h="738" extrusionOk="0">
                  <a:moveTo>
                    <a:pt x="375" y="0"/>
                  </a:moveTo>
                  <a:cubicBezTo>
                    <a:pt x="169" y="0"/>
                    <a:pt x="0" y="157"/>
                    <a:pt x="0" y="375"/>
                  </a:cubicBezTo>
                  <a:cubicBezTo>
                    <a:pt x="0" y="580"/>
                    <a:pt x="169" y="738"/>
                    <a:pt x="375" y="738"/>
                  </a:cubicBezTo>
                  <a:lnTo>
                    <a:pt x="568" y="738"/>
                  </a:lnTo>
                  <a:cubicBezTo>
                    <a:pt x="774" y="738"/>
                    <a:pt x="943" y="580"/>
                    <a:pt x="943" y="375"/>
                  </a:cubicBezTo>
                  <a:cubicBezTo>
                    <a:pt x="943" y="157"/>
                    <a:pt x="774"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4230135" y="3966709"/>
              <a:ext cx="751889" cy="32670"/>
            </a:xfrm>
            <a:custGeom>
              <a:avLst/>
              <a:gdLst/>
              <a:ahLst/>
              <a:cxnLst/>
              <a:rect l="l" t="t" r="r" b="b"/>
              <a:pathLst>
                <a:path w="17261" h="750" extrusionOk="0">
                  <a:moveTo>
                    <a:pt x="375" y="0"/>
                  </a:moveTo>
                  <a:cubicBezTo>
                    <a:pt x="170" y="0"/>
                    <a:pt x="1" y="170"/>
                    <a:pt x="1" y="375"/>
                  </a:cubicBezTo>
                  <a:cubicBezTo>
                    <a:pt x="1" y="581"/>
                    <a:pt x="170" y="750"/>
                    <a:pt x="375" y="750"/>
                  </a:cubicBezTo>
                  <a:lnTo>
                    <a:pt x="16898" y="750"/>
                  </a:lnTo>
                  <a:cubicBezTo>
                    <a:pt x="17103" y="750"/>
                    <a:pt x="17261" y="581"/>
                    <a:pt x="17261" y="375"/>
                  </a:cubicBezTo>
                  <a:cubicBezTo>
                    <a:pt x="17261" y="170"/>
                    <a:pt x="17103" y="0"/>
                    <a:pt x="16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4230135" y="4057792"/>
              <a:ext cx="751889" cy="32147"/>
            </a:xfrm>
            <a:custGeom>
              <a:avLst/>
              <a:gdLst/>
              <a:ahLst/>
              <a:cxnLst/>
              <a:rect l="l" t="t" r="r" b="b"/>
              <a:pathLst>
                <a:path w="17261" h="738" extrusionOk="0">
                  <a:moveTo>
                    <a:pt x="375" y="0"/>
                  </a:moveTo>
                  <a:cubicBezTo>
                    <a:pt x="170" y="0"/>
                    <a:pt x="1" y="158"/>
                    <a:pt x="1" y="375"/>
                  </a:cubicBezTo>
                  <a:cubicBezTo>
                    <a:pt x="1" y="581"/>
                    <a:pt x="170" y="738"/>
                    <a:pt x="375" y="738"/>
                  </a:cubicBezTo>
                  <a:lnTo>
                    <a:pt x="16898" y="738"/>
                  </a:lnTo>
                  <a:cubicBezTo>
                    <a:pt x="17103" y="738"/>
                    <a:pt x="17261" y="581"/>
                    <a:pt x="17261" y="375"/>
                  </a:cubicBezTo>
                  <a:cubicBezTo>
                    <a:pt x="17261" y="158"/>
                    <a:pt x="17103" y="0"/>
                    <a:pt x="16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4160656" y="3966709"/>
              <a:ext cx="41077" cy="32670"/>
            </a:xfrm>
            <a:custGeom>
              <a:avLst/>
              <a:gdLst/>
              <a:ahLst/>
              <a:cxnLst/>
              <a:rect l="l" t="t" r="r" b="b"/>
              <a:pathLst>
                <a:path w="943" h="750" extrusionOk="0">
                  <a:moveTo>
                    <a:pt x="375" y="0"/>
                  </a:moveTo>
                  <a:cubicBezTo>
                    <a:pt x="169" y="0"/>
                    <a:pt x="0" y="170"/>
                    <a:pt x="0" y="375"/>
                  </a:cubicBezTo>
                  <a:cubicBezTo>
                    <a:pt x="0" y="581"/>
                    <a:pt x="169" y="750"/>
                    <a:pt x="375" y="750"/>
                  </a:cubicBezTo>
                  <a:lnTo>
                    <a:pt x="568" y="750"/>
                  </a:lnTo>
                  <a:cubicBezTo>
                    <a:pt x="774" y="750"/>
                    <a:pt x="943" y="581"/>
                    <a:pt x="943" y="375"/>
                  </a:cubicBezTo>
                  <a:cubicBezTo>
                    <a:pt x="943" y="170"/>
                    <a:pt x="774" y="0"/>
                    <a:pt x="568" y="0"/>
                  </a:cubicBez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4160656" y="4057792"/>
              <a:ext cx="41077" cy="32147"/>
            </a:xfrm>
            <a:custGeom>
              <a:avLst/>
              <a:gdLst/>
              <a:ahLst/>
              <a:cxnLst/>
              <a:rect l="l" t="t" r="r" b="b"/>
              <a:pathLst>
                <a:path w="943" h="738" extrusionOk="0">
                  <a:moveTo>
                    <a:pt x="375" y="0"/>
                  </a:moveTo>
                  <a:cubicBezTo>
                    <a:pt x="169" y="0"/>
                    <a:pt x="0" y="158"/>
                    <a:pt x="0" y="375"/>
                  </a:cubicBezTo>
                  <a:cubicBezTo>
                    <a:pt x="0" y="581"/>
                    <a:pt x="169" y="738"/>
                    <a:pt x="375" y="738"/>
                  </a:cubicBezTo>
                  <a:lnTo>
                    <a:pt x="568" y="738"/>
                  </a:lnTo>
                  <a:cubicBezTo>
                    <a:pt x="774" y="738"/>
                    <a:pt x="943" y="581"/>
                    <a:pt x="943" y="375"/>
                  </a:cubicBezTo>
                  <a:cubicBezTo>
                    <a:pt x="943" y="158"/>
                    <a:pt x="774" y="0"/>
                    <a:pt x="568" y="0"/>
                  </a:cubicBezTo>
                  <a:close/>
                </a:path>
              </a:pathLst>
            </a:custGeom>
            <a:solidFill>
              <a:srgbClr val="407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4930406" y="3653949"/>
              <a:ext cx="640245" cy="440217"/>
            </a:xfrm>
            <a:custGeom>
              <a:avLst/>
              <a:gdLst/>
              <a:ahLst/>
              <a:cxnLst/>
              <a:rect l="l" t="t" r="r" b="b"/>
              <a:pathLst>
                <a:path w="14698" h="10106" extrusionOk="0">
                  <a:moveTo>
                    <a:pt x="1487" y="1"/>
                  </a:moveTo>
                  <a:cubicBezTo>
                    <a:pt x="665" y="1"/>
                    <a:pt x="0" y="678"/>
                    <a:pt x="0" y="1500"/>
                  </a:cubicBezTo>
                  <a:lnTo>
                    <a:pt x="0" y="8607"/>
                  </a:lnTo>
                  <a:cubicBezTo>
                    <a:pt x="0" y="9441"/>
                    <a:pt x="665" y="10105"/>
                    <a:pt x="1487" y="10105"/>
                  </a:cubicBezTo>
                  <a:lnTo>
                    <a:pt x="13199" y="10105"/>
                  </a:lnTo>
                  <a:cubicBezTo>
                    <a:pt x="14033" y="10105"/>
                    <a:pt x="14698" y="9441"/>
                    <a:pt x="14698" y="8607"/>
                  </a:cubicBezTo>
                  <a:lnTo>
                    <a:pt x="14698" y="1500"/>
                  </a:lnTo>
                  <a:cubicBezTo>
                    <a:pt x="14698" y="678"/>
                    <a:pt x="14033" y="1"/>
                    <a:pt x="13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5164149" y="3793471"/>
              <a:ext cx="172236" cy="161695"/>
            </a:xfrm>
            <a:custGeom>
              <a:avLst/>
              <a:gdLst/>
              <a:ahLst/>
              <a:cxnLst/>
              <a:rect l="l" t="t" r="r" b="b"/>
              <a:pathLst>
                <a:path w="3954" h="3712" extrusionOk="0">
                  <a:moveTo>
                    <a:pt x="1" y="1"/>
                  </a:moveTo>
                  <a:lnTo>
                    <a:pt x="3953" y="1850"/>
                  </a:lnTo>
                  <a:lnTo>
                    <a:pt x="1" y="371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3671521" y="3706090"/>
              <a:ext cx="429676" cy="354883"/>
            </a:xfrm>
            <a:custGeom>
              <a:avLst/>
              <a:gdLst/>
              <a:ahLst/>
              <a:cxnLst/>
              <a:rect l="l" t="t" r="r" b="b"/>
              <a:pathLst>
                <a:path w="9864" h="8147" extrusionOk="0">
                  <a:moveTo>
                    <a:pt x="786" y="1185"/>
                  </a:moveTo>
                  <a:lnTo>
                    <a:pt x="2913" y="1185"/>
                  </a:lnTo>
                  <a:lnTo>
                    <a:pt x="3457" y="278"/>
                  </a:lnTo>
                  <a:cubicBezTo>
                    <a:pt x="3518" y="109"/>
                    <a:pt x="3687" y="0"/>
                    <a:pt x="3868" y="12"/>
                  </a:cubicBezTo>
                  <a:lnTo>
                    <a:pt x="5983" y="12"/>
                  </a:lnTo>
                  <a:cubicBezTo>
                    <a:pt x="6165" y="0"/>
                    <a:pt x="6334" y="109"/>
                    <a:pt x="6394" y="278"/>
                  </a:cubicBezTo>
                  <a:lnTo>
                    <a:pt x="6938" y="1185"/>
                  </a:lnTo>
                  <a:lnTo>
                    <a:pt x="9078" y="1185"/>
                  </a:lnTo>
                  <a:cubicBezTo>
                    <a:pt x="9501" y="1185"/>
                    <a:pt x="9863" y="1535"/>
                    <a:pt x="9863" y="1971"/>
                  </a:cubicBezTo>
                  <a:lnTo>
                    <a:pt x="9863" y="7361"/>
                  </a:lnTo>
                  <a:cubicBezTo>
                    <a:pt x="9863" y="7796"/>
                    <a:pt x="9501" y="8147"/>
                    <a:pt x="9078" y="8147"/>
                  </a:cubicBezTo>
                  <a:lnTo>
                    <a:pt x="786" y="8147"/>
                  </a:lnTo>
                  <a:cubicBezTo>
                    <a:pt x="351" y="8147"/>
                    <a:pt x="1" y="7796"/>
                    <a:pt x="1" y="7361"/>
                  </a:cubicBezTo>
                  <a:lnTo>
                    <a:pt x="1" y="1971"/>
                  </a:lnTo>
                  <a:cubicBezTo>
                    <a:pt x="1" y="1535"/>
                    <a:pt x="351" y="1185"/>
                    <a:pt x="786" y="11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3800502" y="3808761"/>
              <a:ext cx="200115" cy="200115"/>
            </a:xfrm>
            <a:custGeom>
              <a:avLst/>
              <a:gdLst/>
              <a:ahLst/>
              <a:cxnLst/>
              <a:rect l="l" t="t" r="r" b="b"/>
              <a:pathLst>
                <a:path w="4594" h="4594" extrusionOk="0">
                  <a:moveTo>
                    <a:pt x="1971" y="4593"/>
                  </a:moveTo>
                  <a:cubicBezTo>
                    <a:pt x="3724" y="4593"/>
                    <a:pt x="4594" y="2478"/>
                    <a:pt x="3361" y="1233"/>
                  </a:cubicBezTo>
                  <a:cubicBezTo>
                    <a:pt x="2128" y="0"/>
                    <a:pt x="1" y="883"/>
                    <a:pt x="1" y="2623"/>
                  </a:cubicBezTo>
                  <a:cubicBezTo>
                    <a:pt x="13" y="3711"/>
                    <a:pt x="883" y="4593"/>
                    <a:pt x="1971" y="45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3376140" y="2609384"/>
              <a:ext cx="218541" cy="224857"/>
            </a:xfrm>
            <a:custGeom>
              <a:avLst/>
              <a:gdLst/>
              <a:ahLst/>
              <a:cxnLst/>
              <a:rect l="l" t="t" r="r" b="b"/>
              <a:pathLst>
                <a:path w="5017" h="5162" extrusionOk="0">
                  <a:moveTo>
                    <a:pt x="883" y="726"/>
                  </a:moveTo>
                  <a:cubicBezTo>
                    <a:pt x="1669" y="0"/>
                    <a:pt x="2877" y="0"/>
                    <a:pt x="3675" y="701"/>
                  </a:cubicBezTo>
                  <a:cubicBezTo>
                    <a:pt x="4473" y="1415"/>
                    <a:pt x="4594" y="2611"/>
                    <a:pt x="3965" y="3481"/>
                  </a:cubicBezTo>
                  <a:lnTo>
                    <a:pt x="4908" y="4497"/>
                  </a:lnTo>
                  <a:cubicBezTo>
                    <a:pt x="5017" y="4618"/>
                    <a:pt x="5005" y="4799"/>
                    <a:pt x="4884" y="4908"/>
                  </a:cubicBezTo>
                  <a:lnTo>
                    <a:pt x="4715" y="5065"/>
                  </a:lnTo>
                  <a:cubicBezTo>
                    <a:pt x="4594" y="5162"/>
                    <a:pt x="4412" y="5162"/>
                    <a:pt x="4304" y="5041"/>
                  </a:cubicBezTo>
                  <a:lnTo>
                    <a:pt x="3373" y="4025"/>
                  </a:lnTo>
                  <a:cubicBezTo>
                    <a:pt x="2467" y="4581"/>
                    <a:pt x="1282" y="4352"/>
                    <a:pt x="641" y="3494"/>
                  </a:cubicBezTo>
                  <a:cubicBezTo>
                    <a:pt x="1" y="2647"/>
                    <a:pt x="110" y="1439"/>
                    <a:pt x="895" y="726"/>
                  </a:cubicBezTo>
                  <a:close/>
                  <a:moveTo>
                    <a:pt x="1415" y="1306"/>
                  </a:moveTo>
                  <a:cubicBezTo>
                    <a:pt x="569" y="2079"/>
                    <a:pt x="1089" y="3494"/>
                    <a:pt x="2237" y="3542"/>
                  </a:cubicBezTo>
                  <a:cubicBezTo>
                    <a:pt x="3385" y="3590"/>
                    <a:pt x="4014" y="2224"/>
                    <a:pt x="3228" y="1378"/>
                  </a:cubicBezTo>
                  <a:cubicBezTo>
                    <a:pt x="2757" y="859"/>
                    <a:pt x="1947" y="822"/>
                    <a:pt x="1415" y="13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5321575" y="1911773"/>
              <a:ext cx="22172" cy="104283"/>
            </a:xfrm>
            <a:custGeom>
              <a:avLst/>
              <a:gdLst/>
              <a:ahLst/>
              <a:cxnLst/>
              <a:rect l="l" t="t" r="r" b="b"/>
              <a:pathLst>
                <a:path w="509" h="2394" extrusionOk="0">
                  <a:moveTo>
                    <a:pt x="254" y="2394"/>
                  </a:moveTo>
                  <a:cubicBezTo>
                    <a:pt x="109" y="2394"/>
                    <a:pt x="1" y="2285"/>
                    <a:pt x="1" y="2140"/>
                  </a:cubicBezTo>
                  <a:lnTo>
                    <a:pt x="1" y="339"/>
                  </a:lnTo>
                  <a:cubicBezTo>
                    <a:pt x="1" y="0"/>
                    <a:pt x="508" y="0"/>
                    <a:pt x="508" y="339"/>
                  </a:cubicBezTo>
                  <a:lnTo>
                    <a:pt x="508" y="2140"/>
                  </a:lnTo>
                  <a:cubicBezTo>
                    <a:pt x="508" y="2285"/>
                    <a:pt x="387" y="2394"/>
                    <a:pt x="254" y="239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5278929" y="1954418"/>
              <a:ext cx="107985" cy="22695"/>
            </a:xfrm>
            <a:custGeom>
              <a:avLst/>
              <a:gdLst/>
              <a:ahLst/>
              <a:cxnLst/>
              <a:rect l="l" t="t" r="r" b="b"/>
              <a:pathLst>
                <a:path w="2479" h="521" extrusionOk="0">
                  <a:moveTo>
                    <a:pt x="2128" y="520"/>
                  </a:moveTo>
                  <a:lnTo>
                    <a:pt x="339" y="520"/>
                  </a:lnTo>
                  <a:cubicBezTo>
                    <a:pt x="1" y="508"/>
                    <a:pt x="1" y="0"/>
                    <a:pt x="339" y="0"/>
                  </a:cubicBezTo>
                  <a:lnTo>
                    <a:pt x="2140" y="0"/>
                  </a:lnTo>
                  <a:cubicBezTo>
                    <a:pt x="2478" y="0"/>
                    <a:pt x="2478" y="520"/>
                    <a:pt x="2140" y="5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5493201" y="2519868"/>
              <a:ext cx="23740" cy="91128"/>
            </a:xfrm>
            <a:custGeom>
              <a:avLst/>
              <a:gdLst/>
              <a:ahLst/>
              <a:cxnLst/>
              <a:rect l="l" t="t" r="r" b="b"/>
              <a:pathLst>
                <a:path w="545" h="2092" extrusionOk="0">
                  <a:moveTo>
                    <a:pt x="267" y="2092"/>
                  </a:moveTo>
                  <a:cubicBezTo>
                    <a:pt x="146" y="2092"/>
                    <a:pt x="49" y="1995"/>
                    <a:pt x="49" y="1874"/>
                  </a:cubicBezTo>
                  <a:lnTo>
                    <a:pt x="49" y="254"/>
                  </a:lnTo>
                  <a:cubicBezTo>
                    <a:pt x="1" y="1"/>
                    <a:pt x="545" y="1"/>
                    <a:pt x="496" y="254"/>
                  </a:cubicBezTo>
                  <a:lnTo>
                    <a:pt x="496" y="1874"/>
                  </a:lnTo>
                  <a:cubicBezTo>
                    <a:pt x="496" y="1995"/>
                    <a:pt x="400" y="2092"/>
                    <a:pt x="267" y="20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5455304" y="2554629"/>
              <a:ext cx="96398" cy="23217"/>
            </a:xfrm>
            <a:custGeom>
              <a:avLst/>
              <a:gdLst/>
              <a:ahLst/>
              <a:cxnLst/>
              <a:rect l="l" t="t" r="r" b="b"/>
              <a:pathLst>
                <a:path w="2213" h="533" extrusionOk="0">
                  <a:moveTo>
                    <a:pt x="1947" y="496"/>
                  </a:moveTo>
                  <a:lnTo>
                    <a:pt x="339" y="496"/>
                  </a:lnTo>
                  <a:cubicBezTo>
                    <a:pt x="1" y="532"/>
                    <a:pt x="1" y="0"/>
                    <a:pt x="339" y="37"/>
                  </a:cubicBezTo>
                  <a:lnTo>
                    <a:pt x="1947" y="37"/>
                  </a:lnTo>
                  <a:cubicBezTo>
                    <a:pt x="2213" y="73"/>
                    <a:pt x="2213" y="460"/>
                    <a:pt x="1947" y="4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3987941" y="1753825"/>
              <a:ext cx="23217" cy="95309"/>
            </a:xfrm>
            <a:custGeom>
              <a:avLst/>
              <a:gdLst/>
              <a:ahLst/>
              <a:cxnLst/>
              <a:rect l="l" t="t" r="r" b="b"/>
              <a:pathLst>
                <a:path w="533" h="2188" extrusionOk="0">
                  <a:moveTo>
                    <a:pt x="267" y="2188"/>
                  </a:moveTo>
                  <a:cubicBezTo>
                    <a:pt x="134" y="2188"/>
                    <a:pt x="37" y="2079"/>
                    <a:pt x="37" y="1958"/>
                  </a:cubicBezTo>
                  <a:lnTo>
                    <a:pt x="37" y="339"/>
                  </a:lnTo>
                  <a:cubicBezTo>
                    <a:pt x="1" y="0"/>
                    <a:pt x="533" y="0"/>
                    <a:pt x="496" y="339"/>
                  </a:cubicBezTo>
                  <a:lnTo>
                    <a:pt x="496" y="1958"/>
                  </a:lnTo>
                  <a:cubicBezTo>
                    <a:pt x="484" y="2079"/>
                    <a:pt x="387" y="2176"/>
                    <a:pt x="267" y="21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3952657" y="1792245"/>
              <a:ext cx="93262" cy="23740"/>
            </a:xfrm>
            <a:custGeom>
              <a:avLst/>
              <a:gdLst/>
              <a:ahLst/>
              <a:cxnLst/>
              <a:rect l="l" t="t" r="r" b="b"/>
              <a:pathLst>
                <a:path w="2141" h="545" extrusionOk="0">
                  <a:moveTo>
                    <a:pt x="1886" y="496"/>
                  </a:moveTo>
                  <a:lnTo>
                    <a:pt x="267" y="496"/>
                  </a:lnTo>
                  <a:cubicBezTo>
                    <a:pt x="1" y="545"/>
                    <a:pt x="1" y="1"/>
                    <a:pt x="267" y="49"/>
                  </a:cubicBezTo>
                  <a:lnTo>
                    <a:pt x="1886" y="49"/>
                  </a:lnTo>
                  <a:cubicBezTo>
                    <a:pt x="2140" y="85"/>
                    <a:pt x="2140" y="460"/>
                    <a:pt x="1886" y="4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3342468" y="3091635"/>
              <a:ext cx="20038" cy="91694"/>
            </a:xfrm>
            <a:custGeom>
              <a:avLst/>
              <a:gdLst/>
              <a:ahLst/>
              <a:cxnLst/>
              <a:rect l="l" t="t" r="r" b="b"/>
              <a:pathLst>
                <a:path w="460" h="2105" extrusionOk="0">
                  <a:moveTo>
                    <a:pt x="230" y="2104"/>
                  </a:moveTo>
                  <a:cubicBezTo>
                    <a:pt x="109" y="2104"/>
                    <a:pt x="0" y="1995"/>
                    <a:pt x="0" y="1874"/>
                  </a:cubicBezTo>
                  <a:lnTo>
                    <a:pt x="0" y="255"/>
                  </a:lnTo>
                  <a:cubicBezTo>
                    <a:pt x="37" y="1"/>
                    <a:pt x="411" y="1"/>
                    <a:pt x="447" y="255"/>
                  </a:cubicBezTo>
                  <a:lnTo>
                    <a:pt x="447" y="1874"/>
                  </a:lnTo>
                  <a:cubicBezTo>
                    <a:pt x="460" y="1995"/>
                    <a:pt x="351" y="2092"/>
                    <a:pt x="230" y="2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3302437" y="3126396"/>
              <a:ext cx="96921" cy="23217"/>
            </a:xfrm>
            <a:custGeom>
              <a:avLst/>
              <a:gdLst/>
              <a:ahLst/>
              <a:cxnLst/>
              <a:rect l="l" t="t" r="r" b="b"/>
              <a:pathLst>
                <a:path w="2225" h="533" extrusionOk="0">
                  <a:moveTo>
                    <a:pt x="1959" y="496"/>
                  </a:moveTo>
                  <a:lnTo>
                    <a:pt x="339" y="496"/>
                  </a:lnTo>
                  <a:cubicBezTo>
                    <a:pt x="1" y="533"/>
                    <a:pt x="1" y="1"/>
                    <a:pt x="339" y="37"/>
                  </a:cubicBezTo>
                  <a:lnTo>
                    <a:pt x="1959" y="37"/>
                  </a:lnTo>
                  <a:cubicBezTo>
                    <a:pt x="2225" y="73"/>
                    <a:pt x="2225" y="460"/>
                    <a:pt x="1959" y="4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4490754" y="1955986"/>
              <a:ext cx="27966" cy="27966"/>
            </a:xfrm>
            <a:custGeom>
              <a:avLst/>
              <a:gdLst/>
              <a:ahLst/>
              <a:cxnLst/>
              <a:rect l="l" t="t" r="r" b="b"/>
              <a:pathLst>
                <a:path w="642" h="642" extrusionOk="0">
                  <a:moveTo>
                    <a:pt x="641" y="279"/>
                  </a:moveTo>
                  <a:cubicBezTo>
                    <a:pt x="641" y="520"/>
                    <a:pt x="351" y="641"/>
                    <a:pt x="182" y="472"/>
                  </a:cubicBezTo>
                  <a:cubicBezTo>
                    <a:pt x="1" y="291"/>
                    <a:pt x="121" y="1"/>
                    <a:pt x="375" y="1"/>
                  </a:cubicBezTo>
                  <a:cubicBezTo>
                    <a:pt x="520" y="1"/>
                    <a:pt x="641" y="121"/>
                    <a:pt x="641" y="2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4627663" y="1844386"/>
              <a:ext cx="44257" cy="43734"/>
            </a:xfrm>
            <a:custGeom>
              <a:avLst/>
              <a:gdLst/>
              <a:ahLst/>
              <a:cxnLst/>
              <a:rect l="l" t="t" r="r" b="b"/>
              <a:pathLst>
                <a:path w="1016" h="1004" extrusionOk="0">
                  <a:moveTo>
                    <a:pt x="1015" y="423"/>
                  </a:moveTo>
                  <a:cubicBezTo>
                    <a:pt x="1015" y="810"/>
                    <a:pt x="544" y="1003"/>
                    <a:pt x="278" y="738"/>
                  </a:cubicBezTo>
                  <a:cubicBezTo>
                    <a:pt x="0" y="460"/>
                    <a:pt x="194" y="0"/>
                    <a:pt x="580" y="0"/>
                  </a:cubicBezTo>
                  <a:cubicBezTo>
                    <a:pt x="822" y="0"/>
                    <a:pt x="1015" y="194"/>
                    <a:pt x="1015" y="4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4386515" y="1843863"/>
              <a:ext cx="44257" cy="44257"/>
            </a:xfrm>
            <a:custGeom>
              <a:avLst/>
              <a:gdLst/>
              <a:ahLst/>
              <a:cxnLst/>
              <a:rect l="l" t="t" r="r" b="b"/>
              <a:pathLst>
                <a:path w="1016" h="1016" extrusionOk="0">
                  <a:moveTo>
                    <a:pt x="1016" y="435"/>
                  </a:moveTo>
                  <a:cubicBezTo>
                    <a:pt x="1016" y="822"/>
                    <a:pt x="544" y="1015"/>
                    <a:pt x="278" y="750"/>
                  </a:cubicBezTo>
                  <a:cubicBezTo>
                    <a:pt x="0" y="472"/>
                    <a:pt x="194" y="12"/>
                    <a:pt x="581" y="12"/>
                  </a:cubicBezTo>
                  <a:cubicBezTo>
                    <a:pt x="822" y="0"/>
                    <a:pt x="1016" y="194"/>
                    <a:pt x="1016" y="4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5740666" y="3189601"/>
              <a:ext cx="28488" cy="28967"/>
            </a:xfrm>
            <a:custGeom>
              <a:avLst/>
              <a:gdLst/>
              <a:ahLst/>
              <a:cxnLst/>
              <a:rect l="l" t="t" r="r" b="b"/>
              <a:pathLst>
                <a:path w="654" h="665" extrusionOk="0">
                  <a:moveTo>
                    <a:pt x="424" y="617"/>
                  </a:moveTo>
                  <a:cubicBezTo>
                    <a:pt x="182" y="665"/>
                    <a:pt x="1" y="411"/>
                    <a:pt x="122" y="206"/>
                  </a:cubicBezTo>
                  <a:cubicBezTo>
                    <a:pt x="255" y="0"/>
                    <a:pt x="569" y="49"/>
                    <a:pt x="629" y="290"/>
                  </a:cubicBezTo>
                  <a:cubicBezTo>
                    <a:pt x="653" y="435"/>
                    <a:pt x="569" y="580"/>
                    <a:pt x="424" y="6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5866510" y="3299110"/>
              <a:ext cx="45302" cy="46348"/>
            </a:xfrm>
            <a:custGeom>
              <a:avLst/>
              <a:gdLst/>
              <a:ahLst/>
              <a:cxnLst/>
              <a:rect l="l" t="t" r="r" b="b"/>
              <a:pathLst>
                <a:path w="1040" h="1064" extrusionOk="0">
                  <a:moveTo>
                    <a:pt x="665" y="979"/>
                  </a:moveTo>
                  <a:cubicBezTo>
                    <a:pt x="291" y="1064"/>
                    <a:pt x="0" y="653"/>
                    <a:pt x="206" y="327"/>
                  </a:cubicBezTo>
                  <a:cubicBezTo>
                    <a:pt x="411" y="0"/>
                    <a:pt x="907" y="85"/>
                    <a:pt x="992" y="460"/>
                  </a:cubicBezTo>
                  <a:cubicBezTo>
                    <a:pt x="1040" y="701"/>
                    <a:pt x="895" y="931"/>
                    <a:pt x="665" y="9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5812278" y="3064279"/>
              <a:ext cx="45346" cy="46391"/>
            </a:xfrm>
            <a:custGeom>
              <a:avLst/>
              <a:gdLst/>
              <a:ahLst/>
              <a:cxnLst/>
              <a:rect l="l" t="t" r="r" b="b"/>
              <a:pathLst>
                <a:path w="1041" h="1065" extrusionOk="0">
                  <a:moveTo>
                    <a:pt x="665" y="980"/>
                  </a:moveTo>
                  <a:cubicBezTo>
                    <a:pt x="291" y="1064"/>
                    <a:pt x="1" y="653"/>
                    <a:pt x="206" y="327"/>
                  </a:cubicBezTo>
                  <a:cubicBezTo>
                    <a:pt x="412" y="0"/>
                    <a:pt x="907" y="85"/>
                    <a:pt x="992" y="460"/>
                  </a:cubicBezTo>
                  <a:cubicBezTo>
                    <a:pt x="1040" y="689"/>
                    <a:pt x="895" y="931"/>
                    <a:pt x="665" y="9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5568516" y="2354559"/>
              <a:ext cx="28488" cy="29534"/>
            </a:xfrm>
            <a:custGeom>
              <a:avLst/>
              <a:gdLst/>
              <a:ahLst/>
              <a:cxnLst/>
              <a:rect l="l" t="t" r="r" b="b"/>
              <a:pathLst>
                <a:path w="654" h="678" extrusionOk="0">
                  <a:moveTo>
                    <a:pt x="423" y="617"/>
                  </a:moveTo>
                  <a:cubicBezTo>
                    <a:pt x="182" y="677"/>
                    <a:pt x="0" y="411"/>
                    <a:pt x="121" y="206"/>
                  </a:cubicBezTo>
                  <a:cubicBezTo>
                    <a:pt x="254" y="0"/>
                    <a:pt x="568" y="61"/>
                    <a:pt x="629" y="290"/>
                  </a:cubicBezTo>
                  <a:cubicBezTo>
                    <a:pt x="653" y="436"/>
                    <a:pt x="568" y="581"/>
                    <a:pt x="423" y="6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5694361" y="2464068"/>
              <a:ext cx="45302" cy="46391"/>
            </a:xfrm>
            <a:custGeom>
              <a:avLst/>
              <a:gdLst/>
              <a:ahLst/>
              <a:cxnLst/>
              <a:rect l="l" t="t" r="r" b="b"/>
              <a:pathLst>
                <a:path w="1040" h="1065" extrusionOk="0">
                  <a:moveTo>
                    <a:pt x="665" y="979"/>
                  </a:moveTo>
                  <a:cubicBezTo>
                    <a:pt x="290" y="1064"/>
                    <a:pt x="0" y="653"/>
                    <a:pt x="206" y="327"/>
                  </a:cubicBezTo>
                  <a:cubicBezTo>
                    <a:pt x="411" y="0"/>
                    <a:pt x="907" y="85"/>
                    <a:pt x="991" y="460"/>
                  </a:cubicBezTo>
                  <a:cubicBezTo>
                    <a:pt x="1040" y="689"/>
                    <a:pt x="895" y="919"/>
                    <a:pt x="665" y="9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5640129" y="2229237"/>
              <a:ext cx="45302" cy="46391"/>
            </a:xfrm>
            <a:custGeom>
              <a:avLst/>
              <a:gdLst/>
              <a:ahLst/>
              <a:cxnLst/>
              <a:rect l="l" t="t" r="r" b="b"/>
              <a:pathLst>
                <a:path w="1040" h="1065" extrusionOk="0">
                  <a:moveTo>
                    <a:pt x="665" y="980"/>
                  </a:moveTo>
                  <a:cubicBezTo>
                    <a:pt x="290" y="1064"/>
                    <a:pt x="0" y="653"/>
                    <a:pt x="206" y="327"/>
                  </a:cubicBezTo>
                  <a:cubicBezTo>
                    <a:pt x="411" y="1"/>
                    <a:pt x="907" y="85"/>
                    <a:pt x="991" y="460"/>
                  </a:cubicBezTo>
                  <a:cubicBezTo>
                    <a:pt x="1040" y="690"/>
                    <a:pt x="895" y="919"/>
                    <a:pt x="665" y="9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3543062" y="2396159"/>
              <a:ext cx="20038" cy="92173"/>
            </a:xfrm>
            <a:custGeom>
              <a:avLst/>
              <a:gdLst/>
              <a:ahLst/>
              <a:cxnLst/>
              <a:rect l="l" t="t" r="r" b="b"/>
              <a:pathLst>
                <a:path w="460" h="2116" extrusionOk="0">
                  <a:moveTo>
                    <a:pt x="230" y="2115"/>
                  </a:moveTo>
                  <a:cubicBezTo>
                    <a:pt x="109" y="2115"/>
                    <a:pt x="0" y="2007"/>
                    <a:pt x="0" y="1886"/>
                  </a:cubicBezTo>
                  <a:lnTo>
                    <a:pt x="0" y="278"/>
                  </a:lnTo>
                  <a:cubicBezTo>
                    <a:pt x="37" y="0"/>
                    <a:pt x="423" y="0"/>
                    <a:pt x="460" y="278"/>
                  </a:cubicBezTo>
                  <a:lnTo>
                    <a:pt x="460" y="1886"/>
                  </a:lnTo>
                  <a:cubicBezTo>
                    <a:pt x="460" y="2007"/>
                    <a:pt x="351" y="2115"/>
                    <a:pt x="230" y="21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3506733" y="2433533"/>
              <a:ext cx="92696" cy="19515"/>
            </a:xfrm>
            <a:custGeom>
              <a:avLst/>
              <a:gdLst/>
              <a:ahLst/>
              <a:cxnLst/>
              <a:rect l="l" t="t" r="r" b="b"/>
              <a:pathLst>
                <a:path w="2128" h="448" extrusionOk="0">
                  <a:moveTo>
                    <a:pt x="1874" y="448"/>
                  </a:moveTo>
                  <a:lnTo>
                    <a:pt x="254" y="448"/>
                  </a:lnTo>
                  <a:cubicBezTo>
                    <a:pt x="0" y="411"/>
                    <a:pt x="0" y="37"/>
                    <a:pt x="254" y="0"/>
                  </a:cubicBezTo>
                  <a:lnTo>
                    <a:pt x="1874" y="0"/>
                  </a:lnTo>
                  <a:cubicBezTo>
                    <a:pt x="2128" y="37"/>
                    <a:pt x="2128" y="411"/>
                    <a:pt x="1874" y="4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3739954" y="2442985"/>
              <a:ext cx="27966" cy="27966"/>
            </a:xfrm>
            <a:custGeom>
              <a:avLst/>
              <a:gdLst/>
              <a:ahLst/>
              <a:cxnLst/>
              <a:rect l="l" t="t" r="r" b="b"/>
              <a:pathLst>
                <a:path w="642" h="642" extrusionOk="0">
                  <a:moveTo>
                    <a:pt x="641" y="279"/>
                  </a:moveTo>
                  <a:cubicBezTo>
                    <a:pt x="641" y="521"/>
                    <a:pt x="351" y="642"/>
                    <a:pt x="170" y="472"/>
                  </a:cubicBezTo>
                  <a:cubicBezTo>
                    <a:pt x="1" y="303"/>
                    <a:pt x="122" y="1"/>
                    <a:pt x="363" y="1"/>
                  </a:cubicBezTo>
                  <a:cubicBezTo>
                    <a:pt x="521" y="1"/>
                    <a:pt x="641" y="122"/>
                    <a:pt x="641" y="2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3876863" y="2331385"/>
              <a:ext cx="43734" cy="43734"/>
            </a:xfrm>
            <a:custGeom>
              <a:avLst/>
              <a:gdLst/>
              <a:ahLst/>
              <a:cxnLst/>
              <a:rect l="l" t="t" r="r" b="b"/>
              <a:pathLst>
                <a:path w="1004" h="1004" extrusionOk="0">
                  <a:moveTo>
                    <a:pt x="1004" y="436"/>
                  </a:moveTo>
                  <a:cubicBezTo>
                    <a:pt x="1004" y="810"/>
                    <a:pt x="544" y="1004"/>
                    <a:pt x="266" y="738"/>
                  </a:cubicBezTo>
                  <a:cubicBezTo>
                    <a:pt x="0" y="460"/>
                    <a:pt x="194" y="1"/>
                    <a:pt x="581" y="1"/>
                  </a:cubicBezTo>
                  <a:cubicBezTo>
                    <a:pt x="810" y="1"/>
                    <a:pt x="1004" y="194"/>
                    <a:pt x="1004" y="4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3635715" y="2331385"/>
              <a:ext cx="44257" cy="43734"/>
            </a:xfrm>
            <a:custGeom>
              <a:avLst/>
              <a:gdLst/>
              <a:ahLst/>
              <a:cxnLst/>
              <a:rect l="l" t="t" r="r" b="b"/>
              <a:pathLst>
                <a:path w="1016" h="1004" extrusionOk="0">
                  <a:moveTo>
                    <a:pt x="1016" y="436"/>
                  </a:moveTo>
                  <a:cubicBezTo>
                    <a:pt x="1016" y="810"/>
                    <a:pt x="545" y="1004"/>
                    <a:pt x="279" y="738"/>
                  </a:cubicBezTo>
                  <a:cubicBezTo>
                    <a:pt x="1" y="460"/>
                    <a:pt x="194" y="1"/>
                    <a:pt x="581" y="1"/>
                  </a:cubicBezTo>
                  <a:cubicBezTo>
                    <a:pt x="823" y="1"/>
                    <a:pt x="1016" y="194"/>
                    <a:pt x="1016" y="4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3255043" y="2907900"/>
              <a:ext cx="44301" cy="44257"/>
            </a:xfrm>
            <a:custGeom>
              <a:avLst/>
              <a:gdLst/>
              <a:ahLst/>
              <a:cxnLst/>
              <a:rect l="l" t="t" r="r" b="b"/>
              <a:pathLst>
                <a:path w="1017" h="1016" extrusionOk="0">
                  <a:moveTo>
                    <a:pt x="1016" y="436"/>
                  </a:moveTo>
                  <a:cubicBezTo>
                    <a:pt x="1016" y="823"/>
                    <a:pt x="557" y="1016"/>
                    <a:pt x="279" y="750"/>
                  </a:cubicBezTo>
                  <a:cubicBezTo>
                    <a:pt x="1" y="472"/>
                    <a:pt x="194" y="1"/>
                    <a:pt x="581" y="1"/>
                  </a:cubicBezTo>
                  <a:cubicBezTo>
                    <a:pt x="823" y="1"/>
                    <a:pt x="1016" y="194"/>
                    <a:pt x="1016" y="4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3268765" y="3466511"/>
              <a:ext cx="31102" cy="26920"/>
            </a:xfrm>
            <a:custGeom>
              <a:avLst/>
              <a:gdLst/>
              <a:ahLst/>
              <a:cxnLst/>
              <a:rect l="l" t="t" r="r" b="b"/>
              <a:pathLst>
                <a:path w="714" h="618" extrusionOk="0">
                  <a:moveTo>
                    <a:pt x="580" y="146"/>
                  </a:moveTo>
                  <a:cubicBezTo>
                    <a:pt x="713" y="339"/>
                    <a:pt x="556" y="617"/>
                    <a:pt x="314" y="581"/>
                  </a:cubicBezTo>
                  <a:cubicBezTo>
                    <a:pt x="85" y="533"/>
                    <a:pt x="0" y="230"/>
                    <a:pt x="193" y="85"/>
                  </a:cubicBezTo>
                  <a:cubicBezTo>
                    <a:pt x="314" y="1"/>
                    <a:pt x="484" y="25"/>
                    <a:pt x="580" y="14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3315592" y="3287524"/>
              <a:ext cx="49528" cy="42689"/>
            </a:xfrm>
            <a:custGeom>
              <a:avLst/>
              <a:gdLst/>
              <a:ahLst/>
              <a:cxnLst/>
              <a:rect l="l" t="t" r="r" b="b"/>
              <a:pathLst>
                <a:path w="1137" h="980" extrusionOk="0">
                  <a:moveTo>
                    <a:pt x="919" y="242"/>
                  </a:moveTo>
                  <a:cubicBezTo>
                    <a:pt x="1137" y="544"/>
                    <a:pt x="883" y="979"/>
                    <a:pt x="496" y="919"/>
                  </a:cubicBezTo>
                  <a:cubicBezTo>
                    <a:pt x="122" y="858"/>
                    <a:pt x="1" y="375"/>
                    <a:pt x="315" y="145"/>
                  </a:cubicBezTo>
                  <a:cubicBezTo>
                    <a:pt x="508" y="0"/>
                    <a:pt x="774" y="49"/>
                    <a:pt x="919" y="24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3683631" y="2887906"/>
              <a:ext cx="22695" cy="94830"/>
            </a:xfrm>
            <a:custGeom>
              <a:avLst/>
              <a:gdLst/>
              <a:ahLst/>
              <a:cxnLst/>
              <a:rect l="l" t="t" r="r" b="b"/>
              <a:pathLst>
                <a:path w="521" h="2177" extrusionOk="0">
                  <a:moveTo>
                    <a:pt x="266" y="2176"/>
                  </a:moveTo>
                  <a:cubicBezTo>
                    <a:pt x="133" y="2176"/>
                    <a:pt x="37" y="2067"/>
                    <a:pt x="37" y="1946"/>
                  </a:cubicBezTo>
                  <a:lnTo>
                    <a:pt x="37" y="339"/>
                  </a:lnTo>
                  <a:cubicBezTo>
                    <a:pt x="1" y="0"/>
                    <a:pt x="520" y="0"/>
                    <a:pt x="484" y="339"/>
                  </a:cubicBezTo>
                  <a:lnTo>
                    <a:pt x="484" y="1946"/>
                  </a:lnTo>
                  <a:cubicBezTo>
                    <a:pt x="484" y="2067"/>
                    <a:pt x="387" y="2176"/>
                    <a:pt x="266" y="21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3648347" y="2925803"/>
              <a:ext cx="93262" cy="23740"/>
            </a:xfrm>
            <a:custGeom>
              <a:avLst/>
              <a:gdLst/>
              <a:ahLst/>
              <a:cxnLst/>
              <a:rect l="l" t="t" r="r" b="b"/>
              <a:pathLst>
                <a:path w="2141" h="545" extrusionOk="0">
                  <a:moveTo>
                    <a:pt x="1874" y="496"/>
                  </a:moveTo>
                  <a:lnTo>
                    <a:pt x="267" y="496"/>
                  </a:lnTo>
                  <a:cubicBezTo>
                    <a:pt x="1" y="545"/>
                    <a:pt x="1" y="1"/>
                    <a:pt x="267" y="49"/>
                  </a:cubicBezTo>
                  <a:lnTo>
                    <a:pt x="1874" y="49"/>
                  </a:lnTo>
                  <a:cubicBezTo>
                    <a:pt x="2140" y="1"/>
                    <a:pt x="2140" y="545"/>
                    <a:pt x="1874" y="4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5928627" y="2784190"/>
              <a:ext cx="96398" cy="23217"/>
            </a:xfrm>
            <a:custGeom>
              <a:avLst/>
              <a:gdLst/>
              <a:ahLst/>
              <a:cxnLst/>
              <a:rect l="l" t="t" r="r" b="b"/>
              <a:pathLst>
                <a:path w="2213" h="533" extrusionOk="0">
                  <a:moveTo>
                    <a:pt x="1947" y="496"/>
                  </a:moveTo>
                  <a:lnTo>
                    <a:pt x="339" y="496"/>
                  </a:lnTo>
                  <a:cubicBezTo>
                    <a:pt x="1" y="532"/>
                    <a:pt x="1" y="0"/>
                    <a:pt x="339" y="37"/>
                  </a:cubicBezTo>
                  <a:lnTo>
                    <a:pt x="1947" y="37"/>
                  </a:lnTo>
                  <a:cubicBezTo>
                    <a:pt x="2213" y="73"/>
                    <a:pt x="2213" y="460"/>
                    <a:pt x="1947" y="4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7" name="Google Shape;2967;p65"/>
          <p:cNvSpPr/>
          <p:nvPr/>
        </p:nvSpPr>
        <p:spPr>
          <a:xfrm>
            <a:off x="3144488" y="2624107"/>
            <a:ext cx="20038" cy="91650"/>
          </a:xfrm>
          <a:custGeom>
            <a:avLst/>
            <a:gdLst/>
            <a:ahLst/>
            <a:cxnLst/>
            <a:rect l="l" t="t" r="r" b="b"/>
            <a:pathLst>
              <a:path w="460" h="2104" extrusionOk="0">
                <a:moveTo>
                  <a:pt x="230" y="2104"/>
                </a:moveTo>
                <a:cubicBezTo>
                  <a:pt x="109" y="2104"/>
                  <a:pt x="1" y="2007"/>
                  <a:pt x="1" y="1874"/>
                </a:cubicBezTo>
                <a:lnTo>
                  <a:pt x="1" y="267"/>
                </a:lnTo>
                <a:cubicBezTo>
                  <a:pt x="37" y="1"/>
                  <a:pt x="424" y="1"/>
                  <a:pt x="460" y="267"/>
                </a:cubicBezTo>
                <a:lnTo>
                  <a:pt x="460" y="1874"/>
                </a:lnTo>
                <a:cubicBezTo>
                  <a:pt x="460" y="2007"/>
                  <a:pt x="363" y="2104"/>
                  <a:pt x="230" y="2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3104500" y="2659391"/>
            <a:ext cx="96877" cy="23217"/>
          </a:xfrm>
          <a:custGeom>
            <a:avLst/>
            <a:gdLst/>
            <a:ahLst/>
            <a:cxnLst/>
            <a:rect l="l" t="t" r="r" b="b"/>
            <a:pathLst>
              <a:path w="2224" h="533" extrusionOk="0">
                <a:moveTo>
                  <a:pt x="1958" y="484"/>
                </a:moveTo>
                <a:lnTo>
                  <a:pt x="351" y="484"/>
                </a:lnTo>
                <a:cubicBezTo>
                  <a:pt x="0" y="533"/>
                  <a:pt x="0" y="1"/>
                  <a:pt x="351" y="37"/>
                </a:cubicBezTo>
                <a:lnTo>
                  <a:pt x="1958" y="37"/>
                </a:lnTo>
                <a:cubicBezTo>
                  <a:pt x="2224" y="61"/>
                  <a:pt x="2224" y="460"/>
                  <a:pt x="1958" y="4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37298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72"/>
        <p:cNvGrpSpPr/>
        <p:nvPr/>
      </p:nvGrpSpPr>
      <p:grpSpPr>
        <a:xfrm>
          <a:off x="0" y="0"/>
          <a:ext cx="0" cy="0"/>
          <a:chOff x="0" y="0"/>
          <a:chExt cx="0" cy="0"/>
        </a:xfrm>
      </p:grpSpPr>
      <p:sp>
        <p:nvSpPr>
          <p:cNvPr id="2973" name="Google Shape;2973;p66"/>
          <p:cNvSpPr txBox="1">
            <a:spLocks noGrp="1"/>
          </p:cNvSpPr>
          <p:nvPr>
            <p:ph type="title"/>
          </p:nvPr>
        </p:nvSpPr>
        <p:spPr>
          <a:xfrm>
            <a:off x="4092475" y="628600"/>
            <a:ext cx="4594500" cy="193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WHAT TONE ARE WE GOING TO USE?</a:t>
            </a:r>
            <a:endParaRPr/>
          </a:p>
          <a:p>
            <a:pPr marL="0" lvl="0" indent="0" algn="r" rtl="0">
              <a:spcBef>
                <a:spcPts val="0"/>
              </a:spcBef>
              <a:spcAft>
                <a:spcPts val="0"/>
              </a:spcAft>
              <a:buNone/>
            </a:pPr>
            <a:endParaRPr/>
          </a:p>
        </p:txBody>
      </p:sp>
      <p:sp>
        <p:nvSpPr>
          <p:cNvPr id="2974" name="Google Shape;2974;p66"/>
          <p:cNvSpPr txBox="1">
            <a:spLocks noGrp="1"/>
          </p:cNvSpPr>
          <p:nvPr>
            <p:ph type="title" idx="2"/>
          </p:nvPr>
        </p:nvSpPr>
        <p:spPr>
          <a:xfrm>
            <a:off x="3798675" y="3318368"/>
            <a:ext cx="22590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975" name="Google Shape;2975;p66"/>
          <p:cNvSpPr txBox="1">
            <a:spLocks noGrp="1"/>
          </p:cNvSpPr>
          <p:nvPr>
            <p:ph type="subTitle" idx="1"/>
          </p:nvPr>
        </p:nvSpPr>
        <p:spPr>
          <a:xfrm>
            <a:off x="3798675" y="3686676"/>
            <a:ext cx="2259000" cy="79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2976" name="Google Shape;2976;p66"/>
          <p:cNvSpPr txBox="1">
            <a:spLocks noGrp="1"/>
          </p:cNvSpPr>
          <p:nvPr>
            <p:ph type="title" idx="3"/>
          </p:nvPr>
        </p:nvSpPr>
        <p:spPr>
          <a:xfrm>
            <a:off x="6378100" y="3318350"/>
            <a:ext cx="22590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2977" name="Google Shape;2977;p66"/>
          <p:cNvSpPr txBox="1">
            <a:spLocks noGrp="1"/>
          </p:cNvSpPr>
          <p:nvPr>
            <p:ph type="subTitle" idx="4"/>
          </p:nvPr>
        </p:nvSpPr>
        <p:spPr>
          <a:xfrm>
            <a:off x="6378100" y="3686657"/>
            <a:ext cx="2259000" cy="79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a:t>
            </a:r>
            <a:endParaRPr/>
          </a:p>
        </p:txBody>
      </p:sp>
      <p:sp>
        <p:nvSpPr>
          <p:cNvPr id="2978" name="Google Shape;2978;p66"/>
          <p:cNvSpPr/>
          <p:nvPr/>
        </p:nvSpPr>
        <p:spPr>
          <a:xfrm flipH="1">
            <a:off x="3111977" y="1214142"/>
            <a:ext cx="96151" cy="81703"/>
          </a:xfrm>
          <a:custGeom>
            <a:avLst/>
            <a:gdLst/>
            <a:ahLst/>
            <a:cxnLst/>
            <a:rect l="l" t="t" r="r" b="b"/>
            <a:pathLst>
              <a:path w="945" h="803" extrusionOk="0">
                <a:moveTo>
                  <a:pt x="534" y="0"/>
                </a:moveTo>
                <a:cubicBezTo>
                  <a:pt x="185" y="0"/>
                  <a:pt x="1" y="410"/>
                  <a:pt x="226" y="666"/>
                </a:cubicBezTo>
                <a:cubicBezTo>
                  <a:pt x="309" y="760"/>
                  <a:pt x="418" y="803"/>
                  <a:pt x="526" y="803"/>
                </a:cubicBezTo>
                <a:cubicBezTo>
                  <a:pt x="714" y="803"/>
                  <a:pt x="898" y="672"/>
                  <a:pt x="924" y="451"/>
                </a:cubicBezTo>
                <a:cubicBezTo>
                  <a:pt x="944" y="215"/>
                  <a:pt x="760" y="21"/>
                  <a:pt x="534"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flipH="1">
            <a:off x="2766751" y="1214142"/>
            <a:ext cx="96050" cy="81703"/>
          </a:xfrm>
          <a:custGeom>
            <a:avLst/>
            <a:gdLst/>
            <a:ahLst/>
            <a:cxnLst/>
            <a:rect l="l" t="t" r="r" b="b"/>
            <a:pathLst>
              <a:path w="944" h="803" extrusionOk="0">
                <a:moveTo>
                  <a:pt x="533" y="0"/>
                </a:moveTo>
                <a:cubicBezTo>
                  <a:pt x="185" y="0"/>
                  <a:pt x="0" y="410"/>
                  <a:pt x="226" y="666"/>
                </a:cubicBezTo>
                <a:cubicBezTo>
                  <a:pt x="312" y="760"/>
                  <a:pt x="422" y="803"/>
                  <a:pt x="531" y="803"/>
                </a:cubicBezTo>
                <a:cubicBezTo>
                  <a:pt x="719" y="803"/>
                  <a:pt x="900" y="672"/>
                  <a:pt x="933" y="451"/>
                </a:cubicBezTo>
                <a:cubicBezTo>
                  <a:pt x="943" y="215"/>
                  <a:pt x="769" y="21"/>
                  <a:pt x="533"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0" name="Google Shape;2980;p66"/>
          <p:cNvGrpSpPr/>
          <p:nvPr/>
        </p:nvGrpSpPr>
        <p:grpSpPr>
          <a:xfrm>
            <a:off x="991475" y="307619"/>
            <a:ext cx="2440903" cy="4400849"/>
            <a:chOff x="991475" y="307619"/>
            <a:chExt cx="2440903" cy="4400849"/>
          </a:xfrm>
        </p:grpSpPr>
        <p:sp>
          <p:nvSpPr>
            <p:cNvPr id="2981" name="Google Shape;2981;p66"/>
            <p:cNvSpPr/>
            <p:nvPr/>
          </p:nvSpPr>
          <p:spPr>
            <a:xfrm flipH="1">
              <a:off x="1389910" y="2113695"/>
              <a:ext cx="802279" cy="535497"/>
            </a:xfrm>
            <a:custGeom>
              <a:avLst/>
              <a:gdLst/>
              <a:ahLst/>
              <a:cxnLst/>
              <a:rect l="l" t="t" r="r" b="b"/>
              <a:pathLst>
                <a:path w="7885" h="5263" extrusionOk="0">
                  <a:moveTo>
                    <a:pt x="6688" y="0"/>
                  </a:moveTo>
                  <a:cubicBezTo>
                    <a:pt x="6313" y="0"/>
                    <a:pt x="5948" y="195"/>
                    <a:pt x="5752" y="539"/>
                  </a:cubicBezTo>
                  <a:lnTo>
                    <a:pt x="4224" y="3030"/>
                  </a:lnTo>
                  <a:lnTo>
                    <a:pt x="267" y="1677"/>
                  </a:lnTo>
                  <a:lnTo>
                    <a:pt x="1" y="2794"/>
                  </a:lnTo>
                  <a:cubicBezTo>
                    <a:pt x="1" y="2794"/>
                    <a:pt x="2815" y="5263"/>
                    <a:pt x="4589" y="5263"/>
                  </a:cubicBezTo>
                  <a:cubicBezTo>
                    <a:pt x="4698" y="5263"/>
                    <a:pt x="4802" y="5254"/>
                    <a:pt x="4901" y="5234"/>
                  </a:cubicBezTo>
                  <a:cubicBezTo>
                    <a:pt x="6101" y="4988"/>
                    <a:pt x="7095" y="2702"/>
                    <a:pt x="7648" y="1441"/>
                  </a:cubicBezTo>
                  <a:cubicBezTo>
                    <a:pt x="7884" y="908"/>
                    <a:pt x="7669" y="293"/>
                    <a:pt x="7156" y="27"/>
                  </a:cubicBezTo>
                  <a:lnTo>
                    <a:pt x="7156" y="27"/>
                  </a:lnTo>
                  <a:lnTo>
                    <a:pt x="7197" y="129"/>
                  </a:lnTo>
                  <a:cubicBezTo>
                    <a:pt x="7036" y="42"/>
                    <a:pt x="6861" y="0"/>
                    <a:pt x="6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flipH="1">
              <a:off x="2059611" y="1747148"/>
              <a:ext cx="319284" cy="631140"/>
            </a:xfrm>
            <a:custGeom>
              <a:avLst/>
              <a:gdLst/>
              <a:ahLst/>
              <a:cxnLst/>
              <a:rect l="l" t="t" r="r" b="b"/>
              <a:pathLst>
                <a:path w="3138" h="6203" extrusionOk="0">
                  <a:moveTo>
                    <a:pt x="831" y="0"/>
                  </a:moveTo>
                  <a:lnTo>
                    <a:pt x="1" y="328"/>
                  </a:lnTo>
                  <a:lnTo>
                    <a:pt x="2307" y="6202"/>
                  </a:lnTo>
                  <a:lnTo>
                    <a:pt x="3138" y="5874"/>
                  </a:lnTo>
                  <a:lnTo>
                    <a:pt x="8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flipH="1">
              <a:off x="1860389" y="1888171"/>
              <a:ext cx="484013" cy="928344"/>
            </a:xfrm>
            <a:custGeom>
              <a:avLst/>
              <a:gdLst/>
              <a:ahLst/>
              <a:cxnLst/>
              <a:rect l="l" t="t" r="r" b="b"/>
              <a:pathLst>
                <a:path w="4757" h="9124" extrusionOk="0">
                  <a:moveTo>
                    <a:pt x="1085" y="1"/>
                  </a:moveTo>
                  <a:cubicBezTo>
                    <a:pt x="1017" y="1"/>
                    <a:pt x="948" y="13"/>
                    <a:pt x="882" y="39"/>
                  </a:cubicBezTo>
                  <a:lnTo>
                    <a:pt x="441" y="213"/>
                  </a:lnTo>
                  <a:cubicBezTo>
                    <a:pt x="144" y="336"/>
                    <a:pt x="0" y="665"/>
                    <a:pt x="113" y="962"/>
                  </a:cubicBezTo>
                  <a:lnTo>
                    <a:pt x="3137" y="8763"/>
                  </a:lnTo>
                  <a:cubicBezTo>
                    <a:pt x="3223" y="8982"/>
                    <a:pt x="3441" y="9124"/>
                    <a:pt x="3671" y="9124"/>
                  </a:cubicBezTo>
                  <a:cubicBezTo>
                    <a:pt x="3742" y="9124"/>
                    <a:pt x="3815" y="9110"/>
                    <a:pt x="3885" y="9081"/>
                  </a:cubicBezTo>
                  <a:lnTo>
                    <a:pt x="4316" y="8907"/>
                  </a:lnTo>
                  <a:cubicBezTo>
                    <a:pt x="4613" y="8794"/>
                    <a:pt x="4757" y="8466"/>
                    <a:pt x="4644" y="8169"/>
                  </a:cubicBezTo>
                  <a:lnTo>
                    <a:pt x="1620" y="367"/>
                  </a:lnTo>
                  <a:cubicBezTo>
                    <a:pt x="1533" y="139"/>
                    <a:pt x="1313" y="1"/>
                    <a:pt x="10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6"/>
            <p:cNvSpPr/>
            <p:nvPr/>
          </p:nvSpPr>
          <p:spPr>
            <a:xfrm flipH="1">
              <a:off x="2254660" y="1644892"/>
              <a:ext cx="194032" cy="164933"/>
            </a:xfrm>
            <a:custGeom>
              <a:avLst/>
              <a:gdLst/>
              <a:ahLst/>
              <a:cxnLst/>
              <a:rect l="l" t="t" r="r" b="b"/>
              <a:pathLst>
                <a:path w="1907" h="1621" extrusionOk="0">
                  <a:moveTo>
                    <a:pt x="1507" y="1"/>
                  </a:moveTo>
                  <a:lnTo>
                    <a:pt x="0" y="595"/>
                  </a:lnTo>
                  <a:lnTo>
                    <a:pt x="400" y="1620"/>
                  </a:lnTo>
                  <a:lnTo>
                    <a:pt x="1907" y="1026"/>
                  </a:lnTo>
                  <a:lnTo>
                    <a:pt x="15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6"/>
            <p:cNvSpPr/>
            <p:nvPr/>
          </p:nvSpPr>
          <p:spPr>
            <a:xfrm flipH="1">
              <a:off x="1817544" y="307619"/>
              <a:ext cx="1614835" cy="1460687"/>
            </a:xfrm>
            <a:custGeom>
              <a:avLst/>
              <a:gdLst/>
              <a:ahLst/>
              <a:cxnLst/>
              <a:rect l="l" t="t" r="r" b="b"/>
              <a:pathLst>
                <a:path w="15871" h="14356" extrusionOk="0">
                  <a:moveTo>
                    <a:pt x="7756" y="1651"/>
                  </a:moveTo>
                  <a:cubicBezTo>
                    <a:pt x="7781" y="1651"/>
                    <a:pt x="7807" y="1651"/>
                    <a:pt x="7833" y="1652"/>
                  </a:cubicBezTo>
                  <a:cubicBezTo>
                    <a:pt x="10068" y="1693"/>
                    <a:pt x="12057" y="3077"/>
                    <a:pt x="12877" y="5158"/>
                  </a:cubicBezTo>
                  <a:cubicBezTo>
                    <a:pt x="13994" y="7987"/>
                    <a:pt x="12600" y="11196"/>
                    <a:pt x="9760" y="12323"/>
                  </a:cubicBezTo>
                  <a:cubicBezTo>
                    <a:pt x="9105" y="12578"/>
                    <a:pt x="8422" y="12702"/>
                    <a:pt x="7745" y="12702"/>
                  </a:cubicBezTo>
                  <a:cubicBezTo>
                    <a:pt x="6270" y="12702"/>
                    <a:pt x="4824" y="12114"/>
                    <a:pt x="3763" y="11011"/>
                  </a:cubicBezTo>
                  <a:cubicBezTo>
                    <a:pt x="2215" y="9412"/>
                    <a:pt x="1785" y="7023"/>
                    <a:pt x="2666" y="4973"/>
                  </a:cubicBezTo>
                  <a:cubicBezTo>
                    <a:pt x="3548" y="2947"/>
                    <a:pt x="5551" y="1651"/>
                    <a:pt x="7756" y="1651"/>
                  </a:cubicBezTo>
                  <a:close/>
                  <a:moveTo>
                    <a:pt x="7737" y="0"/>
                  </a:moveTo>
                  <a:cubicBezTo>
                    <a:pt x="4886" y="0"/>
                    <a:pt x="2301" y="1701"/>
                    <a:pt x="1159" y="4317"/>
                  </a:cubicBezTo>
                  <a:cubicBezTo>
                    <a:pt x="1" y="6982"/>
                    <a:pt x="565" y="10078"/>
                    <a:pt x="2574" y="12159"/>
                  </a:cubicBezTo>
                  <a:cubicBezTo>
                    <a:pt x="3957" y="13592"/>
                    <a:pt x="5836" y="14356"/>
                    <a:pt x="7748" y="14356"/>
                  </a:cubicBezTo>
                  <a:cubicBezTo>
                    <a:pt x="8628" y="14356"/>
                    <a:pt x="9516" y="14194"/>
                    <a:pt x="10365" y="13861"/>
                  </a:cubicBezTo>
                  <a:cubicBezTo>
                    <a:pt x="14056" y="12406"/>
                    <a:pt x="15870" y="8233"/>
                    <a:pt x="14414" y="4543"/>
                  </a:cubicBezTo>
                  <a:cubicBezTo>
                    <a:pt x="13348" y="1847"/>
                    <a:pt x="10765" y="53"/>
                    <a:pt x="7864" y="1"/>
                  </a:cubicBezTo>
                  <a:cubicBezTo>
                    <a:pt x="7821" y="1"/>
                    <a:pt x="7779" y="0"/>
                    <a:pt x="7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flipH="1">
              <a:off x="2042916" y="475605"/>
              <a:ext cx="1204792" cy="1124513"/>
            </a:xfrm>
            <a:custGeom>
              <a:avLst/>
              <a:gdLst/>
              <a:ahLst/>
              <a:cxnLst/>
              <a:rect l="l" t="t" r="r" b="b"/>
              <a:pathLst>
                <a:path w="11841" h="11052" extrusionOk="0">
                  <a:moveTo>
                    <a:pt x="5918" y="1"/>
                  </a:moveTo>
                  <a:cubicBezTo>
                    <a:pt x="3224" y="1"/>
                    <a:pt x="871" y="1960"/>
                    <a:pt x="462" y="4706"/>
                  </a:cubicBezTo>
                  <a:cubicBezTo>
                    <a:pt x="0" y="7720"/>
                    <a:pt x="2081" y="10529"/>
                    <a:pt x="5095" y="10990"/>
                  </a:cubicBezTo>
                  <a:cubicBezTo>
                    <a:pt x="5373" y="11032"/>
                    <a:pt x="5648" y="11052"/>
                    <a:pt x="5920" y="11052"/>
                  </a:cubicBezTo>
                  <a:cubicBezTo>
                    <a:pt x="8615" y="11052"/>
                    <a:pt x="10970" y="9084"/>
                    <a:pt x="11380" y="6346"/>
                  </a:cubicBezTo>
                  <a:cubicBezTo>
                    <a:pt x="11841" y="3332"/>
                    <a:pt x="9760" y="513"/>
                    <a:pt x="6746" y="62"/>
                  </a:cubicBezTo>
                  <a:cubicBezTo>
                    <a:pt x="6467" y="21"/>
                    <a:pt x="6191" y="1"/>
                    <a:pt x="5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flipH="1">
              <a:off x="1103089" y="2086884"/>
              <a:ext cx="563376" cy="961005"/>
            </a:xfrm>
            <a:custGeom>
              <a:avLst/>
              <a:gdLst/>
              <a:ahLst/>
              <a:cxnLst/>
              <a:rect l="l" t="t" r="r" b="b"/>
              <a:pathLst>
                <a:path w="5537" h="9445" extrusionOk="0">
                  <a:moveTo>
                    <a:pt x="2412" y="1"/>
                  </a:moveTo>
                  <a:cubicBezTo>
                    <a:pt x="1857" y="1"/>
                    <a:pt x="1549" y="280"/>
                    <a:pt x="1549" y="280"/>
                  </a:cubicBezTo>
                  <a:cubicBezTo>
                    <a:pt x="1549" y="280"/>
                    <a:pt x="185" y="547"/>
                    <a:pt x="113" y="3519"/>
                  </a:cubicBezTo>
                  <a:cubicBezTo>
                    <a:pt x="52" y="5765"/>
                    <a:pt x="1" y="9445"/>
                    <a:pt x="1" y="9445"/>
                  </a:cubicBezTo>
                  <a:lnTo>
                    <a:pt x="4891" y="9445"/>
                  </a:lnTo>
                  <a:cubicBezTo>
                    <a:pt x="4891" y="9445"/>
                    <a:pt x="5536" y="1982"/>
                    <a:pt x="4152" y="793"/>
                  </a:cubicBezTo>
                  <a:cubicBezTo>
                    <a:pt x="3439" y="174"/>
                    <a:pt x="2849" y="1"/>
                    <a:pt x="2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flipH="1">
              <a:off x="1363868" y="1749183"/>
              <a:ext cx="303615" cy="402717"/>
            </a:xfrm>
            <a:custGeom>
              <a:avLst/>
              <a:gdLst/>
              <a:ahLst/>
              <a:cxnLst/>
              <a:rect l="l" t="t" r="r" b="b"/>
              <a:pathLst>
                <a:path w="2984" h="3958" extrusionOk="0">
                  <a:moveTo>
                    <a:pt x="298" y="1"/>
                  </a:moveTo>
                  <a:cubicBezTo>
                    <a:pt x="298" y="1"/>
                    <a:pt x="0" y="2051"/>
                    <a:pt x="339" y="2533"/>
                  </a:cubicBezTo>
                  <a:cubicBezTo>
                    <a:pt x="677" y="3025"/>
                    <a:pt x="1518" y="3066"/>
                    <a:pt x="1518" y="3066"/>
                  </a:cubicBezTo>
                  <a:lnTo>
                    <a:pt x="1559" y="3958"/>
                  </a:lnTo>
                  <a:lnTo>
                    <a:pt x="2748" y="3548"/>
                  </a:lnTo>
                  <a:lnTo>
                    <a:pt x="2789" y="2533"/>
                  </a:lnTo>
                  <a:lnTo>
                    <a:pt x="2984" y="73"/>
                  </a:lnTo>
                  <a:lnTo>
                    <a:pt x="298" y="1"/>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flipH="1">
              <a:off x="1276263" y="1660764"/>
              <a:ext cx="417266" cy="331595"/>
            </a:xfrm>
            <a:custGeom>
              <a:avLst/>
              <a:gdLst/>
              <a:ahLst/>
              <a:cxnLst/>
              <a:rect l="l" t="t" r="r" b="b"/>
              <a:pathLst>
                <a:path w="4101" h="3259" extrusionOk="0">
                  <a:moveTo>
                    <a:pt x="1771" y="0"/>
                  </a:moveTo>
                  <a:cubicBezTo>
                    <a:pt x="1023" y="0"/>
                    <a:pt x="215" y="60"/>
                    <a:pt x="215" y="60"/>
                  </a:cubicBezTo>
                  <a:cubicBezTo>
                    <a:pt x="215" y="60"/>
                    <a:pt x="0" y="439"/>
                    <a:pt x="564" y="870"/>
                  </a:cubicBezTo>
                  <a:lnTo>
                    <a:pt x="2061" y="911"/>
                  </a:lnTo>
                  <a:cubicBezTo>
                    <a:pt x="1938" y="1249"/>
                    <a:pt x="1938" y="1618"/>
                    <a:pt x="2081" y="1956"/>
                  </a:cubicBezTo>
                  <a:cubicBezTo>
                    <a:pt x="2163" y="2120"/>
                    <a:pt x="2286" y="2264"/>
                    <a:pt x="2440" y="2377"/>
                  </a:cubicBezTo>
                  <a:cubicBezTo>
                    <a:pt x="2440" y="2377"/>
                    <a:pt x="2519" y="1905"/>
                    <a:pt x="2801" y="1905"/>
                  </a:cubicBezTo>
                  <a:cubicBezTo>
                    <a:pt x="2807" y="1905"/>
                    <a:pt x="2813" y="1905"/>
                    <a:pt x="2819" y="1905"/>
                  </a:cubicBezTo>
                  <a:cubicBezTo>
                    <a:pt x="3014" y="1926"/>
                    <a:pt x="3096" y="2295"/>
                    <a:pt x="2973" y="2592"/>
                  </a:cubicBezTo>
                  <a:cubicBezTo>
                    <a:pt x="2935" y="2743"/>
                    <a:pt x="2802" y="2851"/>
                    <a:pt x="2653" y="2851"/>
                  </a:cubicBezTo>
                  <a:cubicBezTo>
                    <a:pt x="2640" y="2851"/>
                    <a:pt x="2627" y="2850"/>
                    <a:pt x="2614" y="2848"/>
                  </a:cubicBezTo>
                  <a:lnTo>
                    <a:pt x="2614" y="2848"/>
                  </a:lnTo>
                  <a:lnTo>
                    <a:pt x="3055" y="3258"/>
                  </a:lnTo>
                  <a:cubicBezTo>
                    <a:pt x="3055" y="3258"/>
                    <a:pt x="4101" y="1331"/>
                    <a:pt x="3424" y="849"/>
                  </a:cubicBezTo>
                  <a:cubicBezTo>
                    <a:pt x="3404" y="531"/>
                    <a:pt x="3219" y="244"/>
                    <a:pt x="2922" y="111"/>
                  </a:cubicBezTo>
                  <a:cubicBezTo>
                    <a:pt x="2727" y="26"/>
                    <a:pt x="2261" y="0"/>
                    <a:pt x="1771" y="0"/>
                  </a:cubicBezTo>
                  <a:close/>
                </a:path>
              </a:pathLst>
            </a:custGeom>
            <a:solidFill>
              <a:srgbClr val="00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flipH="1">
              <a:off x="1448320" y="1995362"/>
              <a:ext cx="64813" cy="85570"/>
            </a:xfrm>
            <a:custGeom>
              <a:avLst/>
              <a:gdLst/>
              <a:ahLst/>
              <a:cxnLst/>
              <a:rect l="l" t="t" r="r" b="b"/>
              <a:pathLst>
                <a:path w="637" h="841" extrusionOk="0">
                  <a:moveTo>
                    <a:pt x="626" y="0"/>
                  </a:moveTo>
                  <a:cubicBezTo>
                    <a:pt x="575" y="308"/>
                    <a:pt x="1" y="472"/>
                    <a:pt x="1" y="472"/>
                  </a:cubicBezTo>
                  <a:lnTo>
                    <a:pt x="21" y="841"/>
                  </a:lnTo>
                  <a:cubicBezTo>
                    <a:pt x="636" y="697"/>
                    <a:pt x="626" y="1"/>
                    <a:pt x="626"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flipH="1">
              <a:off x="1356543" y="2049594"/>
              <a:ext cx="165950" cy="107547"/>
            </a:xfrm>
            <a:custGeom>
              <a:avLst/>
              <a:gdLst/>
              <a:ahLst/>
              <a:cxnLst/>
              <a:rect l="l" t="t" r="r" b="b"/>
              <a:pathLst>
                <a:path w="1631" h="1057" extrusionOk="0">
                  <a:moveTo>
                    <a:pt x="1374" y="0"/>
                  </a:moveTo>
                  <a:lnTo>
                    <a:pt x="287" y="667"/>
                  </a:lnTo>
                  <a:lnTo>
                    <a:pt x="123" y="410"/>
                  </a:lnTo>
                  <a:lnTo>
                    <a:pt x="0" y="585"/>
                  </a:lnTo>
                  <a:lnTo>
                    <a:pt x="0" y="933"/>
                  </a:lnTo>
                  <a:lnTo>
                    <a:pt x="277" y="800"/>
                  </a:lnTo>
                  <a:lnTo>
                    <a:pt x="790" y="1056"/>
                  </a:lnTo>
                  <a:lnTo>
                    <a:pt x="1630" y="298"/>
                  </a:lnTo>
                  <a:lnTo>
                    <a:pt x="1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flipH="1">
              <a:off x="1002969" y="3047791"/>
              <a:ext cx="663495" cy="1467708"/>
            </a:xfrm>
            <a:custGeom>
              <a:avLst/>
              <a:gdLst/>
              <a:ahLst/>
              <a:cxnLst/>
              <a:rect l="l" t="t" r="r" b="b"/>
              <a:pathLst>
                <a:path w="6521" h="14425" extrusionOk="0">
                  <a:moveTo>
                    <a:pt x="1" y="1"/>
                  </a:moveTo>
                  <a:lnTo>
                    <a:pt x="1128" y="14425"/>
                  </a:lnTo>
                  <a:lnTo>
                    <a:pt x="2912" y="14425"/>
                  </a:lnTo>
                  <a:lnTo>
                    <a:pt x="2912" y="6223"/>
                  </a:lnTo>
                  <a:lnTo>
                    <a:pt x="4593" y="14425"/>
                  </a:lnTo>
                  <a:lnTo>
                    <a:pt x="6521" y="14425"/>
                  </a:lnTo>
                  <a:lnTo>
                    <a:pt x="5495" y="6193"/>
                  </a:lnTo>
                  <a:lnTo>
                    <a:pt x="48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flipH="1">
              <a:off x="1023832" y="4449724"/>
              <a:ext cx="137766" cy="80381"/>
            </a:xfrm>
            <a:custGeom>
              <a:avLst/>
              <a:gdLst/>
              <a:ahLst/>
              <a:cxnLst/>
              <a:rect l="l" t="t" r="r" b="b"/>
              <a:pathLst>
                <a:path w="1354" h="790" extrusionOk="0">
                  <a:moveTo>
                    <a:pt x="0" y="0"/>
                  </a:moveTo>
                  <a:lnTo>
                    <a:pt x="185" y="789"/>
                  </a:lnTo>
                  <a:lnTo>
                    <a:pt x="1354" y="789"/>
                  </a:lnTo>
                  <a:lnTo>
                    <a:pt x="1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flipH="1">
              <a:off x="991475" y="4530003"/>
              <a:ext cx="343296" cy="178465"/>
            </a:xfrm>
            <a:custGeom>
              <a:avLst/>
              <a:gdLst/>
              <a:ahLst/>
              <a:cxnLst/>
              <a:rect l="l" t="t" r="r" b="b"/>
              <a:pathLst>
                <a:path w="3374" h="1754" extrusionOk="0">
                  <a:moveTo>
                    <a:pt x="1887" y="0"/>
                  </a:moveTo>
                  <a:lnTo>
                    <a:pt x="1805" y="103"/>
                  </a:lnTo>
                  <a:cubicBezTo>
                    <a:pt x="180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flipH="1">
              <a:off x="1397242" y="4448605"/>
              <a:ext cx="120062" cy="81500"/>
            </a:xfrm>
            <a:custGeom>
              <a:avLst/>
              <a:gdLst/>
              <a:ahLst/>
              <a:cxnLst/>
              <a:rect l="l" t="t" r="r" b="b"/>
              <a:pathLst>
                <a:path w="1180" h="801" extrusionOk="0">
                  <a:moveTo>
                    <a:pt x="1" y="1"/>
                  </a:moveTo>
                  <a:lnTo>
                    <a:pt x="1" y="800"/>
                  </a:lnTo>
                  <a:lnTo>
                    <a:pt x="1180" y="800"/>
                  </a:lnTo>
                  <a:lnTo>
                    <a:pt x="11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flipH="1">
              <a:off x="1364885" y="4530003"/>
              <a:ext cx="343296" cy="178465"/>
            </a:xfrm>
            <a:custGeom>
              <a:avLst/>
              <a:gdLst/>
              <a:ahLst/>
              <a:cxnLst/>
              <a:rect l="l" t="t" r="r" b="b"/>
              <a:pathLst>
                <a:path w="3374" h="1754" extrusionOk="0">
                  <a:moveTo>
                    <a:pt x="1877" y="0"/>
                  </a:moveTo>
                  <a:lnTo>
                    <a:pt x="1795" y="103"/>
                  </a:lnTo>
                  <a:cubicBezTo>
                    <a:pt x="179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flipH="1">
              <a:off x="1181329" y="2151596"/>
              <a:ext cx="840841" cy="569176"/>
            </a:xfrm>
            <a:custGeom>
              <a:avLst/>
              <a:gdLst/>
              <a:ahLst/>
              <a:cxnLst/>
              <a:rect l="l" t="t" r="r" b="b"/>
              <a:pathLst>
                <a:path w="8264" h="5594" extrusionOk="0">
                  <a:moveTo>
                    <a:pt x="7070" y="1"/>
                  </a:moveTo>
                  <a:cubicBezTo>
                    <a:pt x="6609" y="1"/>
                    <a:pt x="6180" y="296"/>
                    <a:pt x="6029" y="751"/>
                  </a:cubicBezTo>
                  <a:lnTo>
                    <a:pt x="5106" y="3581"/>
                  </a:lnTo>
                  <a:lnTo>
                    <a:pt x="103" y="2955"/>
                  </a:lnTo>
                  <a:lnTo>
                    <a:pt x="1" y="4462"/>
                  </a:lnTo>
                  <a:cubicBezTo>
                    <a:pt x="1" y="4462"/>
                    <a:pt x="3056" y="5593"/>
                    <a:pt x="5033" y="5593"/>
                  </a:cubicBezTo>
                  <a:cubicBezTo>
                    <a:pt x="5445" y="5593"/>
                    <a:pt x="5810" y="5544"/>
                    <a:pt x="6090" y="5426"/>
                  </a:cubicBezTo>
                  <a:cubicBezTo>
                    <a:pt x="7218" y="4944"/>
                    <a:pt x="7854" y="2668"/>
                    <a:pt x="8141" y="1325"/>
                  </a:cubicBezTo>
                  <a:cubicBezTo>
                    <a:pt x="8264" y="761"/>
                    <a:pt x="7925" y="198"/>
                    <a:pt x="7372" y="44"/>
                  </a:cubicBezTo>
                  <a:cubicBezTo>
                    <a:pt x="7271" y="15"/>
                    <a:pt x="7170" y="1"/>
                    <a:pt x="70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flipH="1">
              <a:off x="2008433" y="2402099"/>
              <a:ext cx="196271" cy="203597"/>
            </a:xfrm>
            <a:custGeom>
              <a:avLst/>
              <a:gdLst/>
              <a:ahLst/>
              <a:cxnLst/>
              <a:rect l="l" t="t" r="r" b="b"/>
              <a:pathLst>
                <a:path w="1929" h="2001" extrusionOk="0">
                  <a:moveTo>
                    <a:pt x="781" y="1"/>
                  </a:moveTo>
                  <a:cubicBezTo>
                    <a:pt x="728" y="1"/>
                    <a:pt x="687" y="7"/>
                    <a:pt x="667" y="22"/>
                  </a:cubicBezTo>
                  <a:cubicBezTo>
                    <a:pt x="585" y="83"/>
                    <a:pt x="698" y="268"/>
                    <a:pt x="852" y="288"/>
                  </a:cubicBezTo>
                  <a:cubicBezTo>
                    <a:pt x="964" y="309"/>
                    <a:pt x="1067" y="350"/>
                    <a:pt x="1159" y="401"/>
                  </a:cubicBezTo>
                  <a:cubicBezTo>
                    <a:pt x="1159" y="401"/>
                    <a:pt x="541" y="232"/>
                    <a:pt x="259" y="232"/>
                  </a:cubicBezTo>
                  <a:cubicBezTo>
                    <a:pt x="200" y="232"/>
                    <a:pt x="155" y="240"/>
                    <a:pt x="134" y="257"/>
                  </a:cubicBezTo>
                  <a:cubicBezTo>
                    <a:pt x="1" y="350"/>
                    <a:pt x="83" y="575"/>
                    <a:pt x="298" y="626"/>
                  </a:cubicBezTo>
                  <a:cubicBezTo>
                    <a:pt x="298" y="626"/>
                    <a:pt x="73" y="647"/>
                    <a:pt x="73" y="852"/>
                  </a:cubicBezTo>
                  <a:cubicBezTo>
                    <a:pt x="62" y="1047"/>
                    <a:pt x="319" y="1108"/>
                    <a:pt x="319" y="1108"/>
                  </a:cubicBezTo>
                  <a:cubicBezTo>
                    <a:pt x="257" y="1242"/>
                    <a:pt x="308" y="1395"/>
                    <a:pt x="421" y="1488"/>
                  </a:cubicBezTo>
                  <a:cubicBezTo>
                    <a:pt x="442" y="1631"/>
                    <a:pt x="534" y="1754"/>
                    <a:pt x="667" y="1805"/>
                  </a:cubicBezTo>
                  <a:cubicBezTo>
                    <a:pt x="1036" y="1887"/>
                    <a:pt x="1416" y="1959"/>
                    <a:pt x="1795" y="2000"/>
                  </a:cubicBezTo>
                  <a:lnTo>
                    <a:pt x="1928" y="503"/>
                  </a:lnTo>
                  <a:cubicBezTo>
                    <a:pt x="1928" y="503"/>
                    <a:pt x="1549" y="165"/>
                    <a:pt x="1303" y="93"/>
                  </a:cubicBezTo>
                  <a:cubicBezTo>
                    <a:pt x="1133" y="42"/>
                    <a:pt x="916" y="1"/>
                    <a:pt x="78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flipH="1">
              <a:off x="2112826" y="2240524"/>
              <a:ext cx="139801" cy="179788"/>
            </a:xfrm>
            <a:custGeom>
              <a:avLst/>
              <a:gdLst/>
              <a:ahLst/>
              <a:cxnLst/>
              <a:rect l="l" t="t" r="r" b="b"/>
              <a:pathLst>
                <a:path w="1374" h="1767" extrusionOk="0">
                  <a:moveTo>
                    <a:pt x="321" y="0"/>
                  </a:moveTo>
                  <a:cubicBezTo>
                    <a:pt x="237" y="0"/>
                    <a:pt x="153" y="43"/>
                    <a:pt x="113" y="123"/>
                  </a:cubicBezTo>
                  <a:cubicBezTo>
                    <a:pt x="82" y="246"/>
                    <a:pt x="93" y="379"/>
                    <a:pt x="144" y="492"/>
                  </a:cubicBezTo>
                  <a:cubicBezTo>
                    <a:pt x="144" y="492"/>
                    <a:pt x="0" y="605"/>
                    <a:pt x="113" y="841"/>
                  </a:cubicBezTo>
                  <a:cubicBezTo>
                    <a:pt x="82" y="913"/>
                    <a:pt x="93" y="1015"/>
                    <a:pt x="144" y="1087"/>
                  </a:cubicBezTo>
                  <a:cubicBezTo>
                    <a:pt x="144" y="1087"/>
                    <a:pt x="21" y="1353"/>
                    <a:pt x="349" y="1579"/>
                  </a:cubicBezTo>
                  <a:cubicBezTo>
                    <a:pt x="540" y="1697"/>
                    <a:pt x="755" y="1767"/>
                    <a:pt x="973" y="1767"/>
                  </a:cubicBezTo>
                  <a:cubicBezTo>
                    <a:pt x="1000" y="1767"/>
                    <a:pt x="1028" y="1766"/>
                    <a:pt x="1056" y="1763"/>
                  </a:cubicBezTo>
                  <a:lnTo>
                    <a:pt x="943" y="1446"/>
                  </a:lnTo>
                  <a:cubicBezTo>
                    <a:pt x="1087" y="1446"/>
                    <a:pt x="1230" y="1364"/>
                    <a:pt x="1179" y="1251"/>
                  </a:cubicBezTo>
                  <a:cubicBezTo>
                    <a:pt x="1138" y="1148"/>
                    <a:pt x="882" y="1128"/>
                    <a:pt x="882" y="1128"/>
                  </a:cubicBezTo>
                  <a:lnTo>
                    <a:pt x="882" y="1128"/>
                  </a:lnTo>
                  <a:cubicBezTo>
                    <a:pt x="882" y="1128"/>
                    <a:pt x="901" y="1129"/>
                    <a:pt x="931" y="1129"/>
                  </a:cubicBezTo>
                  <a:cubicBezTo>
                    <a:pt x="1019" y="1129"/>
                    <a:pt x="1200" y="1118"/>
                    <a:pt x="1230" y="1025"/>
                  </a:cubicBezTo>
                  <a:cubicBezTo>
                    <a:pt x="1251" y="954"/>
                    <a:pt x="1220" y="882"/>
                    <a:pt x="1159" y="841"/>
                  </a:cubicBezTo>
                  <a:cubicBezTo>
                    <a:pt x="1292" y="841"/>
                    <a:pt x="1374" y="687"/>
                    <a:pt x="1200" y="595"/>
                  </a:cubicBezTo>
                  <a:cubicBezTo>
                    <a:pt x="1086" y="531"/>
                    <a:pt x="845" y="521"/>
                    <a:pt x="707" y="521"/>
                  </a:cubicBezTo>
                  <a:cubicBezTo>
                    <a:pt x="646" y="521"/>
                    <a:pt x="605" y="523"/>
                    <a:pt x="605" y="523"/>
                  </a:cubicBezTo>
                  <a:lnTo>
                    <a:pt x="574" y="451"/>
                  </a:lnTo>
                  <a:cubicBezTo>
                    <a:pt x="605" y="448"/>
                    <a:pt x="635" y="447"/>
                    <a:pt x="665" y="447"/>
                  </a:cubicBezTo>
                  <a:cubicBezTo>
                    <a:pt x="748" y="447"/>
                    <a:pt x="830" y="457"/>
                    <a:pt x="913" y="472"/>
                  </a:cubicBezTo>
                  <a:cubicBezTo>
                    <a:pt x="927" y="473"/>
                    <a:pt x="942" y="474"/>
                    <a:pt x="957" y="474"/>
                  </a:cubicBezTo>
                  <a:cubicBezTo>
                    <a:pt x="1133" y="474"/>
                    <a:pt x="1325" y="364"/>
                    <a:pt x="1107" y="185"/>
                  </a:cubicBezTo>
                  <a:cubicBezTo>
                    <a:pt x="918" y="27"/>
                    <a:pt x="595" y="9"/>
                    <a:pt x="457" y="9"/>
                  </a:cubicBezTo>
                  <a:cubicBezTo>
                    <a:pt x="415" y="9"/>
                    <a:pt x="390" y="10"/>
                    <a:pt x="390" y="10"/>
                  </a:cubicBezTo>
                  <a:cubicBezTo>
                    <a:pt x="368" y="4"/>
                    <a:pt x="344" y="0"/>
                    <a:pt x="321"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448817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03"/>
        <p:cNvGrpSpPr/>
        <p:nvPr/>
      </p:nvGrpSpPr>
      <p:grpSpPr>
        <a:xfrm>
          <a:off x="0" y="0"/>
          <a:ext cx="0" cy="0"/>
          <a:chOff x="0" y="0"/>
          <a:chExt cx="0" cy="0"/>
        </a:xfrm>
      </p:grpSpPr>
      <p:sp>
        <p:nvSpPr>
          <p:cNvPr id="3004" name="Google Shape;3004;p67"/>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PLATFORMS ARE WE GOING</a:t>
            </a:r>
            <a:endParaRPr/>
          </a:p>
          <a:p>
            <a:pPr marL="0" lvl="0" indent="0" algn="ctr" rtl="0">
              <a:spcBef>
                <a:spcPts val="0"/>
              </a:spcBef>
              <a:spcAft>
                <a:spcPts val="0"/>
              </a:spcAft>
              <a:buNone/>
            </a:pPr>
            <a:r>
              <a:rPr lang="en"/>
              <a:t> TO USE?</a:t>
            </a:r>
            <a:endParaRPr/>
          </a:p>
        </p:txBody>
      </p:sp>
      <p:sp>
        <p:nvSpPr>
          <p:cNvPr id="3005" name="Google Shape;3005;p67"/>
          <p:cNvSpPr txBox="1">
            <a:spLocks noGrp="1"/>
          </p:cNvSpPr>
          <p:nvPr>
            <p:ph type="subTitle" idx="4294967295"/>
          </p:nvPr>
        </p:nvSpPr>
        <p:spPr>
          <a:xfrm>
            <a:off x="3397200" y="3718233"/>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beautiful name, but it’s hot</a:t>
            </a:r>
            <a:endParaRPr sz="1400"/>
          </a:p>
        </p:txBody>
      </p:sp>
      <p:sp>
        <p:nvSpPr>
          <p:cNvPr id="3006" name="Google Shape;3006;p67"/>
          <p:cNvSpPr txBox="1">
            <a:spLocks noGrp="1"/>
          </p:cNvSpPr>
          <p:nvPr>
            <p:ph type="subTitle" idx="4294967295"/>
          </p:nvPr>
        </p:nvSpPr>
        <p:spPr>
          <a:xfrm>
            <a:off x="724468" y="3712484"/>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Neptune is the farthest planet from the Sun</a:t>
            </a:r>
            <a:endParaRPr sz="1400"/>
          </a:p>
          <a:p>
            <a:pPr marL="0" lvl="0" indent="0" algn="ctr" rtl="0">
              <a:spcBef>
                <a:spcPts val="1600"/>
              </a:spcBef>
              <a:spcAft>
                <a:spcPts val="1600"/>
              </a:spcAft>
              <a:buNone/>
            </a:pPr>
            <a:endParaRPr sz="1400"/>
          </a:p>
        </p:txBody>
      </p:sp>
      <p:sp>
        <p:nvSpPr>
          <p:cNvPr id="3007" name="Google Shape;3007;p67"/>
          <p:cNvSpPr txBox="1">
            <a:spLocks noGrp="1"/>
          </p:cNvSpPr>
          <p:nvPr>
            <p:ph type="subTitle" idx="4294967295"/>
          </p:nvPr>
        </p:nvSpPr>
        <p:spPr>
          <a:xfrm>
            <a:off x="6069935" y="3712482"/>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Mercury is the closest planet to the Sun</a:t>
            </a:r>
            <a:endParaRPr sz="1400"/>
          </a:p>
          <a:p>
            <a:pPr marL="0" lvl="0" indent="0" algn="ctr" rtl="0">
              <a:spcBef>
                <a:spcPts val="1600"/>
              </a:spcBef>
              <a:spcAft>
                <a:spcPts val="1600"/>
              </a:spcAft>
              <a:buNone/>
            </a:pPr>
            <a:endParaRPr sz="1400"/>
          </a:p>
        </p:txBody>
      </p:sp>
      <p:sp>
        <p:nvSpPr>
          <p:cNvPr id="3008" name="Google Shape;3008;p67"/>
          <p:cNvSpPr txBox="1">
            <a:spLocks noGrp="1"/>
          </p:cNvSpPr>
          <p:nvPr>
            <p:ph type="title" idx="4294967295"/>
          </p:nvPr>
        </p:nvSpPr>
        <p:spPr>
          <a:xfrm>
            <a:off x="3397200" y="3340864"/>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YOUTUBE</a:t>
            </a:r>
            <a:endParaRPr sz="1600"/>
          </a:p>
        </p:txBody>
      </p:sp>
      <p:sp>
        <p:nvSpPr>
          <p:cNvPr id="3009" name="Google Shape;3009;p67"/>
          <p:cNvSpPr txBox="1">
            <a:spLocks noGrp="1"/>
          </p:cNvSpPr>
          <p:nvPr>
            <p:ph type="title" idx="4294967295"/>
          </p:nvPr>
        </p:nvSpPr>
        <p:spPr>
          <a:xfrm>
            <a:off x="724468" y="3335116"/>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INSTAGRAM</a:t>
            </a:r>
            <a:endParaRPr sz="1600"/>
          </a:p>
        </p:txBody>
      </p:sp>
      <p:sp>
        <p:nvSpPr>
          <p:cNvPr id="3010" name="Google Shape;3010;p67"/>
          <p:cNvSpPr txBox="1">
            <a:spLocks noGrp="1"/>
          </p:cNvSpPr>
          <p:nvPr>
            <p:ph type="title" idx="4294967295"/>
          </p:nvPr>
        </p:nvSpPr>
        <p:spPr>
          <a:xfrm>
            <a:off x="6069935" y="3335112"/>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t>GOOGLE +</a:t>
            </a:r>
            <a:endParaRPr sz="1600"/>
          </a:p>
        </p:txBody>
      </p:sp>
      <p:grpSp>
        <p:nvGrpSpPr>
          <p:cNvPr id="3011" name="Google Shape;3011;p67"/>
          <p:cNvGrpSpPr/>
          <p:nvPr/>
        </p:nvGrpSpPr>
        <p:grpSpPr>
          <a:xfrm>
            <a:off x="1432172" y="1845890"/>
            <a:ext cx="934194" cy="918641"/>
            <a:chOff x="3314750" y="3817357"/>
            <a:chExt cx="362920" cy="356865"/>
          </a:xfrm>
        </p:grpSpPr>
        <p:sp>
          <p:nvSpPr>
            <p:cNvPr id="3012" name="Google Shape;3012;p6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17" name="Google Shape;3017;p67"/>
          <p:cNvCxnSpPr/>
          <p:nvPr/>
        </p:nvCxnSpPr>
        <p:spPr>
          <a:xfrm>
            <a:off x="1896268" y="2767248"/>
            <a:ext cx="6000" cy="489000"/>
          </a:xfrm>
          <a:prstGeom prst="straightConnector1">
            <a:avLst/>
          </a:prstGeom>
          <a:noFill/>
          <a:ln w="38100" cap="flat" cmpd="sng">
            <a:solidFill>
              <a:schemeClr val="accent3"/>
            </a:solidFill>
            <a:prstDash val="solid"/>
            <a:round/>
            <a:headEnd type="none" w="med" len="med"/>
            <a:tailEnd type="none" w="med" len="med"/>
          </a:ln>
        </p:spPr>
      </p:cxnSp>
      <p:sp>
        <p:nvSpPr>
          <p:cNvPr id="3018" name="Google Shape;3018;p67"/>
          <p:cNvSpPr/>
          <p:nvPr/>
        </p:nvSpPr>
        <p:spPr>
          <a:xfrm>
            <a:off x="4120466" y="1834936"/>
            <a:ext cx="906433" cy="906433"/>
          </a:xfrm>
          <a:custGeom>
            <a:avLst/>
            <a:gdLst/>
            <a:ahLst/>
            <a:cxnLst/>
            <a:rect l="l" t="t" r="r" b="b"/>
            <a:pathLst>
              <a:path w="38978" h="38978" extrusionOk="0">
                <a:moveTo>
                  <a:pt x="19466" y="0"/>
                </a:moveTo>
                <a:cubicBezTo>
                  <a:pt x="8738" y="0"/>
                  <a:pt x="1" y="8737"/>
                  <a:pt x="1" y="19466"/>
                </a:cubicBezTo>
                <a:cubicBezTo>
                  <a:pt x="1" y="30240"/>
                  <a:pt x="8738" y="38977"/>
                  <a:pt x="19466" y="38977"/>
                </a:cubicBezTo>
                <a:cubicBezTo>
                  <a:pt x="30240" y="38977"/>
                  <a:pt x="38977" y="30240"/>
                  <a:pt x="38977" y="19466"/>
                </a:cubicBezTo>
                <a:cubicBezTo>
                  <a:pt x="38977" y="8737"/>
                  <a:pt x="30240" y="0"/>
                  <a:pt x="19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4302604" y="2098121"/>
            <a:ext cx="542167" cy="380056"/>
          </a:xfrm>
          <a:custGeom>
            <a:avLst/>
            <a:gdLst/>
            <a:ahLst/>
            <a:cxnLst/>
            <a:rect l="l" t="t" r="r" b="b"/>
            <a:pathLst>
              <a:path w="23314" h="16343" extrusionOk="0">
                <a:moveTo>
                  <a:pt x="23314" y="3486"/>
                </a:moveTo>
                <a:cubicBezTo>
                  <a:pt x="23314" y="1585"/>
                  <a:pt x="21729" y="1"/>
                  <a:pt x="19828" y="1"/>
                </a:cubicBezTo>
                <a:lnTo>
                  <a:pt x="3486" y="1"/>
                </a:lnTo>
                <a:cubicBezTo>
                  <a:pt x="1539" y="1"/>
                  <a:pt x="0" y="1585"/>
                  <a:pt x="0" y="3486"/>
                </a:cubicBezTo>
                <a:lnTo>
                  <a:pt x="0" y="12857"/>
                </a:lnTo>
                <a:cubicBezTo>
                  <a:pt x="0" y="14758"/>
                  <a:pt x="1539" y="16343"/>
                  <a:pt x="3486" y="16343"/>
                </a:cubicBezTo>
                <a:lnTo>
                  <a:pt x="19828" y="16343"/>
                </a:lnTo>
                <a:cubicBezTo>
                  <a:pt x="21729" y="16343"/>
                  <a:pt x="23314" y="14758"/>
                  <a:pt x="23314" y="12857"/>
                </a:cubicBezTo>
                <a:close/>
                <a:moveTo>
                  <a:pt x="9326" y="12133"/>
                </a:moveTo>
                <a:lnTo>
                  <a:pt x="9326" y="3351"/>
                </a:lnTo>
                <a:lnTo>
                  <a:pt x="15980" y="7742"/>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6776425" y="1848532"/>
            <a:ext cx="915577" cy="915577"/>
          </a:xfrm>
          <a:custGeom>
            <a:avLst/>
            <a:gdLst/>
            <a:ahLst/>
            <a:cxnLst/>
            <a:rect l="l" t="t" r="r" b="b"/>
            <a:pathLst>
              <a:path w="39023" h="39023" extrusionOk="0">
                <a:moveTo>
                  <a:pt x="19512" y="1"/>
                </a:moveTo>
                <a:cubicBezTo>
                  <a:pt x="8738" y="1"/>
                  <a:pt x="1" y="8738"/>
                  <a:pt x="1" y="19512"/>
                </a:cubicBezTo>
                <a:cubicBezTo>
                  <a:pt x="1" y="30286"/>
                  <a:pt x="8738" y="39022"/>
                  <a:pt x="19512" y="39022"/>
                </a:cubicBezTo>
                <a:cubicBezTo>
                  <a:pt x="30286" y="39022"/>
                  <a:pt x="39023" y="30286"/>
                  <a:pt x="39023" y="19512"/>
                </a:cubicBezTo>
                <a:cubicBezTo>
                  <a:pt x="39023" y="8738"/>
                  <a:pt x="30286" y="1"/>
                  <a:pt x="1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943170" y="2121491"/>
            <a:ext cx="363270" cy="370708"/>
          </a:xfrm>
          <a:custGeom>
            <a:avLst/>
            <a:gdLst/>
            <a:ahLst/>
            <a:cxnLst/>
            <a:rect l="l" t="t" r="r" b="b"/>
            <a:pathLst>
              <a:path w="15483" h="15800" extrusionOk="0">
                <a:moveTo>
                  <a:pt x="7923" y="1"/>
                </a:moveTo>
                <a:cubicBezTo>
                  <a:pt x="3532" y="1"/>
                  <a:pt x="1" y="3532"/>
                  <a:pt x="1" y="7923"/>
                </a:cubicBezTo>
                <a:cubicBezTo>
                  <a:pt x="1" y="12269"/>
                  <a:pt x="3532" y="15800"/>
                  <a:pt x="7923" y="15800"/>
                </a:cubicBezTo>
                <a:cubicBezTo>
                  <a:pt x="12450" y="15800"/>
                  <a:pt x="15483" y="12586"/>
                  <a:pt x="15483" y="8104"/>
                </a:cubicBezTo>
                <a:cubicBezTo>
                  <a:pt x="15483" y="7651"/>
                  <a:pt x="15438" y="7199"/>
                  <a:pt x="15347" y="6791"/>
                </a:cubicBezTo>
                <a:lnTo>
                  <a:pt x="7923" y="6746"/>
                </a:lnTo>
                <a:lnTo>
                  <a:pt x="7923" y="9507"/>
                </a:lnTo>
                <a:lnTo>
                  <a:pt x="12359" y="9507"/>
                </a:lnTo>
                <a:cubicBezTo>
                  <a:pt x="12178" y="10639"/>
                  <a:pt x="11001" y="12902"/>
                  <a:pt x="7923" y="12902"/>
                </a:cubicBezTo>
                <a:cubicBezTo>
                  <a:pt x="5207" y="12812"/>
                  <a:pt x="3079" y="10594"/>
                  <a:pt x="3079" y="7923"/>
                </a:cubicBezTo>
                <a:cubicBezTo>
                  <a:pt x="3079" y="5207"/>
                  <a:pt x="5207" y="3034"/>
                  <a:pt x="7923" y="2943"/>
                </a:cubicBezTo>
                <a:cubicBezTo>
                  <a:pt x="7975" y="2941"/>
                  <a:pt x="8027" y="2940"/>
                  <a:pt x="8078" y="2940"/>
                </a:cubicBezTo>
                <a:cubicBezTo>
                  <a:pt x="9158" y="2940"/>
                  <a:pt x="10226" y="3388"/>
                  <a:pt x="11047" y="4165"/>
                </a:cubicBezTo>
                <a:lnTo>
                  <a:pt x="13174" y="2083"/>
                </a:lnTo>
                <a:cubicBezTo>
                  <a:pt x="11771" y="725"/>
                  <a:pt x="9870" y="1"/>
                  <a:pt x="7923"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7365911" y="2226648"/>
            <a:ext cx="159334" cy="159334"/>
          </a:xfrm>
          <a:custGeom>
            <a:avLst/>
            <a:gdLst/>
            <a:ahLst/>
            <a:cxnLst/>
            <a:rect l="l" t="t" r="r" b="b"/>
            <a:pathLst>
              <a:path w="6791" h="6791" extrusionOk="0">
                <a:moveTo>
                  <a:pt x="2263" y="0"/>
                </a:moveTo>
                <a:lnTo>
                  <a:pt x="2263" y="2264"/>
                </a:lnTo>
                <a:lnTo>
                  <a:pt x="0" y="2264"/>
                </a:lnTo>
                <a:lnTo>
                  <a:pt x="0" y="4527"/>
                </a:lnTo>
                <a:lnTo>
                  <a:pt x="2263" y="4527"/>
                </a:lnTo>
                <a:lnTo>
                  <a:pt x="2263" y="6791"/>
                </a:lnTo>
                <a:lnTo>
                  <a:pt x="4527" y="6791"/>
                </a:lnTo>
                <a:lnTo>
                  <a:pt x="4527" y="4527"/>
                </a:lnTo>
                <a:lnTo>
                  <a:pt x="6790" y="4527"/>
                </a:lnTo>
                <a:lnTo>
                  <a:pt x="6790" y="2264"/>
                </a:lnTo>
                <a:lnTo>
                  <a:pt x="4527" y="2264"/>
                </a:lnTo>
                <a:lnTo>
                  <a:pt x="4527" y="0"/>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4531349" y="1828847"/>
            <a:ext cx="534866" cy="918673"/>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7178153" y="1846975"/>
            <a:ext cx="534866" cy="918673"/>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5" name="Google Shape;3025;p67"/>
          <p:cNvCxnSpPr/>
          <p:nvPr/>
        </p:nvCxnSpPr>
        <p:spPr>
          <a:xfrm>
            <a:off x="4570732" y="2749120"/>
            <a:ext cx="6000" cy="489000"/>
          </a:xfrm>
          <a:prstGeom prst="straightConnector1">
            <a:avLst/>
          </a:prstGeom>
          <a:noFill/>
          <a:ln w="38100" cap="flat" cmpd="sng">
            <a:solidFill>
              <a:schemeClr val="accent3"/>
            </a:solidFill>
            <a:prstDash val="solid"/>
            <a:round/>
            <a:headEnd type="none" w="med" len="med"/>
            <a:tailEnd type="none" w="med" len="med"/>
          </a:ln>
        </p:spPr>
      </p:cxnSp>
      <p:cxnSp>
        <p:nvCxnSpPr>
          <p:cNvPr id="3026" name="Google Shape;3026;p67"/>
          <p:cNvCxnSpPr/>
          <p:nvPr/>
        </p:nvCxnSpPr>
        <p:spPr>
          <a:xfrm>
            <a:off x="7231243" y="2766169"/>
            <a:ext cx="6000" cy="489000"/>
          </a:xfrm>
          <a:prstGeom prst="straightConnector1">
            <a:avLst/>
          </a:prstGeom>
          <a:noFill/>
          <a:ln w="38100" cap="flat" cmpd="sng">
            <a:solidFill>
              <a:schemeClr val="accent3"/>
            </a:solidFill>
            <a:prstDash val="solid"/>
            <a:round/>
            <a:headEnd type="none" w="med" len="med"/>
            <a:tailEnd type="none" w="med" len="med"/>
          </a:ln>
        </p:spPr>
      </p:cxnSp>
    </p:spTree>
    <p:extLst>
      <p:ext uri="{BB962C8B-B14F-4D97-AF65-F5344CB8AC3E}">
        <p14:creationId xmlns:p14="http://schemas.microsoft.com/office/powerpoint/2010/main" val="9776823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30"/>
        <p:cNvGrpSpPr/>
        <p:nvPr/>
      </p:nvGrpSpPr>
      <p:grpSpPr>
        <a:xfrm>
          <a:off x="0" y="0"/>
          <a:ext cx="0" cy="0"/>
          <a:chOff x="0" y="0"/>
          <a:chExt cx="0" cy="0"/>
        </a:xfrm>
      </p:grpSpPr>
      <p:graphicFrame>
        <p:nvGraphicFramePr>
          <p:cNvPr id="3031" name="Google Shape;3031;p68"/>
          <p:cNvGraphicFramePr/>
          <p:nvPr/>
        </p:nvGraphicFramePr>
        <p:xfrm>
          <a:off x="1104375" y="2031084"/>
          <a:ext cx="7155200" cy="2560140"/>
        </p:xfrm>
        <a:graphic>
          <a:graphicData uri="http://schemas.openxmlformats.org/drawingml/2006/table">
            <a:tbl>
              <a:tblPr>
                <a:noFill/>
                <a:tableStyleId>{5F8EC84C-681A-4ACF-BF21-CED793EED8C1}</a:tableStyleId>
              </a:tblPr>
              <a:tblGrid>
                <a:gridCol w="2529250">
                  <a:extLst>
                    <a:ext uri="{9D8B030D-6E8A-4147-A177-3AD203B41FA5}">
                      <a16:colId xmlns:a16="http://schemas.microsoft.com/office/drawing/2014/main" val="20000"/>
                    </a:ext>
                  </a:extLst>
                </a:gridCol>
                <a:gridCol w="1175875">
                  <a:extLst>
                    <a:ext uri="{9D8B030D-6E8A-4147-A177-3AD203B41FA5}">
                      <a16:colId xmlns:a16="http://schemas.microsoft.com/office/drawing/2014/main" val="20001"/>
                    </a:ext>
                  </a:extLst>
                </a:gridCol>
                <a:gridCol w="1169700">
                  <a:extLst>
                    <a:ext uri="{9D8B030D-6E8A-4147-A177-3AD203B41FA5}">
                      <a16:colId xmlns:a16="http://schemas.microsoft.com/office/drawing/2014/main" val="20002"/>
                    </a:ext>
                  </a:extLst>
                </a:gridCol>
                <a:gridCol w="1167175">
                  <a:extLst>
                    <a:ext uri="{9D8B030D-6E8A-4147-A177-3AD203B41FA5}">
                      <a16:colId xmlns:a16="http://schemas.microsoft.com/office/drawing/2014/main" val="20003"/>
                    </a:ext>
                  </a:extLst>
                </a:gridCol>
                <a:gridCol w="1113200">
                  <a:extLst>
                    <a:ext uri="{9D8B030D-6E8A-4147-A177-3AD203B41FA5}">
                      <a16:colId xmlns:a16="http://schemas.microsoft.com/office/drawing/2014/main" val="20004"/>
                    </a:ext>
                  </a:extLst>
                </a:gridCol>
              </a:tblGrid>
              <a:tr h="381000">
                <a:tc>
                  <a:txBody>
                    <a:bodyPr/>
                    <a:lstStyle/>
                    <a:p>
                      <a:pPr marL="0" lvl="0" indent="0" algn="l" rtl="0">
                        <a:spcBef>
                          <a:spcPts val="0"/>
                        </a:spcBef>
                        <a:spcAft>
                          <a:spcPts val="0"/>
                        </a:spcAft>
                        <a:buNone/>
                      </a:pPr>
                      <a:r>
                        <a:rPr lang="en" sz="1600" b="1">
                          <a:solidFill>
                            <a:schemeClr val="accent3"/>
                          </a:solidFill>
                          <a:latin typeface="Montserrat"/>
                          <a:ea typeface="Montserrat"/>
                          <a:cs typeface="Montserrat"/>
                          <a:sym typeface="Montserrat"/>
                        </a:rPr>
                        <a:t>SAME DAY POST</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600" b="1">
                          <a:solidFill>
                            <a:schemeClr val="accent3"/>
                          </a:solidFill>
                          <a:latin typeface="Montserrat"/>
                          <a:ea typeface="Montserrat"/>
                          <a:cs typeface="Montserrat"/>
                          <a:sym typeface="Montserrat"/>
                        </a:rPr>
                        <a:t>ON PUBLISH DAY</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Clr>
                          <a:schemeClr val="dk1"/>
                        </a:buClr>
                        <a:buSzPts val="1100"/>
                        <a:buFont typeface="Arial"/>
                        <a:buNone/>
                      </a:pPr>
                      <a:r>
                        <a:rPr lang="en" sz="1600" b="1">
                          <a:solidFill>
                            <a:schemeClr val="accent3"/>
                          </a:solidFill>
                          <a:latin typeface="Montserrat"/>
                          <a:ea typeface="Montserrat"/>
                          <a:cs typeface="Montserrat"/>
                          <a:sym typeface="Montserrat"/>
                        </a:rPr>
                        <a:t>DAY AFTER POST</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Clr>
                          <a:schemeClr val="dk1"/>
                        </a:buClr>
                        <a:buSzPts val="1100"/>
                        <a:buFont typeface="Arial"/>
                        <a:buNone/>
                      </a:pPr>
                      <a:r>
                        <a:rPr lang="en" sz="1600" b="1">
                          <a:solidFill>
                            <a:schemeClr val="accent3"/>
                          </a:solidFill>
                          <a:latin typeface="Montserrat"/>
                          <a:ea typeface="Montserrat"/>
                          <a:cs typeface="Montserrat"/>
                          <a:sym typeface="Montserrat"/>
                        </a:rPr>
                        <a:t>WEEK AFTER POST</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600" b="1">
                          <a:solidFill>
                            <a:schemeClr val="accent3"/>
                          </a:solidFill>
                          <a:latin typeface="Montserrat"/>
                          <a:ea typeface="Montserrat"/>
                          <a:cs typeface="Montserrat"/>
                          <a:sym typeface="Montserrat"/>
                        </a:rPr>
                        <a:t>MONTH AFTER POST</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600" b="1">
                          <a:solidFill>
                            <a:schemeClr val="accent3"/>
                          </a:solidFill>
                          <a:latin typeface="Montserrat"/>
                          <a:ea typeface="Montserrat"/>
                          <a:cs typeface="Montserrat"/>
                          <a:sym typeface="Montserrat"/>
                        </a:rPr>
                        <a:t>CUSTOM DATE</a:t>
                      </a:r>
                      <a:endParaRPr sz="1600" b="1">
                        <a:solidFill>
                          <a:schemeClr val="accent3"/>
                        </a:solidFill>
                        <a:latin typeface="Montserrat"/>
                        <a:ea typeface="Montserrat"/>
                        <a:cs typeface="Montserrat"/>
                        <a:sym typeface="Montserrat"/>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32" name="Google Shape;3032;p68"/>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 SHARING PLAN</a:t>
            </a:r>
            <a:endParaRPr/>
          </a:p>
        </p:txBody>
      </p:sp>
      <p:sp>
        <p:nvSpPr>
          <p:cNvPr id="3033" name="Google Shape;3033;p68"/>
          <p:cNvSpPr/>
          <p:nvPr/>
        </p:nvSpPr>
        <p:spPr>
          <a:xfrm>
            <a:off x="4138896" y="2173894"/>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154871" y="2610100"/>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154871" y="3025230"/>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154871" y="3440376"/>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154871" y="3882228"/>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154871" y="4329685"/>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5330759" y="2173894"/>
            <a:ext cx="127200" cy="127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5330759" y="3882228"/>
            <a:ext cx="127200" cy="127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6522611" y="2168719"/>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6500886" y="2638300"/>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6506636" y="3882228"/>
            <a:ext cx="127200" cy="127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7611126" y="3025214"/>
            <a:ext cx="127200" cy="12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7611126" y="3440385"/>
            <a:ext cx="127200" cy="12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7611126" y="4329682"/>
            <a:ext cx="127200" cy="12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7" name="Google Shape;3047;p68"/>
          <p:cNvGrpSpPr/>
          <p:nvPr/>
        </p:nvGrpSpPr>
        <p:grpSpPr>
          <a:xfrm>
            <a:off x="3978131" y="1359482"/>
            <a:ext cx="480688" cy="472667"/>
            <a:chOff x="2866317" y="3817357"/>
            <a:chExt cx="362920" cy="356865"/>
          </a:xfrm>
        </p:grpSpPr>
        <p:sp>
          <p:nvSpPr>
            <p:cNvPr id="3048" name="Google Shape;304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68"/>
          <p:cNvGrpSpPr/>
          <p:nvPr/>
        </p:nvGrpSpPr>
        <p:grpSpPr>
          <a:xfrm>
            <a:off x="5159071" y="1364871"/>
            <a:ext cx="470564" cy="461873"/>
            <a:chOff x="3763184" y="3817357"/>
            <a:chExt cx="363314" cy="356576"/>
          </a:xfrm>
        </p:grpSpPr>
        <p:sp>
          <p:nvSpPr>
            <p:cNvPr id="3052" name="Google Shape;3052;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68"/>
          <p:cNvGrpSpPr/>
          <p:nvPr/>
        </p:nvGrpSpPr>
        <p:grpSpPr>
          <a:xfrm>
            <a:off x="6329866" y="1365302"/>
            <a:ext cx="469217" cy="461018"/>
            <a:chOff x="4211985" y="3817357"/>
            <a:chExt cx="362947" cy="356576"/>
          </a:xfrm>
        </p:grpSpPr>
        <p:sp>
          <p:nvSpPr>
            <p:cNvPr id="3058" name="Google Shape;3058;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1" name="Google Shape;3061;p68"/>
          <p:cNvSpPr/>
          <p:nvPr/>
        </p:nvSpPr>
        <p:spPr>
          <a:xfrm>
            <a:off x="7442838" y="1355438"/>
            <a:ext cx="444447" cy="444447"/>
          </a:xfrm>
          <a:custGeom>
            <a:avLst/>
            <a:gdLst/>
            <a:ahLst/>
            <a:cxnLst/>
            <a:rect l="l" t="t" r="r" b="b"/>
            <a:pathLst>
              <a:path w="38978" h="38978" extrusionOk="0">
                <a:moveTo>
                  <a:pt x="19466" y="0"/>
                </a:moveTo>
                <a:cubicBezTo>
                  <a:pt x="8738" y="0"/>
                  <a:pt x="1" y="8737"/>
                  <a:pt x="1" y="19466"/>
                </a:cubicBezTo>
                <a:cubicBezTo>
                  <a:pt x="1" y="30240"/>
                  <a:pt x="8738" y="38977"/>
                  <a:pt x="19466" y="38977"/>
                </a:cubicBezTo>
                <a:cubicBezTo>
                  <a:pt x="30240" y="38977"/>
                  <a:pt x="38977" y="30240"/>
                  <a:pt x="38977" y="19466"/>
                </a:cubicBezTo>
                <a:cubicBezTo>
                  <a:pt x="38977" y="8737"/>
                  <a:pt x="30240" y="0"/>
                  <a:pt x="19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7532155" y="1484495"/>
            <a:ext cx="265838" cy="186351"/>
          </a:xfrm>
          <a:custGeom>
            <a:avLst/>
            <a:gdLst/>
            <a:ahLst/>
            <a:cxnLst/>
            <a:rect l="l" t="t" r="r" b="b"/>
            <a:pathLst>
              <a:path w="23314" h="16343" extrusionOk="0">
                <a:moveTo>
                  <a:pt x="23314" y="3486"/>
                </a:moveTo>
                <a:cubicBezTo>
                  <a:pt x="23314" y="1585"/>
                  <a:pt x="21729" y="1"/>
                  <a:pt x="19828" y="1"/>
                </a:cubicBezTo>
                <a:lnTo>
                  <a:pt x="3486" y="1"/>
                </a:lnTo>
                <a:cubicBezTo>
                  <a:pt x="1539" y="1"/>
                  <a:pt x="0" y="1585"/>
                  <a:pt x="0" y="3486"/>
                </a:cubicBezTo>
                <a:lnTo>
                  <a:pt x="0" y="12857"/>
                </a:lnTo>
                <a:cubicBezTo>
                  <a:pt x="0" y="14758"/>
                  <a:pt x="1539" y="16343"/>
                  <a:pt x="3486" y="16343"/>
                </a:cubicBezTo>
                <a:lnTo>
                  <a:pt x="19828" y="16343"/>
                </a:lnTo>
                <a:cubicBezTo>
                  <a:pt x="21729" y="16343"/>
                  <a:pt x="23314" y="14758"/>
                  <a:pt x="23314" y="12857"/>
                </a:cubicBezTo>
                <a:close/>
                <a:moveTo>
                  <a:pt x="9326" y="12133"/>
                </a:moveTo>
                <a:lnTo>
                  <a:pt x="9326" y="3351"/>
                </a:lnTo>
                <a:lnTo>
                  <a:pt x="15980" y="7742"/>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7644326" y="1352452"/>
            <a:ext cx="262291" cy="450488"/>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3906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67"/>
        <p:cNvGrpSpPr/>
        <p:nvPr/>
      </p:nvGrpSpPr>
      <p:grpSpPr>
        <a:xfrm>
          <a:off x="0" y="0"/>
          <a:ext cx="0" cy="0"/>
          <a:chOff x="0" y="0"/>
          <a:chExt cx="0" cy="0"/>
        </a:xfrm>
      </p:grpSpPr>
      <p:sp>
        <p:nvSpPr>
          <p:cNvPr id="3068" name="Google Shape;3068;p69"/>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CALENDAR</a:t>
            </a:r>
            <a:endParaRPr/>
          </a:p>
        </p:txBody>
      </p:sp>
      <p:sp>
        <p:nvSpPr>
          <p:cNvPr id="3069" name="Google Shape;3069;p69"/>
          <p:cNvSpPr/>
          <p:nvPr/>
        </p:nvSpPr>
        <p:spPr>
          <a:xfrm>
            <a:off x="457317"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1249225"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2041132"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2833040"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3624948"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4416855" y="1519526"/>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57317"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1249225"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2041132"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2833040"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3624948"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4416855" y="2090532"/>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457317"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1249225"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2041132"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2833040"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3624948"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4416855" y="2661538"/>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457317"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1249225"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2041132"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2833040"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3624948"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4416855" y="3232545"/>
            <a:ext cx="726957" cy="51894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txBox="1"/>
          <p:nvPr/>
        </p:nvSpPr>
        <p:spPr>
          <a:xfrm>
            <a:off x="619125" y="1514700"/>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a:t>
            </a:r>
            <a:endParaRPr sz="2500" b="1">
              <a:solidFill>
                <a:schemeClr val="accent4"/>
              </a:solidFill>
              <a:latin typeface="Montserrat"/>
              <a:ea typeface="Montserrat"/>
              <a:cs typeface="Montserrat"/>
              <a:sym typeface="Montserrat"/>
            </a:endParaRPr>
          </a:p>
        </p:txBody>
      </p:sp>
      <p:sp>
        <p:nvSpPr>
          <p:cNvPr id="3094" name="Google Shape;3094;p69"/>
          <p:cNvSpPr txBox="1"/>
          <p:nvPr/>
        </p:nvSpPr>
        <p:spPr>
          <a:xfrm>
            <a:off x="1432575" y="1513162"/>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a:t>
            </a:r>
            <a:endParaRPr sz="2500" b="1">
              <a:solidFill>
                <a:schemeClr val="accent4"/>
              </a:solidFill>
              <a:latin typeface="Montserrat"/>
              <a:ea typeface="Montserrat"/>
              <a:cs typeface="Montserrat"/>
              <a:sym typeface="Montserrat"/>
            </a:endParaRPr>
          </a:p>
        </p:txBody>
      </p:sp>
      <p:sp>
        <p:nvSpPr>
          <p:cNvPr id="3095" name="Google Shape;3095;p69"/>
          <p:cNvSpPr txBox="1"/>
          <p:nvPr/>
        </p:nvSpPr>
        <p:spPr>
          <a:xfrm>
            <a:off x="2209800" y="1511778"/>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3</a:t>
            </a:r>
            <a:endParaRPr sz="2500" b="1">
              <a:solidFill>
                <a:schemeClr val="accent4"/>
              </a:solidFill>
              <a:latin typeface="Montserrat"/>
              <a:ea typeface="Montserrat"/>
              <a:cs typeface="Montserrat"/>
              <a:sym typeface="Montserrat"/>
            </a:endParaRPr>
          </a:p>
        </p:txBody>
      </p:sp>
      <p:sp>
        <p:nvSpPr>
          <p:cNvPr id="3096" name="Google Shape;3096;p69"/>
          <p:cNvSpPr txBox="1"/>
          <p:nvPr/>
        </p:nvSpPr>
        <p:spPr>
          <a:xfrm>
            <a:off x="2987025" y="1510952"/>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4</a:t>
            </a:r>
            <a:endParaRPr sz="2500" b="1">
              <a:solidFill>
                <a:schemeClr val="accent4"/>
              </a:solidFill>
              <a:latin typeface="Montserrat"/>
              <a:ea typeface="Montserrat"/>
              <a:cs typeface="Montserrat"/>
              <a:sym typeface="Montserrat"/>
            </a:endParaRPr>
          </a:p>
        </p:txBody>
      </p:sp>
      <p:sp>
        <p:nvSpPr>
          <p:cNvPr id="3097" name="Google Shape;3097;p69"/>
          <p:cNvSpPr txBox="1"/>
          <p:nvPr/>
        </p:nvSpPr>
        <p:spPr>
          <a:xfrm>
            <a:off x="3800475" y="1509414"/>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5</a:t>
            </a:r>
            <a:endParaRPr sz="2500" b="1">
              <a:solidFill>
                <a:schemeClr val="accent4"/>
              </a:solidFill>
              <a:latin typeface="Montserrat"/>
              <a:ea typeface="Montserrat"/>
              <a:cs typeface="Montserrat"/>
              <a:sym typeface="Montserrat"/>
            </a:endParaRPr>
          </a:p>
        </p:txBody>
      </p:sp>
      <p:sp>
        <p:nvSpPr>
          <p:cNvPr id="3098" name="Google Shape;3098;p69"/>
          <p:cNvSpPr txBox="1"/>
          <p:nvPr/>
        </p:nvSpPr>
        <p:spPr>
          <a:xfrm>
            <a:off x="4577700" y="1508030"/>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6</a:t>
            </a:r>
            <a:endParaRPr sz="2500" b="1">
              <a:solidFill>
                <a:schemeClr val="accent4"/>
              </a:solidFill>
              <a:latin typeface="Montserrat"/>
              <a:ea typeface="Montserrat"/>
              <a:cs typeface="Montserrat"/>
              <a:sym typeface="Montserrat"/>
            </a:endParaRPr>
          </a:p>
        </p:txBody>
      </p:sp>
      <p:sp>
        <p:nvSpPr>
          <p:cNvPr id="3099" name="Google Shape;3099;p69"/>
          <p:cNvSpPr txBox="1"/>
          <p:nvPr/>
        </p:nvSpPr>
        <p:spPr>
          <a:xfrm>
            <a:off x="624113" y="2070848"/>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7</a:t>
            </a:r>
            <a:endParaRPr sz="2500" b="1">
              <a:solidFill>
                <a:schemeClr val="accent4"/>
              </a:solidFill>
              <a:latin typeface="Montserrat"/>
              <a:ea typeface="Montserrat"/>
              <a:cs typeface="Montserrat"/>
              <a:sym typeface="Montserrat"/>
            </a:endParaRPr>
          </a:p>
        </p:txBody>
      </p:sp>
      <p:sp>
        <p:nvSpPr>
          <p:cNvPr id="3100" name="Google Shape;3100;p69"/>
          <p:cNvSpPr txBox="1"/>
          <p:nvPr/>
        </p:nvSpPr>
        <p:spPr>
          <a:xfrm>
            <a:off x="1437563" y="2069310"/>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8</a:t>
            </a:r>
            <a:endParaRPr sz="2500" b="1">
              <a:solidFill>
                <a:schemeClr val="accent4"/>
              </a:solidFill>
              <a:latin typeface="Montserrat"/>
              <a:ea typeface="Montserrat"/>
              <a:cs typeface="Montserrat"/>
              <a:sym typeface="Montserrat"/>
            </a:endParaRPr>
          </a:p>
        </p:txBody>
      </p:sp>
      <p:sp>
        <p:nvSpPr>
          <p:cNvPr id="3101" name="Google Shape;3101;p69"/>
          <p:cNvSpPr txBox="1"/>
          <p:nvPr/>
        </p:nvSpPr>
        <p:spPr>
          <a:xfrm>
            <a:off x="2214788" y="2067926"/>
            <a:ext cx="3942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9</a:t>
            </a:r>
            <a:endParaRPr sz="2500" b="1">
              <a:solidFill>
                <a:schemeClr val="accent4"/>
              </a:solidFill>
              <a:latin typeface="Montserrat"/>
              <a:ea typeface="Montserrat"/>
              <a:cs typeface="Montserrat"/>
              <a:sym typeface="Montserrat"/>
            </a:endParaRPr>
          </a:p>
        </p:txBody>
      </p:sp>
      <p:sp>
        <p:nvSpPr>
          <p:cNvPr id="3102" name="Google Shape;3102;p69"/>
          <p:cNvSpPr txBox="1"/>
          <p:nvPr/>
        </p:nvSpPr>
        <p:spPr>
          <a:xfrm>
            <a:off x="2838350" y="2067100"/>
            <a:ext cx="701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10</a:t>
            </a:r>
            <a:endParaRPr sz="2500" b="1">
              <a:solidFill>
                <a:schemeClr val="accent4"/>
              </a:solidFill>
              <a:latin typeface="Montserrat"/>
              <a:ea typeface="Montserrat"/>
              <a:cs typeface="Montserrat"/>
              <a:sym typeface="Montserrat"/>
            </a:endParaRPr>
          </a:p>
        </p:txBody>
      </p:sp>
      <p:sp>
        <p:nvSpPr>
          <p:cNvPr id="3103" name="Google Shape;3103;p69"/>
          <p:cNvSpPr txBox="1"/>
          <p:nvPr/>
        </p:nvSpPr>
        <p:spPr>
          <a:xfrm>
            <a:off x="3659325" y="2065550"/>
            <a:ext cx="686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11</a:t>
            </a:r>
            <a:endParaRPr sz="2500" b="1">
              <a:solidFill>
                <a:schemeClr val="accent4"/>
              </a:solidFill>
              <a:latin typeface="Montserrat"/>
              <a:ea typeface="Montserrat"/>
              <a:cs typeface="Montserrat"/>
              <a:sym typeface="Montserrat"/>
            </a:endParaRPr>
          </a:p>
        </p:txBody>
      </p:sp>
      <p:sp>
        <p:nvSpPr>
          <p:cNvPr id="3104" name="Google Shape;3104;p69"/>
          <p:cNvSpPr txBox="1"/>
          <p:nvPr/>
        </p:nvSpPr>
        <p:spPr>
          <a:xfrm>
            <a:off x="4398775" y="2064175"/>
            <a:ext cx="7620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12</a:t>
            </a:r>
            <a:endParaRPr sz="2500" b="1">
              <a:solidFill>
                <a:schemeClr val="accent4"/>
              </a:solidFill>
              <a:latin typeface="Montserrat"/>
              <a:ea typeface="Montserrat"/>
              <a:cs typeface="Montserrat"/>
              <a:sym typeface="Montserrat"/>
            </a:endParaRPr>
          </a:p>
        </p:txBody>
      </p:sp>
      <p:sp>
        <p:nvSpPr>
          <p:cNvPr id="3105" name="Google Shape;3105;p69"/>
          <p:cNvSpPr txBox="1"/>
          <p:nvPr/>
        </p:nvSpPr>
        <p:spPr>
          <a:xfrm>
            <a:off x="456950" y="2636025"/>
            <a:ext cx="728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13</a:t>
            </a:r>
            <a:endParaRPr sz="2500" b="1">
              <a:solidFill>
                <a:schemeClr val="accent4"/>
              </a:solidFill>
              <a:latin typeface="Montserrat"/>
              <a:ea typeface="Montserrat"/>
              <a:cs typeface="Montserrat"/>
              <a:sym typeface="Montserrat"/>
            </a:endParaRPr>
          </a:p>
        </p:txBody>
      </p:sp>
      <p:sp>
        <p:nvSpPr>
          <p:cNvPr id="3106" name="Google Shape;3106;p69"/>
          <p:cNvSpPr txBox="1"/>
          <p:nvPr/>
        </p:nvSpPr>
        <p:spPr>
          <a:xfrm>
            <a:off x="1268850" y="2634475"/>
            <a:ext cx="731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14</a:t>
            </a:r>
            <a:endParaRPr sz="2500" b="1">
              <a:solidFill>
                <a:schemeClr val="accent4"/>
              </a:solidFill>
              <a:latin typeface="Montserrat"/>
              <a:ea typeface="Montserrat"/>
              <a:cs typeface="Montserrat"/>
              <a:sym typeface="Montserrat"/>
            </a:endParaRPr>
          </a:p>
        </p:txBody>
      </p:sp>
      <p:sp>
        <p:nvSpPr>
          <p:cNvPr id="3107" name="Google Shape;3107;p69"/>
          <p:cNvSpPr txBox="1"/>
          <p:nvPr/>
        </p:nvSpPr>
        <p:spPr>
          <a:xfrm>
            <a:off x="2044550" y="2633100"/>
            <a:ext cx="734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15</a:t>
            </a:r>
            <a:endParaRPr sz="2500" b="1">
              <a:solidFill>
                <a:schemeClr val="accent4"/>
              </a:solidFill>
              <a:latin typeface="Montserrat"/>
              <a:ea typeface="Montserrat"/>
              <a:cs typeface="Montserrat"/>
              <a:sym typeface="Montserrat"/>
            </a:endParaRPr>
          </a:p>
        </p:txBody>
      </p:sp>
      <p:sp>
        <p:nvSpPr>
          <p:cNvPr id="3108" name="Google Shape;3108;p69"/>
          <p:cNvSpPr txBox="1"/>
          <p:nvPr/>
        </p:nvSpPr>
        <p:spPr>
          <a:xfrm>
            <a:off x="2820225" y="2632275"/>
            <a:ext cx="737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16</a:t>
            </a:r>
            <a:endParaRPr sz="2500" b="1">
              <a:solidFill>
                <a:schemeClr val="accent4"/>
              </a:solidFill>
              <a:latin typeface="Montserrat"/>
              <a:ea typeface="Montserrat"/>
              <a:cs typeface="Montserrat"/>
              <a:sym typeface="Montserrat"/>
            </a:endParaRPr>
          </a:p>
        </p:txBody>
      </p:sp>
      <p:sp>
        <p:nvSpPr>
          <p:cNvPr id="3109" name="Google Shape;3109;p69"/>
          <p:cNvSpPr txBox="1"/>
          <p:nvPr/>
        </p:nvSpPr>
        <p:spPr>
          <a:xfrm>
            <a:off x="3641175" y="2630725"/>
            <a:ext cx="722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17</a:t>
            </a:r>
            <a:endParaRPr sz="2500" b="1">
              <a:solidFill>
                <a:schemeClr val="accent4"/>
              </a:solidFill>
              <a:latin typeface="Montserrat"/>
              <a:ea typeface="Montserrat"/>
              <a:cs typeface="Montserrat"/>
              <a:sym typeface="Montserrat"/>
            </a:endParaRPr>
          </a:p>
        </p:txBody>
      </p:sp>
      <p:sp>
        <p:nvSpPr>
          <p:cNvPr id="3110" name="Google Shape;3110;p69"/>
          <p:cNvSpPr txBox="1"/>
          <p:nvPr/>
        </p:nvSpPr>
        <p:spPr>
          <a:xfrm>
            <a:off x="4398750" y="2647461"/>
            <a:ext cx="7620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18</a:t>
            </a:r>
            <a:endParaRPr sz="2500" b="1">
              <a:solidFill>
                <a:schemeClr val="accent4"/>
              </a:solidFill>
              <a:latin typeface="Montserrat"/>
              <a:ea typeface="Montserrat"/>
              <a:cs typeface="Montserrat"/>
              <a:sym typeface="Montserrat"/>
            </a:endParaRPr>
          </a:p>
        </p:txBody>
      </p:sp>
      <p:sp>
        <p:nvSpPr>
          <p:cNvPr id="3111" name="Google Shape;3111;p69"/>
          <p:cNvSpPr txBox="1"/>
          <p:nvPr/>
        </p:nvSpPr>
        <p:spPr>
          <a:xfrm>
            <a:off x="438849" y="3205650"/>
            <a:ext cx="728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19</a:t>
            </a:r>
            <a:endParaRPr sz="2500" b="1">
              <a:solidFill>
                <a:schemeClr val="accent4"/>
              </a:solidFill>
              <a:latin typeface="Montserrat"/>
              <a:ea typeface="Montserrat"/>
              <a:cs typeface="Montserrat"/>
              <a:sym typeface="Montserrat"/>
            </a:endParaRPr>
          </a:p>
        </p:txBody>
      </p:sp>
      <p:sp>
        <p:nvSpPr>
          <p:cNvPr id="3112" name="Google Shape;3112;p69"/>
          <p:cNvSpPr txBox="1"/>
          <p:nvPr/>
        </p:nvSpPr>
        <p:spPr>
          <a:xfrm>
            <a:off x="1255999" y="3188999"/>
            <a:ext cx="713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20</a:t>
            </a:r>
            <a:endParaRPr sz="2500" b="1">
              <a:solidFill>
                <a:schemeClr val="accent4"/>
              </a:solidFill>
              <a:latin typeface="Montserrat"/>
              <a:ea typeface="Montserrat"/>
              <a:cs typeface="Montserrat"/>
              <a:sym typeface="Montserrat"/>
            </a:endParaRPr>
          </a:p>
        </p:txBody>
      </p:sp>
      <p:sp>
        <p:nvSpPr>
          <p:cNvPr id="3113" name="Google Shape;3113;p69"/>
          <p:cNvSpPr txBox="1"/>
          <p:nvPr/>
        </p:nvSpPr>
        <p:spPr>
          <a:xfrm>
            <a:off x="2035474" y="3202725"/>
            <a:ext cx="716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21</a:t>
            </a:r>
            <a:endParaRPr sz="2500" b="1">
              <a:solidFill>
                <a:schemeClr val="accent4"/>
              </a:solidFill>
              <a:latin typeface="Montserrat"/>
              <a:ea typeface="Montserrat"/>
              <a:cs typeface="Montserrat"/>
              <a:sym typeface="Montserrat"/>
            </a:endParaRPr>
          </a:p>
        </p:txBody>
      </p:sp>
      <p:sp>
        <p:nvSpPr>
          <p:cNvPr id="3114" name="Google Shape;3114;p69"/>
          <p:cNvSpPr txBox="1"/>
          <p:nvPr/>
        </p:nvSpPr>
        <p:spPr>
          <a:xfrm>
            <a:off x="2820225" y="3201900"/>
            <a:ext cx="737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22</a:t>
            </a:r>
            <a:endParaRPr sz="2500" b="1">
              <a:solidFill>
                <a:schemeClr val="accent4"/>
              </a:solidFill>
              <a:latin typeface="Montserrat"/>
              <a:ea typeface="Montserrat"/>
              <a:cs typeface="Montserrat"/>
              <a:sym typeface="Montserrat"/>
            </a:endParaRPr>
          </a:p>
        </p:txBody>
      </p:sp>
      <p:sp>
        <p:nvSpPr>
          <p:cNvPr id="3115" name="Google Shape;3115;p69"/>
          <p:cNvSpPr txBox="1"/>
          <p:nvPr/>
        </p:nvSpPr>
        <p:spPr>
          <a:xfrm>
            <a:off x="3623074" y="3200350"/>
            <a:ext cx="722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23</a:t>
            </a:r>
            <a:endParaRPr sz="2500" b="1">
              <a:solidFill>
                <a:schemeClr val="accent4"/>
              </a:solidFill>
              <a:latin typeface="Montserrat"/>
              <a:ea typeface="Montserrat"/>
              <a:cs typeface="Montserrat"/>
              <a:sym typeface="Montserrat"/>
            </a:endParaRPr>
          </a:p>
        </p:txBody>
      </p:sp>
      <p:sp>
        <p:nvSpPr>
          <p:cNvPr id="3116" name="Google Shape;3116;p69"/>
          <p:cNvSpPr txBox="1"/>
          <p:nvPr/>
        </p:nvSpPr>
        <p:spPr>
          <a:xfrm>
            <a:off x="4430474" y="3198975"/>
            <a:ext cx="713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24</a:t>
            </a:r>
            <a:endParaRPr sz="2500" b="1">
              <a:solidFill>
                <a:schemeClr val="accent4"/>
              </a:solidFill>
              <a:latin typeface="Montserrat"/>
              <a:ea typeface="Montserrat"/>
              <a:cs typeface="Montserrat"/>
              <a:sym typeface="Montserrat"/>
            </a:endParaRPr>
          </a:p>
        </p:txBody>
      </p:sp>
      <p:sp>
        <p:nvSpPr>
          <p:cNvPr id="3117" name="Google Shape;3117;p69"/>
          <p:cNvSpPr/>
          <p:nvPr/>
        </p:nvSpPr>
        <p:spPr>
          <a:xfrm>
            <a:off x="457681"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1249589"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2041496"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2833404"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3625312"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4417219" y="3810012"/>
            <a:ext cx="726900" cy="51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txBox="1"/>
          <p:nvPr/>
        </p:nvSpPr>
        <p:spPr>
          <a:xfrm>
            <a:off x="439213" y="3783117"/>
            <a:ext cx="728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25</a:t>
            </a:r>
            <a:endParaRPr sz="2500" b="1">
              <a:solidFill>
                <a:schemeClr val="accent4"/>
              </a:solidFill>
              <a:latin typeface="Montserrat"/>
              <a:ea typeface="Montserrat"/>
              <a:cs typeface="Montserrat"/>
              <a:sym typeface="Montserrat"/>
            </a:endParaRPr>
          </a:p>
        </p:txBody>
      </p:sp>
      <p:sp>
        <p:nvSpPr>
          <p:cNvPr id="3124" name="Google Shape;3124;p69"/>
          <p:cNvSpPr txBox="1"/>
          <p:nvPr/>
        </p:nvSpPr>
        <p:spPr>
          <a:xfrm>
            <a:off x="1260163" y="3781567"/>
            <a:ext cx="713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26</a:t>
            </a:r>
            <a:endParaRPr sz="2500" b="1">
              <a:solidFill>
                <a:schemeClr val="accent4"/>
              </a:solidFill>
              <a:latin typeface="Montserrat"/>
              <a:ea typeface="Montserrat"/>
              <a:cs typeface="Montserrat"/>
              <a:sym typeface="Montserrat"/>
            </a:endParaRPr>
          </a:p>
        </p:txBody>
      </p:sp>
      <p:sp>
        <p:nvSpPr>
          <p:cNvPr id="3125" name="Google Shape;3125;p69"/>
          <p:cNvSpPr txBox="1"/>
          <p:nvPr/>
        </p:nvSpPr>
        <p:spPr>
          <a:xfrm>
            <a:off x="2035838" y="3780192"/>
            <a:ext cx="716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27</a:t>
            </a:r>
            <a:endParaRPr sz="2500" b="1">
              <a:solidFill>
                <a:schemeClr val="accent4"/>
              </a:solidFill>
              <a:latin typeface="Montserrat"/>
              <a:ea typeface="Montserrat"/>
              <a:cs typeface="Montserrat"/>
              <a:sym typeface="Montserrat"/>
            </a:endParaRPr>
          </a:p>
        </p:txBody>
      </p:sp>
      <p:sp>
        <p:nvSpPr>
          <p:cNvPr id="3126" name="Google Shape;3126;p69"/>
          <p:cNvSpPr txBox="1"/>
          <p:nvPr/>
        </p:nvSpPr>
        <p:spPr>
          <a:xfrm>
            <a:off x="2820589" y="3779367"/>
            <a:ext cx="737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28</a:t>
            </a:r>
            <a:endParaRPr sz="2500" b="1">
              <a:solidFill>
                <a:schemeClr val="accent4"/>
              </a:solidFill>
              <a:latin typeface="Montserrat"/>
              <a:ea typeface="Montserrat"/>
              <a:cs typeface="Montserrat"/>
              <a:sym typeface="Montserrat"/>
            </a:endParaRPr>
          </a:p>
        </p:txBody>
      </p:sp>
      <p:sp>
        <p:nvSpPr>
          <p:cNvPr id="3127" name="Google Shape;3127;p69"/>
          <p:cNvSpPr txBox="1"/>
          <p:nvPr/>
        </p:nvSpPr>
        <p:spPr>
          <a:xfrm>
            <a:off x="3623438" y="3777817"/>
            <a:ext cx="7227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29</a:t>
            </a:r>
            <a:endParaRPr sz="2500" b="1">
              <a:solidFill>
                <a:schemeClr val="accent4"/>
              </a:solidFill>
              <a:latin typeface="Montserrat"/>
              <a:ea typeface="Montserrat"/>
              <a:cs typeface="Montserrat"/>
              <a:sym typeface="Montserrat"/>
            </a:endParaRPr>
          </a:p>
        </p:txBody>
      </p:sp>
      <p:sp>
        <p:nvSpPr>
          <p:cNvPr id="3128" name="Google Shape;3128;p69"/>
          <p:cNvSpPr txBox="1"/>
          <p:nvPr/>
        </p:nvSpPr>
        <p:spPr>
          <a:xfrm>
            <a:off x="4430838" y="3776442"/>
            <a:ext cx="7134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500" b="1">
                <a:solidFill>
                  <a:schemeClr val="accent4"/>
                </a:solidFill>
                <a:latin typeface="Montserrat"/>
                <a:ea typeface="Montserrat"/>
                <a:cs typeface="Montserrat"/>
                <a:sym typeface="Montserrat"/>
              </a:rPr>
              <a:t>30</a:t>
            </a:r>
            <a:endParaRPr sz="2500" b="1">
              <a:solidFill>
                <a:schemeClr val="accent4"/>
              </a:solidFill>
              <a:latin typeface="Montserrat"/>
              <a:ea typeface="Montserrat"/>
              <a:cs typeface="Montserrat"/>
              <a:sym typeface="Montserrat"/>
            </a:endParaRPr>
          </a:p>
        </p:txBody>
      </p:sp>
      <p:sp>
        <p:nvSpPr>
          <p:cNvPr id="3129" name="Google Shape;3129;p69"/>
          <p:cNvSpPr txBox="1">
            <a:spLocks noGrp="1"/>
          </p:cNvSpPr>
          <p:nvPr>
            <p:ph type="subTitle" idx="4294967295"/>
          </p:nvPr>
        </p:nvSpPr>
        <p:spPr>
          <a:xfrm>
            <a:off x="5299025" y="1733496"/>
            <a:ext cx="16110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Neptune is the farthest planet from the Sun</a:t>
            </a:r>
            <a:endParaRPr sz="1400"/>
          </a:p>
          <a:p>
            <a:pPr marL="0" lvl="0" indent="0" algn="ctr" rtl="0">
              <a:spcBef>
                <a:spcPts val="1600"/>
              </a:spcBef>
              <a:spcAft>
                <a:spcPts val="1600"/>
              </a:spcAft>
              <a:buNone/>
            </a:pPr>
            <a:endParaRPr sz="1400"/>
          </a:p>
        </p:txBody>
      </p:sp>
      <p:sp>
        <p:nvSpPr>
          <p:cNvPr id="3130" name="Google Shape;3130;p69"/>
          <p:cNvSpPr txBox="1">
            <a:spLocks noGrp="1"/>
          </p:cNvSpPr>
          <p:nvPr>
            <p:ph type="title" idx="4294967295"/>
          </p:nvPr>
        </p:nvSpPr>
        <p:spPr>
          <a:xfrm>
            <a:off x="5299025" y="1365193"/>
            <a:ext cx="1611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5"/>
                </a:solidFill>
              </a:rPr>
              <a:t>CAMPAIGN 1</a:t>
            </a:r>
            <a:endParaRPr sz="1600">
              <a:solidFill>
                <a:schemeClr val="accent5"/>
              </a:solidFill>
            </a:endParaRPr>
          </a:p>
        </p:txBody>
      </p:sp>
      <p:sp>
        <p:nvSpPr>
          <p:cNvPr id="3131" name="Google Shape;3131;p69"/>
          <p:cNvSpPr txBox="1">
            <a:spLocks noGrp="1"/>
          </p:cNvSpPr>
          <p:nvPr>
            <p:ph type="subTitle" idx="4294967295"/>
          </p:nvPr>
        </p:nvSpPr>
        <p:spPr>
          <a:xfrm>
            <a:off x="7062425" y="1733496"/>
            <a:ext cx="16110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Jupiter is the biggest planet in the Solar System</a:t>
            </a:r>
            <a:endParaRPr sz="1400"/>
          </a:p>
          <a:p>
            <a:pPr marL="0" lvl="0" indent="0" algn="ctr" rtl="0">
              <a:spcBef>
                <a:spcPts val="1600"/>
              </a:spcBef>
              <a:spcAft>
                <a:spcPts val="0"/>
              </a:spcAft>
              <a:buNone/>
            </a:pPr>
            <a:endParaRPr sz="1400"/>
          </a:p>
          <a:p>
            <a:pPr marL="0" lvl="0" indent="0" algn="ctr" rtl="0">
              <a:spcBef>
                <a:spcPts val="1600"/>
              </a:spcBef>
              <a:spcAft>
                <a:spcPts val="1600"/>
              </a:spcAft>
              <a:buNone/>
            </a:pPr>
            <a:endParaRPr sz="1400"/>
          </a:p>
        </p:txBody>
      </p:sp>
      <p:sp>
        <p:nvSpPr>
          <p:cNvPr id="3132" name="Google Shape;3132;p69"/>
          <p:cNvSpPr txBox="1">
            <a:spLocks noGrp="1"/>
          </p:cNvSpPr>
          <p:nvPr>
            <p:ph type="title" idx="4294967295"/>
          </p:nvPr>
        </p:nvSpPr>
        <p:spPr>
          <a:xfrm>
            <a:off x="7062425" y="1365193"/>
            <a:ext cx="1611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rPr>
              <a:t>CAMPAIGN 2</a:t>
            </a:r>
            <a:endParaRPr sz="1600">
              <a:solidFill>
                <a:schemeClr val="accent4"/>
              </a:solidFill>
            </a:endParaRPr>
          </a:p>
        </p:txBody>
      </p:sp>
      <p:sp>
        <p:nvSpPr>
          <p:cNvPr id="3133" name="Google Shape;3133;p69"/>
          <p:cNvSpPr txBox="1">
            <a:spLocks noGrp="1"/>
          </p:cNvSpPr>
          <p:nvPr>
            <p:ph type="subTitle" idx="4294967295"/>
          </p:nvPr>
        </p:nvSpPr>
        <p:spPr>
          <a:xfrm>
            <a:off x="5299025" y="3577908"/>
            <a:ext cx="16110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Despite being red, Mars is a cold place</a:t>
            </a:r>
            <a:endParaRPr sz="1400"/>
          </a:p>
          <a:p>
            <a:pPr marL="0" lvl="0" indent="0" algn="ctr" rtl="0">
              <a:spcBef>
                <a:spcPts val="1600"/>
              </a:spcBef>
              <a:spcAft>
                <a:spcPts val="1600"/>
              </a:spcAft>
              <a:buNone/>
            </a:pPr>
            <a:endParaRPr sz="1400"/>
          </a:p>
        </p:txBody>
      </p:sp>
      <p:sp>
        <p:nvSpPr>
          <p:cNvPr id="3134" name="Google Shape;3134;p69"/>
          <p:cNvSpPr txBox="1">
            <a:spLocks noGrp="1"/>
          </p:cNvSpPr>
          <p:nvPr>
            <p:ph type="title" idx="4294967295"/>
          </p:nvPr>
        </p:nvSpPr>
        <p:spPr>
          <a:xfrm>
            <a:off x="5299025" y="3209605"/>
            <a:ext cx="1611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6"/>
                </a:solidFill>
              </a:rPr>
              <a:t>CAMPAIGN 3</a:t>
            </a:r>
            <a:endParaRPr sz="1600">
              <a:solidFill>
                <a:schemeClr val="accent6"/>
              </a:solidFill>
            </a:endParaRPr>
          </a:p>
        </p:txBody>
      </p:sp>
      <p:sp>
        <p:nvSpPr>
          <p:cNvPr id="3135" name="Google Shape;3135;p69"/>
          <p:cNvSpPr txBox="1">
            <a:spLocks noGrp="1"/>
          </p:cNvSpPr>
          <p:nvPr>
            <p:ph type="subTitle" idx="4294967295"/>
          </p:nvPr>
        </p:nvSpPr>
        <p:spPr>
          <a:xfrm>
            <a:off x="7062425" y="3577908"/>
            <a:ext cx="16110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Yes, this is the ringed one. It’s a gas giant</a:t>
            </a:r>
            <a:endParaRPr sz="1400"/>
          </a:p>
          <a:p>
            <a:pPr marL="0" lvl="0" indent="0" algn="ctr" rtl="0">
              <a:spcBef>
                <a:spcPts val="1600"/>
              </a:spcBef>
              <a:spcAft>
                <a:spcPts val="0"/>
              </a:spcAft>
              <a:buNone/>
            </a:pPr>
            <a:endParaRPr sz="1400"/>
          </a:p>
          <a:p>
            <a:pPr marL="0" lvl="0" indent="0" algn="ctr" rtl="0">
              <a:spcBef>
                <a:spcPts val="1600"/>
              </a:spcBef>
              <a:spcAft>
                <a:spcPts val="0"/>
              </a:spcAft>
              <a:buNone/>
            </a:pPr>
            <a:endParaRPr sz="1400"/>
          </a:p>
          <a:p>
            <a:pPr marL="0" lvl="0" indent="0" algn="ctr" rtl="0">
              <a:spcBef>
                <a:spcPts val="1600"/>
              </a:spcBef>
              <a:spcAft>
                <a:spcPts val="1600"/>
              </a:spcAft>
              <a:buNone/>
            </a:pPr>
            <a:endParaRPr sz="1400"/>
          </a:p>
        </p:txBody>
      </p:sp>
      <p:sp>
        <p:nvSpPr>
          <p:cNvPr id="3136" name="Google Shape;3136;p69"/>
          <p:cNvSpPr txBox="1">
            <a:spLocks noGrp="1"/>
          </p:cNvSpPr>
          <p:nvPr>
            <p:ph type="title" idx="4294967295"/>
          </p:nvPr>
        </p:nvSpPr>
        <p:spPr>
          <a:xfrm>
            <a:off x="7062425" y="3209605"/>
            <a:ext cx="1611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CAMPAIGN 4</a:t>
            </a:r>
            <a:endParaRPr sz="1600">
              <a:solidFill>
                <a:schemeClr val="accent2"/>
              </a:solidFill>
            </a:endParaRPr>
          </a:p>
        </p:txBody>
      </p:sp>
      <p:sp>
        <p:nvSpPr>
          <p:cNvPr id="3137" name="Google Shape;3137;p69"/>
          <p:cNvSpPr/>
          <p:nvPr/>
        </p:nvSpPr>
        <p:spPr>
          <a:xfrm>
            <a:off x="2040954" y="3574014"/>
            <a:ext cx="2310600" cy="179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3624675" y="3000238"/>
            <a:ext cx="1519200" cy="179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466324" y="2999767"/>
            <a:ext cx="1519200" cy="179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1249071" y="1852685"/>
            <a:ext cx="3893967" cy="17984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85648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44"/>
        <p:cNvGrpSpPr/>
        <p:nvPr/>
      </p:nvGrpSpPr>
      <p:grpSpPr>
        <a:xfrm>
          <a:off x="0" y="0"/>
          <a:ext cx="0" cy="0"/>
          <a:chOff x="0" y="0"/>
          <a:chExt cx="0" cy="0"/>
        </a:xfrm>
      </p:grpSpPr>
      <p:sp>
        <p:nvSpPr>
          <p:cNvPr id="3145" name="Google Shape;3145;p70"/>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3146" name="Google Shape;3146;p70"/>
          <p:cNvSpPr txBox="1"/>
          <p:nvPr/>
        </p:nvSpPr>
        <p:spPr>
          <a:xfrm>
            <a:off x="888882" y="1981777"/>
            <a:ext cx="1498800" cy="3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75%</a:t>
            </a:r>
            <a:endParaRPr sz="2500" b="1">
              <a:latin typeface="Montserrat"/>
              <a:ea typeface="Montserrat"/>
              <a:cs typeface="Montserrat"/>
              <a:sym typeface="Montserrat"/>
            </a:endParaRPr>
          </a:p>
        </p:txBody>
      </p:sp>
      <p:grpSp>
        <p:nvGrpSpPr>
          <p:cNvPr id="3147" name="Google Shape;3147;p70"/>
          <p:cNvGrpSpPr/>
          <p:nvPr/>
        </p:nvGrpSpPr>
        <p:grpSpPr>
          <a:xfrm>
            <a:off x="1089402" y="1632697"/>
            <a:ext cx="1097760" cy="1097760"/>
            <a:chOff x="4049800" y="640400"/>
            <a:chExt cx="858900" cy="858900"/>
          </a:xfrm>
        </p:grpSpPr>
        <p:sp>
          <p:nvSpPr>
            <p:cNvPr id="3148" name="Google Shape;3148;p70"/>
            <p:cNvSpPr/>
            <p:nvPr/>
          </p:nvSpPr>
          <p:spPr>
            <a:xfrm>
              <a:off x="4049800" y="640400"/>
              <a:ext cx="858900" cy="858900"/>
            </a:xfrm>
            <a:prstGeom prst="donut">
              <a:avLst>
                <a:gd name="adj" fmla="val 151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0"/>
            <p:cNvSpPr/>
            <p:nvPr/>
          </p:nvSpPr>
          <p:spPr>
            <a:xfrm>
              <a:off x="4049800" y="640400"/>
              <a:ext cx="858900" cy="858900"/>
            </a:xfrm>
            <a:prstGeom prst="blockArc">
              <a:avLst>
                <a:gd name="adj1" fmla="val 4561618"/>
                <a:gd name="adj2" fmla="val 21509860"/>
                <a:gd name="adj3" fmla="val 1538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70"/>
          <p:cNvSpPr txBox="1"/>
          <p:nvPr/>
        </p:nvSpPr>
        <p:spPr>
          <a:xfrm>
            <a:off x="6777651" y="1981777"/>
            <a:ext cx="1498800" cy="3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25%</a:t>
            </a:r>
            <a:endParaRPr sz="2500" b="1">
              <a:latin typeface="Montserrat"/>
              <a:ea typeface="Montserrat"/>
              <a:cs typeface="Montserrat"/>
              <a:sym typeface="Montserrat"/>
            </a:endParaRPr>
          </a:p>
        </p:txBody>
      </p:sp>
      <p:grpSp>
        <p:nvGrpSpPr>
          <p:cNvPr id="3151" name="Google Shape;3151;p70"/>
          <p:cNvGrpSpPr/>
          <p:nvPr/>
        </p:nvGrpSpPr>
        <p:grpSpPr>
          <a:xfrm>
            <a:off x="6978171" y="1632697"/>
            <a:ext cx="1097760" cy="1097760"/>
            <a:chOff x="4049800" y="640400"/>
            <a:chExt cx="858900" cy="858900"/>
          </a:xfrm>
        </p:grpSpPr>
        <p:sp>
          <p:nvSpPr>
            <p:cNvPr id="3152" name="Google Shape;3152;p70"/>
            <p:cNvSpPr/>
            <p:nvPr/>
          </p:nvSpPr>
          <p:spPr>
            <a:xfrm>
              <a:off x="4049800" y="640400"/>
              <a:ext cx="858900" cy="858900"/>
            </a:xfrm>
            <a:prstGeom prst="donut">
              <a:avLst>
                <a:gd name="adj" fmla="val 151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0"/>
            <p:cNvSpPr/>
            <p:nvPr/>
          </p:nvSpPr>
          <p:spPr>
            <a:xfrm>
              <a:off x="4049800" y="640400"/>
              <a:ext cx="858900" cy="858900"/>
            </a:xfrm>
            <a:prstGeom prst="blockArc">
              <a:avLst>
                <a:gd name="adj1" fmla="val 4561618"/>
                <a:gd name="adj2" fmla="val 21509860"/>
                <a:gd name="adj3" fmla="val 153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4" name="Google Shape;3154;p70"/>
          <p:cNvSpPr/>
          <p:nvPr/>
        </p:nvSpPr>
        <p:spPr>
          <a:xfrm>
            <a:off x="3108769" y="1608175"/>
            <a:ext cx="2512015" cy="2954767"/>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0"/>
          <p:cNvSpPr txBox="1">
            <a:spLocks noGrp="1"/>
          </p:cNvSpPr>
          <p:nvPr>
            <p:ph type="title" idx="4294967295"/>
          </p:nvPr>
        </p:nvSpPr>
        <p:spPr>
          <a:xfrm>
            <a:off x="463482" y="2833979"/>
            <a:ext cx="23496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MARS</a:t>
            </a:r>
            <a:endParaRPr sz="1600"/>
          </a:p>
        </p:txBody>
      </p:sp>
      <p:sp>
        <p:nvSpPr>
          <p:cNvPr id="3156" name="Google Shape;3156;p70"/>
          <p:cNvSpPr txBox="1">
            <a:spLocks noGrp="1"/>
          </p:cNvSpPr>
          <p:nvPr>
            <p:ph type="subTitle" idx="4294967295"/>
          </p:nvPr>
        </p:nvSpPr>
        <p:spPr>
          <a:xfrm>
            <a:off x="463482" y="3215104"/>
            <a:ext cx="23496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 not hot. It’s full of iron oxide dust</a:t>
            </a:r>
            <a:endParaRPr sz="1400"/>
          </a:p>
        </p:txBody>
      </p:sp>
      <p:sp>
        <p:nvSpPr>
          <p:cNvPr id="3157" name="Google Shape;3157;p70"/>
          <p:cNvSpPr txBox="1">
            <a:spLocks noGrp="1"/>
          </p:cNvSpPr>
          <p:nvPr>
            <p:ph type="title" idx="4294967295"/>
          </p:nvPr>
        </p:nvSpPr>
        <p:spPr>
          <a:xfrm>
            <a:off x="6352251" y="2828639"/>
            <a:ext cx="2349600" cy="4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t>JUPITER</a:t>
            </a:r>
            <a:endParaRPr sz="1600"/>
          </a:p>
        </p:txBody>
      </p:sp>
      <p:sp>
        <p:nvSpPr>
          <p:cNvPr id="3158" name="Google Shape;3158;p70"/>
          <p:cNvSpPr txBox="1">
            <a:spLocks noGrp="1"/>
          </p:cNvSpPr>
          <p:nvPr>
            <p:ph type="subTitle" idx="4294967295"/>
          </p:nvPr>
        </p:nvSpPr>
        <p:spPr>
          <a:xfrm>
            <a:off x="6352251" y="3380275"/>
            <a:ext cx="2349600" cy="7944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Clr>
                <a:schemeClr val="dk1"/>
              </a:buClr>
              <a:buSzPts val="1100"/>
              <a:buFont typeface="Arial"/>
              <a:buNone/>
            </a:pPr>
            <a:r>
              <a:rPr lang="en" sz="1400"/>
              <a:t>It’s a gas giant and the biggest planet in the Solar System</a:t>
            </a:r>
            <a:endParaRPr sz="1400"/>
          </a:p>
        </p:txBody>
      </p:sp>
      <p:sp>
        <p:nvSpPr>
          <p:cNvPr id="3159" name="Google Shape;3159;p70"/>
          <p:cNvSpPr/>
          <p:nvPr/>
        </p:nvSpPr>
        <p:spPr>
          <a:xfrm>
            <a:off x="3612375" y="1886700"/>
            <a:ext cx="262500" cy="262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0"/>
          <p:cNvSpPr/>
          <p:nvPr/>
        </p:nvSpPr>
        <p:spPr>
          <a:xfrm>
            <a:off x="4269750" y="3215100"/>
            <a:ext cx="262500" cy="262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2168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16"/>
        <p:cNvGrpSpPr/>
        <p:nvPr/>
      </p:nvGrpSpPr>
      <p:grpSpPr>
        <a:xfrm>
          <a:off x="0" y="0"/>
          <a:ext cx="0" cy="0"/>
          <a:chOff x="0" y="0"/>
          <a:chExt cx="0" cy="0"/>
        </a:xfrm>
      </p:grpSpPr>
      <p:sp>
        <p:nvSpPr>
          <p:cNvPr id="3217" name="Google Shape;3217;p72"/>
          <p:cNvSpPr txBox="1">
            <a:spLocks noGrp="1"/>
          </p:cNvSpPr>
          <p:nvPr>
            <p:ph type="title" idx="2"/>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3218" name="Google Shape;3218;p72"/>
          <p:cNvSpPr txBox="1">
            <a:spLocks noGrp="1"/>
          </p:cNvSpPr>
          <p:nvPr>
            <p:ph type="title"/>
          </p:nvPr>
        </p:nvSpPr>
        <p:spPr>
          <a:xfrm>
            <a:off x="457200" y="1163844"/>
            <a:ext cx="5554800" cy="118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50,000</a:t>
            </a:r>
            <a:endParaRPr/>
          </a:p>
        </p:txBody>
      </p:sp>
      <p:sp>
        <p:nvSpPr>
          <p:cNvPr id="3219" name="Google Shape;3219;p72"/>
          <p:cNvSpPr txBox="1">
            <a:spLocks noGrp="1"/>
          </p:cNvSpPr>
          <p:nvPr>
            <p:ph type="title" idx="3"/>
          </p:nvPr>
        </p:nvSpPr>
        <p:spPr>
          <a:xfrm>
            <a:off x="457200" y="2242173"/>
            <a:ext cx="5554800" cy="118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20,000</a:t>
            </a:r>
            <a:endParaRPr/>
          </a:p>
        </p:txBody>
      </p:sp>
      <p:sp>
        <p:nvSpPr>
          <p:cNvPr id="3220" name="Google Shape;3220;p72"/>
          <p:cNvSpPr txBox="1">
            <a:spLocks noGrp="1"/>
          </p:cNvSpPr>
          <p:nvPr>
            <p:ph type="title" idx="4"/>
          </p:nvPr>
        </p:nvSpPr>
        <p:spPr>
          <a:xfrm>
            <a:off x="457200" y="3319492"/>
            <a:ext cx="5554800" cy="118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5,000</a:t>
            </a:r>
            <a:endParaRPr/>
          </a:p>
        </p:txBody>
      </p:sp>
      <p:sp>
        <p:nvSpPr>
          <p:cNvPr id="3221" name="Google Shape;3221;p72"/>
          <p:cNvSpPr txBox="1">
            <a:spLocks noGrp="1"/>
          </p:cNvSpPr>
          <p:nvPr>
            <p:ph type="title" idx="4"/>
          </p:nvPr>
        </p:nvSpPr>
        <p:spPr>
          <a:xfrm>
            <a:off x="4998650" y="1382244"/>
            <a:ext cx="3585000" cy="7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INSTAGRAM</a:t>
            </a:r>
            <a:endParaRPr sz="2500"/>
          </a:p>
        </p:txBody>
      </p:sp>
      <p:grpSp>
        <p:nvGrpSpPr>
          <p:cNvPr id="3222" name="Google Shape;3222;p72"/>
          <p:cNvGrpSpPr/>
          <p:nvPr/>
        </p:nvGrpSpPr>
        <p:grpSpPr>
          <a:xfrm>
            <a:off x="4268614" y="1422220"/>
            <a:ext cx="682907" cy="671548"/>
            <a:chOff x="3314750" y="3817357"/>
            <a:chExt cx="362920" cy="356865"/>
          </a:xfrm>
        </p:grpSpPr>
        <p:sp>
          <p:nvSpPr>
            <p:cNvPr id="3223" name="Google Shape;3223;p7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72"/>
          <p:cNvGrpSpPr/>
          <p:nvPr/>
        </p:nvGrpSpPr>
        <p:grpSpPr>
          <a:xfrm>
            <a:off x="4257330" y="3570846"/>
            <a:ext cx="705812" cy="685613"/>
            <a:chOff x="3999375" y="1643695"/>
            <a:chExt cx="1194873" cy="1160678"/>
          </a:xfrm>
        </p:grpSpPr>
        <p:sp>
          <p:nvSpPr>
            <p:cNvPr id="3229" name="Google Shape;3229;p72"/>
            <p:cNvSpPr/>
            <p:nvPr/>
          </p:nvSpPr>
          <p:spPr>
            <a:xfrm>
              <a:off x="3999375" y="1651388"/>
              <a:ext cx="1145271" cy="1145271"/>
            </a:xfrm>
            <a:custGeom>
              <a:avLst/>
              <a:gdLst/>
              <a:ahLst/>
              <a:cxnLst/>
              <a:rect l="l" t="t" r="r" b="b"/>
              <a:pathLst>
                <a:path w="38978" h="38978" extrusionOk="0">
                  <a:moveTo>
                    <a:pt x="19466" y="0"/>
                  </a:moveTo>
                  <a:cubicBezTo>
                    <a:pt x="8738" y="0"/>
                    <a:pt x="1" y="8737"/>
                    <a:pt x="1" y="19466"/>
                  </a:cubicBezTo>
                  <a:cubicBezTo>
                    <a:pt x="1" y="30240"/>
                    <a:pt x="8738" y="38977"/>
                    <a:pt x="19466" y="38977"/>
                  </a:cubicBezTo>
                  <a:cubicBezTo>
                    <a:pt x="30240" y="38977"/>
                    <a:pt x="38977" y="30240"/>
                    <a:pt x="38977" y="19466"/>
                  </a:cubicBezTo>
                  <a:cubicBezTo>
                    <a:pt x="38977" y="8737"/>
                    <a:pt x="30240" y="0"/>
                    <a:pt x="19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4229495" y="1983903"/>
              <a:ext cx="685024" cy="480198"/>
            </a:xfrm>
            <a:custGeom>
              <a:avLst/>
              <a:gdLst/>
              <a:ahLst/>
              <a:cxnLst/>
              <a:rect l="l" t="t" r="r" b="b"/>
              <a:pathLst>
                <a:path w="23314" h="16343" extrusionOk="0">
                  <a:moveTo>
                    <a:pt x="23314" y="3486"/>
                  </a:moveTo>
                  <a:cubicBezTo>
                    <a:pt x="23314" y="1585"/>
                    <a:pt x="21729" y="1"/>
                    <a:pt x="19828" y="1"/>
                  </a:cubicBezTo>
                  <a:lnTo>
                    <a:pt x="3486" y="1"/>
                  </a:lnTo>
                  <a:cubicBezTo>
                    <a:pt x="1539" y="1"/>
                    <a:pt x="0" y="1585"/>
                    <a:pt x="0" y="3486"/>
                  </a:cubicBezTo>
                  <a:lnTo>
                    <a:pt x="0" y="12857"/>
                  </a:lnTo>
                  <a:cubicBezTo>
                    <a:pt x="0" y="14758"/>
                    <a:pt x="1539" y="16343"/>
                    <a:pt x="3486" y="16343"/>
                  </a:cubicBezTo>
                  <a:lnTo>
                    <a:pt x="19828" y="16343"/>
                  </a:lnTo>
                  <a:cubicBezTo>
                    <a:pt x="21729" y="16343"/>
                    <a:pt x="23314" y="14758"/>
                    <a:pt x="23314" y="12857"/>
                  </a:cubicBezTo>
                  <a:close/>
                  <a:moveTo>
                    <a:pt x="9326" y="12133"/>
                  </a:moveTo>
                  <a:lnTo>
                    <a:pt x="9326" y="3351"/>
                  </a:lnTo>
                  <a:lnTo>
                    <a:pt x="15980" y="7742"/>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4518497" y="1643695"/>
              <a:ext cx="675751" cy="1160678"/>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72"/>
          <p:cNvGrpSpPr/>
          <p:nvPr/>
        </p:nvGrpSpPr>
        <p:grpSpPr>
          <a:xfrm>
            <a:off x="4267766" y="2485322"/>
            <a:ext cx="684543" cy="671452"/>
            <a:chOff x="6802200" y="3730533"/>
            <a:chExt cx="1183307" cy="1160678"/>
          </a:xfrm>
        </p:grpSpPr>
        <p:sp>
          <p:nvSpPr>
            <p:cNvPr id="3233" name="Google Shape;3233;p72"/>
            <p:cNvSpPr/>
            <p:nvPr/>
          </p:nvSpPr>
          <p:spPr>
            <a:xfrm>
              <a:off x="6802200" y="3732500"/>
              <a:ext cx="1156739" cy="1156739"/>
            </a:xfrm>
            <a:custGeom>
              <a:avLst/>
              <a:gdLst/>
              <a:ahLst/>
              <a:cxnLst/>
              <a:rect l="l" t="t" r="r" b="b"/>
              <a:pathLst>
                <a:path w="39023" h="39023" extrusionOk="0">
                  <a:moveTo>
                    <a:pt x="19512" y="1"/>
                  </a:moveTo>
                  <a:cubicBezTo>
                    <a:pt x="8738" y="1"/>
                    <a:pt x="1" y="8738"/>
                    <a:pt x="1" y="19512"/>
                  </a:cubicBezTo>
                  <a:cubicBezTo>
                    <a:pt x="1" y="30286"/>
                    <a:pt x="8738" y="39022"/>
                    <a:pt x="19512" y="39022"/>
                  </a:cubicBezTo>
                  <a:cubicBezTo>
                    <a:pt x="30286" y="39022"/>
                    <a:pt x="39023" y="30286"/>
                    <a:pt x="39023" y="19512"/>
                  </a:cubicBezTo>
                  <a:cubicBezTo>
                    <a:pt x="39023" y="8738"/>
                    <a:pt x="30286" y="1"/>
                    <a:pt x="1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7012871" y="4077364"/>
              <a:ext cx="458955" cy="468351"/>
            </a:xfrm>
            <a:custGeom>
              <a:avLst/>
              <a:gdLst/>
              <a:ahLst/>
              <a:cxnLst/>
              <a:rect l="l" t="t" r="r" b="b"/>
              <a:pathLst>
                <a:path w="15483" h="15800" extrusionOk="0">
                  <a:moveTo>
                    <a:pt x="7923" y="1"/>
                  </a:moveTo>
                  <a:cubicBezTo>
                    <a:pt x="3532" y="1"/>
                    <a:pt x="1" y="3532"/>
                    <a:pt x="1" y="7923"/>
                  </a:cubicBezTo>
                  <a:cubicBezTo>
                    <a:pt x="1" y="12269"/>
                    <a:pt x="3532" y="15800"/>
                    <a:pt x="7923" y="15800"/>
                  </a:cubicBezTo>
                  <a:cubicBezTo>
                    <a:pt x="12450" y="15800"/>
                    <a:pt x="15483" y="12586"/>
                    <a:pt x="15483" y="8104"/>
                  </a:cubicBezTo>
                  <a:cubicBezTo>
                    <a:pt x="15483" y="7651"/>
                    <a:pt x="15438" y="7199"/>
                    <a:pt x="15347" y="6791"/>
                  </a:cubicBezTo>
                  <a:lnTo>
                    <a:pt x="7923" y="6746"/>
                  </a:lnTo>
                  <a:lnTo>
                    <a:pt x="7923" y="9507"/>
                  </a:lnTo>
                  <a:lnTo>
                    <a:pt x="12359" y="9507"/>
                  </a:lnTo>
                  <a:cubicBezTo>
                    <a:pt x="12178" y="10639"/>
                    <a:pt x="11001" y="12902"/>
                    <a:pt x="7923" y="12902"/>
                  </a:cubicBezTo>
                  <a:cubicBezTo>
                    <a:pt x="5207" y="12812"/>
                    <a:pt x="3079" y="10594"/>
                    <a:pt x="3079" y="7923"/>
                  </a:cubicBezTo>
                  <a:cubicBezTo>
                    <a:pt x="3079" y="5207"/>
                    <a:pt x="5207" y="3034"/>
                    <a:pt x="7923" y="2943"/>
                  </a:cubicBezTo>
                  <a:cubicBezTo>
                    <a:pt x="7975" y="2941"/>
                    <a:pt x="8027" y="2940"/>
                    <a:pt x="8078" y="2940"/>
                  </a:cubicBezTo>
                  <a:cubicBezTo>
                    <a:pt x="9158" y="2940"/>
                    <a:pt x="10226" y="3388"/>
                    <a:pt x="11047" y="4165"/>
                  </a:cubicBezTo>
                  <a:lnTo>
                    <a:pt x="13174" y="2083"/>
                  </a:lnTo>
                  <a:cubicBezTo>
                    <a:pt x="11771" y="725"/>
                    <a:pt x="9870" y="1"/>
                    <a:pt x="7923"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7546975" y="4210223"/>
              <a:ext cx="201302" cy="201302"/>
            </a:xfrm>
            <a:custGeom>
              <a:avLst/>
              <a:gdLst/>
              <a:ahLst/>
              <a:cxnLst/>
              <a:rect l="l" t="t" r="r" b="b"/>
              <a:pathLst>
                <a:path w="6791" h="6791" extrusionOk="0">
                  <a:moveTo>
                    <a:pt x="2263" y="0"/>
                  </a:moveTo>
                  <a:lnTo>
                    <a:pt x="2263" y="2264"/>
                  </a:lnTo>
                  <a:lnTo>
                    <a:pt x="0" y="2264"/>
                  </a:lnTo>
                  <a:lnTo>
                    <a:pt x="0" y="4527"/>
                  </a:lnTo>
                  <a:lnTo>
                    <a:pt x="2263" y="4527"/>
                  </a:lnTo>
                  <a:lnTo>
                    <a:pt x="2263" y="6791"/>
                  </a:lnTo>
                  <a:lnTo>
                    <a:pt x="4527" y="6791"/>
                  </a:lnTo>
                  <a:lnTo>
                    <a:pt x="4527" y="4527"/>
                  </a:lnTo>
                  <a:lnTo>
                    <a:pt x="6790" y="4527"/>
                  </a:lnTo>
                  <a:lnTo>
                    <a:pt x="6790" y="2264"/>
                  </a:lnTo>
                  <a:lnTo>
                    <a:pt x="4527" y="2264"/>
                  </a:lnTo>
                  <a:lnTo>
                    <a:pt x="4527" y="0"/>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7309756" y="3730533"/>
              <a:ext cx="675751" cy="1160678"/>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7" name="Google Shape;3237;p72"/>
          <p:cNvSpPr txBox="1">
            <a:spLocks noGrp="1"/>
          </p:cNvSpPr>
          <p:nvPr>
            <p:ph type="title" idx="4"/>
          </p:nvPr>
        </p:nvSpPr>
        <p:spPr>
          <a:xfrm>
            <a:off x="4998650" y="3538904"/>
            <a:ext cx="3585000" cy="7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YOUTUBE</a:t>
            </a:r>
            <a:endParaRPr sz="2500"/>
          </a:p>
        </p:txBody>
      </p:sp>
      <p:sp>
        <p:nvSpPr>
          <p:cNvPr id="3238" name="Google Shape;3238;p72"/>
          <p:cNvSpPr txBox="1">
            <a:spLocks noGrp="1"/>
          </p:cNvSpPr>
          <p:nvPr>
            <p:ph type="title" idx="4"/>
          </p:nvPr>
        </p:nvSpPr>
        <p:spPr>
          <a:xfrm>
            <a:off x="5101800" y="2460073"/>
            <a:ext cx="3585000" cy="7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GOOGLE +</a:t>
            </a:r>
            <a:endParaRPr sz="25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sp>
        <p:nvSpPr>
          <p:cNvPr id="3350" name="Google Shape;3350;p7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OVERVIEW</a:t>
            </a:r>
            <a:endParaRPr/>
          </a:p>
        </p:txBody>
      </p:sp>
      <p:sp>
        <p:nvSpPr>
          <p:cNvPr id="3351" name="Google Shape;3351;p74"/>
          <p:cNvSpPr txBox="1">
            <a:spLocks noGrp="1"/>
          </p:cNvSpPr>
          <p:nvPr>
            <p:ph type="title" idx="2"/>
          </p:nvPr>
        </p:nvSpPr>
        <p:spPr>
          <a:xfrm>
            <a:off x="554211" y="2911825"/>
            <a:ext cx="1829100" cy="50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5,408</a:t>
            </a:r>
            <a:endParaRPr/>
          </a:p>
        </p:txBody>
      </p:sp>
      <p:sp>
        <p:nvSpPr>
          <p:cNvPr id="3352" name="Google Shape;3352;p74"/>
          <p:cNvSpPr txBox="1">
            <a:spLocks noGrp="1"/>
          </p:cNvSpPr>
          <p:nvPr>
            <p:ph type="title" idx="3"/>
          </p:nvPr>
        </p:nvSpPr>
        <p:spPr>
          <a:xfrm>
            <a:off x="463075" y="2579950"/>
            <a:ext cx="20115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TOTAL LEADS</a:t>
            </a:r>
            <a:endParaRPr/>
          </a:p>
        </p:txBody>
      </p:sp>
      <p:sp>
        <p:nvSpPr>
          <p:cNvPr id="3353" name="Google Shape;3353;p74"/>
          <p:cNvSpPr txBox="1">
            <a:spLocks noGrp="1"/>
          </p:cNvSpPr>
          <p:nvPr>
            <p:ph type="subTitle" idx="1"/>
          </p:nvPr>
        </p:nvSpPr>
        <p:spPr>
          <a:xfrm>
            <a:off x="554211" y="3365091"/>
            <a:ext cx="1829100" cy="396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Neptune is the farthest planet </a:t>
            </a:r>
            <a:endParaRPr/>
          </a:p>
          <a:p>
            <a:pPr marL="0" lvl="0" indent="0" algn="ctr" rtl="0">
              <a:spcBef>
                <a:spcPts val="1600"/>
              </a:spcBef>
              <a:spcAft>
                <a:spcPts val="0"/>
              </a:spcAft>
              <a:buNone/>
            </a:pPr>
            <a:endParaRPr/>
          </a:p>
        </p:txBody>
      </p:sp>
      <p:grpSp>
        <p:nvGrpSpPr>
          <p:cNvPr id="3354" name="Google Shape;3354;p74"/>
          <p:cNvGrpSpPr/>
          <p:nvPr/>
        </p:nvGrpSpPr>
        <p:grpSpPr>
          <a:xfrm>
            <a:off x="1055433" y="1868868"/>
            <a:ext cx="826666" cy="600237"/>
            <a:chOff x="5302988" y="3389839"/>
            <a:chExt cx="394609" cy="286523"/>
          </a:xfrm>
        </p:grpSpPr>
        <p:sp>
          <p:nvSpPr>
            <p:cNvPr id="3355" name="Google Shape;3355;p7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74"/>
          <p:cNvSpPr txBox="1">
            <a:spLocks noGrp="1"/>
          </p:cNvSpPr>
          <p:nvPr>
            <p:ph type="title" idx="4"/>
          </p:nvPr>
        </p:nvSpPr>
        <p:spPr>
          <a:xfrm>
            <a:off x="2625014" y="2921975"/>
            <a:ext cx="1829100" cy="50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408</a:t>
            </a:r>
            <a:endParaRPr/>
          </a:p>
        </p:txBody>
      </p:sp>
      <p:sp>
        <p:nvSpPr>
          <p:cNvPr id="3389" name="Google Shape;3389;p74"/>
          <p:cNvSpPr txBox="1">
            <a:spLocks noGrp="1"/>
          </p:cNvSpPr>
          <p:nvPr>
            <p:ph type="title" idx="5"/>
          </p:nvPr>
        </p:nvSpPr>
        <p:spPr>
          <a:xfrm>
            <a:off x="2625025" y="2579950"/>
            <a:ext cx="1829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SALES - LEADS</a:t>
            </a:r>
            <a:endParaRPr/>
          </a:p>
        </p:txBody>
      </p:sp>
      <p:sp>
        <p:nvSpPr>
          <p:cNvPr id="3390" name="Google Shape;3390;p74"/>
          <p:cNvSpPr txBox="1">
            <a:spLocks noGrp="1"/>
          </p:cNvSpPr>
          <p:nvPr>
            <p:ph type="subTitle" idx="6"/>
          </p:nvPr>
        </p:nvSpPr>
        <p:spPr>
          <a:xfrm>
            <a:off x="2625014" y="3365103"/>
            <a:ext cx="18291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3391" name="Google Shape;3391;p74"/>
          <p:cNvSpPr txBox="1">
            <a:spLocks noGrp="1"/>
          </p:cNvSpPr>
          <p:nvPr>
            <p:ph type="title" idx="7"/>
          </p:nvPr>
        </p:nvSpPr>
        <p:spPr>
          <a:xfrm>
            <a:off x="4659595" y="2921962"/>
            <a:ext cx="1829100" cy="50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a:t>
            </a:r>
            <a:endParaRPr/>
          </a:p>
        </p:txBody>
      </p:sp>
      <p:sp>
        <p:nvSpPr>
          <p:cNvPr id="3392" name="Google Shape;3392;p74"/>
          <p:cNvSpPr txBox="1">
            <a:spLocks noGrp="1"/>
          </p:cNvSpPr>
          <p:nvPr>
            <p:ph type="title" idx="8"/>
          </p:nvPr>
        </p:nvSpPr>
        <p:spPr>
          <a:xfrm>
            <a:off x="4474475" y="2579950"/>
            <a:ext cx="21444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CUSTOMERS</a:t>
            </a:r>
            <a:endParaRPr/>
          </a:p>
        </p:txBody>
      </p:sp>
      <p:sp>
        <p:nvSpPr>
          <p:cNvPr id="3393" name="Google Shape;3393;p74"/>
          <p:cNvSpPr txBox="1">
            <a:spLocks noGrp="1"/>
          </p:cNvSpPr>
          <p:nvPr>
            <p:ph type="subTitle" idx="9"/>
          </p:nvPr>
        </p:nvSpPr>
        <p:spPr>
          <a:xfrm>
            <a:off x="4659595" y="3365091"/>
            <a:ext cx="18291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 </a:t>
            </a:r>
            <a:r>
              <a:rPr lang="en">
                <a:solidFill>
                  <a:schemeClr val="dk1"/>
                </a:solidFill>
              </a:rPr>
              <a:t>Jupiter is the biggest planet</a:t>
            </a:r>
            <a:endParaRPr/>
          </a:p>
          <a:p>
            <a:pPr marL="0" lvl="0" indent="0" algn="ctr" rtl="0">
              <a:spcBef>
                <a:spcPts val="0"/>
              </a:spcBef>
              <a:spcAft>
                <a:spcPts val="0"/>
              </a:spcAft>
              <a:buNone/>
            </a:pPr>
            <a:endParaRPr/>
          </a:p>
        </p:txBody>
      </p:sp>
      <p:sp>
        <p:nvSpPr>
          <p:cNvPr id="3394" name="Google Shape;3394;p74"/>
          <p:cNvSpPr txBox="1">
            <a:spLocks noGrp="1"/>
          </p:cNvSpPr>
          <p:nvPr>
            <p:ph type="title" idx="13"/>
          </p:nvPr>
        </p:nvSpPr>
        <p:spPr>
          <a:xfrm>
            <a:off x="6775670" y="2919438"/>
            <a:ext cx="1829100" cy="50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50,400 $</a:t>
            </a:r>
            <a:endParaRPr/>
          </a:p>
        </p:txBody>
      </p:sp>
      <p:sp>
        <p:nvSpPr>
          <p:cNvPr id="3395" name="Google Shape;3395;p74"/>
          <p:cNvSpPr txBox="1">
            <a:spLocks noGrp="1"/>
          </p:cNvSpPr>
          <p:nvPr>
            <p:ph type="title" idx="14"/>
          </p:nvPr>
        </p:nvSpPr>
        <p:spPr>
          <a:xfrm>
            <a:off x="6775670" y="2567281"/>
            <a:ext cx="1829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REVENUE</a:t>
            </a:r>
            <a:endParaRPr/>
          </a:p>
        </p:txBody>
      </p:sp>
      <p:sp>
        <p:nvSpPr>
          <p:cNvPr id="3396" name="Google Shape;3396;p74"/>
          <p:cNvSpPr txBox="1">
            <a:spLocks noGrp="1"/>
          </p:cNvSpPr>
          <p:nvPr>
            <p:ph type="subTitle" idx="15"/>
          </p:nvPr>
        </p:nvSpPr>
        <p:spPr>
          <a:xfrm>
            <a:off x="6775670" y="3362566"/>
            <a:ext cx="18291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Yes, this is the ringed one</a:t>
            </a:r>
            <a:endParaRPr/>
          </a:p>
        </p:txBody>
      </p:sp>
      <p:grpSp>
        <p:nvGrpSpPr>
          <p:cNvPr id="3397" name="Google Shape;3397;p74"/>
          <p:cNvGrpSpPr/>
          <p:nvPr/>
        </p:nvGrpSpPr>
        <p:grpSpPr>
          <a:xfrm>
            <a:off x="3378032" y="1893026"/>
            <a:ext cx="439738" cy="592475"/>
            <a:chOff x="4896940" y="1502999"/>
            <a:chExt cx="263316" cy="354754"/>
          </a:xfrm>
        </p:grpSpPr>
        <p:sp>
          <p:nvSpPr>
            <p:cNvPr id="3398" name="Google Shape;3398;p74"/>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4"/>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4"/>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4"/>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4"/>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4"/>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4"/>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4"/>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4"/>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4"/>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4"/>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4"/>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4"/>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5" name="Google Shape;3415;p74"/>
          <p:cNvSpPr/>
          <p:nvPr/>
        </p:nvSpPr>
        <p:spPr>
          <a:xfrm>
            <a:off x="5388420" y="1831656"/>
            <a:ext cx="468861" cy="468837"/>
          </a:xfrm>
          <a:custGeom>
            <a:avLst/>
            <a:gdLst/>
            <a:ahLst/>
            <a:cxnLst/>
            <a:rect l="l" t="t" r="r" b="b"/>
            <a:pathLst>
              <a:path w="9494" h="9494" extrusionOk="0">
                <a:moveTo>
                  <a:pt x="4747" y="0"/>
                </a:moveTo>
                <a:cubicBezTo>
                  <a:pt x="2133" y="0"/>
                  <a:pt x="1" y="2133"/>
                  <a:pt x="1" y="4747"/>
                </a:cubicBezTo>
                <a:cubicBezTo>
                  <a:pt x="1" y="7371"/>
                  <a:pt x="2133" y="9493"/>
                  <a:pt x="4747" y="9493"/>
                </a:cubicBezTo>
                <a:cubicBezTo>
                  <a:pt x="7371" y="9493"/>
                  <a:pt x="9493" y="7371"/>
                  <a:pt x="9493" y="4747"/>
                </a:cubicBezTo>
                <a:cubicBezTo>
                  <a:pt x="9493" y="2133"/>
                  <a:pt x="7371" y="0"/>
                  <a:pt x="4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4"/>
          <p:cNvSpPr/>
          <p:nvPr/>
        </p:nvSpPr>
        <p:spPr>
          <a:xfrm>
            <a:off x="5354492" y="1831656"/>
            <a:ext cx="468861" cy="468837"/>
          </a:xfrm>
          <a:custGeom>
            <a:avLst/>
            <a:gdLst/>
            <a:ahLst/>
            <a:cxnLst/>
            <a:rect l="l" t="t" r="r" b="b"/>
            <a:pathLst>
              <a:path w="9494" h="9494" extrusionOk="0">
                <a:moveTo>
                  <a:pt x="4747" y="0"/>
                </a:moveTo>
                <a:cubicBezTo>
                  <a:pt x="2123" y="0"/>
                  <a:pt x="1" y="2133"/>
                  <a:pt x="1" y="4747"/>
                </a:cubicBezTo>
                <a:cubicBezTo>
                  <a:pt x="1" y="7371"/>
                  <a:pt x="2123" y="9493"/>
                  <a:pt x="4747" y="9493"/>
                </a:cubicBezTo>
                <a:cubicBezTo>
                  <a:pt x="7361" y="9493"/>
                  <a:pt x="9494" y="7371"/>
                  <a:pt x="9494" y="4747"/>
                </a:cubicBezTo>
                <a:cubicBezTo>
                  <a:pt x="9494" y="2133"/>
                  <a:pt x="7361" y="0"/>
                  <a:pt x="4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4"/>
          <p:cNvSpPr/>
          <p:nvPr/>
        </p:nvSpPr>
        <p:spPr>
          <a:xfrm>
            <a:off x="5400568" y="1878225"/>
            <a:ext cx="376215" cy="376196"/>
          </a:xfrm>
          <a:custGeom>
            <a:avLst/>
            <a:gdLst/>
            <a:ahLst/>
            <a:cxnLst/>
            <a:rect l="l" t="t" r="r" b="b"/>
            <a:pathLst>
              <a:path w="7618" h="7618" extrusionOk="0">
                <a:moveTo>
                  <a:pt x="3814" y="0"/>
                </a:moveTo>
                <a:cubicBezTo>
                  <a:pt x="1702" y="0"/>
                  <a:pt x="1" y="1702"/>
                  <a:pt x="1" y="3804"/>
                </a:cubicBezTo>
                <a:cubicBezTo>
                  <a:pt x="1" y="5916"/>
                  <a:pt x="1702" y="7617"/>
                  <a:pt x="3814" y="7617"/>
                </a:cubicBezTo>
                <a:cubicBezTo>
                  <a:pt x="5916" y="7617"/>
                  <a:pt x="7617" y="5916"/>
                  <a:pt x="7617" y="3804"/>
                </a:cubicBezTo>
                <a:cubicBezTo>
                  <a:pt x="7617" y="1702"/>
                  <a:pt x="5916" y="0"/>
                  <a:pt x="3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5373258" y="1887223"/>
            <a:ext cx="334682" cy="335999"/>
          </a:xfrm>
          <a:custGeom>
            <a:avLst/>
            <a:gdLst/>
            <a:ahLst/>
            <a:cxnLst/>
            <a:rect l="l" t="t" r="r" b="b"/>
            <a:pathLst>
              <a:path w="6777" h="6804" extrusionOk="0">
                <a:moveTo>
                  <a:pt x="4309" y="1"/>
                </a:moveTo>
                <a:cubicBezTo>
                  <a:pt x="3205" y="1"/>
                  <a:pt x="2110" y="478"/>
                  <a:pt x="1353" y="1401"/>
                </a:cubicBezTo>
                <a:cubicBezTo>
                  <a:pt x="0" y="3051"/>
                  <a:pt x="277" y="5491"/>
                  <a:pt x="1958" y="6803"/>
                </a:cubicBezTo>
                <a:cubicBezTo>
                  <a:pt x="1251" y="6065"/>
                  <a:pt x="851" y="5091"/>
                  <a:pt x="841" y="4066"/>
                </a:cubicBezTo>
                <a:cubicBezTo>
                  <a:pt x="841" y="1827"/>
                  <a:pt x="2680" y="254"/>
                  <a:pt x="4661" y="254"/>
                </a:cubicBezTo>
                <a:cubicBezTo>
                  <a:pt x="5374" y="254"/>
                  <a:pt x="6106" y="458"/>
                  <a:pt x="6776" y="909"/>
                </a:cubicBezTo>
                <a:cubicBezTo>
                  <a:pt x="6057" y="298"/>
                  <a:pt x="5181" y="1"/>
                  <a:pt x="4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4"/>
          <p:cNvSpPr/>
          <p:nvPr/>
        </p:nvSpPr>
        <p:spPr>
          <a:xfrm>
            <a:off x="5530698" y="1935954"/>
            <a:ext cx="115956" cy="260740"/>
          </a:xfrm>
          <a:custGeom>
            <a:avLst/>
            <a:gdLst/>
            <a:ahLst/>
            <a:cxnLst/>
            <a:rect l="l" t="t" r="r" b="b"/>
            <a:pathLst>
              <a:path w="2348" h="5280" extrusionOk="0">
                <a:moveTo>
                  <a:pt x="943" y="0"/>
                </a:moveTo>
                <a:lnTo>
                  <a:pt x="943" y="441"/>
                </a:lnTo>
                <a:cubicBezTo>
                  <a:pt x="226" y="472"/>
                  <a:pt x="0" y="728"/>
                  <a:pt x="0" y="1476"/>
                </a:cubicBezTo>
                <a:cubicBezTo>
                  <a:pt x="0" y="2132"/>
                  <a:pt x="62" y="2368"/>
                  <a:pt x="308" y="2532"/>
                </a:cubicBezTo>
                <a:cubicBezTo>
                  <a:pt x="574" y="2727"/>
                  <a:pt x="1159" y="2881"/>
                  <a:pt x="1384" y="3096"/>
                </a:cubicBezTo>
                <a:cubicBezTo>
                  <a:pt x="1497" y="3199"/>
                  <a:pt x="1497" y="3260"/>
                  <a:pt x="1497" y="3465"/>
                </a:cubicBezTo>
                <a:cubicBezTo>
                  <a:pt x="1497" y="3885"/>
                  <a:pt x="1466" y="3998"/>
                  <a:pt x="1159" y="3998"/>
                </a:cubicBezTo>
                <a:cubicBezTo>
                  <a:pt x="841" y="3998"/>
                  <a:pt x="820" y="3814"/>
                  <a:pt x="820" y="3486"/>
                </a:cubicBezTo>
                <a:cubicBezTo>
                  <a:pt x="820" y="3414"/>
                  <a:pt x="820" y="3342"/>
                  <a:pt x="831" y="3270"/>
                </a:cubicBezTo>
                <a:lnTo>
                  <a:pt x="52" y="3270"/>
                </a:lnTo>
                <a:cubicBezTo>
                  <a:pt x="31" y="3424"/>
                  <a:pt x="11" y="3588"/>
                  <a:pt x="21" y="3752"/>
                </a:cubicBezTo>
                <a:cubicBezTo>
                  <a:pt x="21" y="4490"/>
                  <a:pt x="328" y="4706"/>
                  <a:pt x="943" y="4726"/>
                </a:cubicBezTo>
                <a:lnTo>
                  <a:pt x="943" y="5280"/>
                </a:lnTo>
                <a:lnTo>
                  <a:pt x="1384" y="5280"/>
                </a:lnTo>
                <a:lnTo>
                  <a:pt x="1384" y="4726"/>
                </a:lnTo>
                <a:cubicBezTo>
                  <a:pt x="2153" y="4675"/>
                  <a:pt x="2348" y="4316"/>
                  <a:pt x="2348" y="3301"/>
                </a:cubicBezTo>
                <a:cubicBezTo>
                  <a:pt x="2348" y="2583"/>
                  <a:pt x="2133" y="2512"/>
                  <a:pt x="1825" y="2358"/>
                </a:cubicBezTo>
                <a:cubicBezTo>
                  <a:pt x="1599" y="2255"/>
                  <a:pt x="1343" y="2173"/>
                  <a:pt x="1087" y="2050"/>
                </a:cubicBezTo>
                <a:cubicBezTo>
                  <a:pt x="851" y="1948"/>
                  <a:pt x="831" y="1897"/>
                  <a:pt x="831" y="1548"/>
                </a:cubicBezTo>
                <a:cubicBezTo>
                  <a:pt x="831" y="1200"/>
                  <a:pt x="892" y="1118"/>
                  <a:pt x="1148" y="1118"/>
                </a:cubicBezTo>
                <a:cubicBezTo>
                  <a:pt x="1446" y="1118"/>
                  <a:pt x="1487" y="1261"/>
                  <a:pt x="1487" y="1558"/>
                </a:cubicBezTo>
                <a:lnTo>
                  <a:pt x="1487" y="1794"/>
                </a:lnTo>
                <a:lnTo>
                  <a:pt x="2256" y="1794"/>
                </a:lnTo>
                <a:cubicBezTo>
                  <a:pt x="2276" y="1651"/>
                  <a:pt x="2286" y="1507"/>
                  <a:pt x="2286" y="1364"/>
                </a:cubicBezTo>
                <a:cubicBezTo>
                  <a:pt x="2286" y="697"/>
                  <a:pt x="2040" y="472"/>
                  <a:pt x="1384" y="441"/>
                </a:cubicBezTo>
                <a:lnTo>
                  <a:pt x="13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4"/>
          <p:cNvSpPr/>
          <p:nvPr/>
        </p:nvSpPr>
        <p:spPr>
          <a:xfrm>
            <a:off x="5279575" y="2452073"/>
            <a:ext cx="557458" cy="70419"/>
          </a:xfrm>
          <a:custGeom>
            <a:avLst/>
            <a:gdLst/>
            <a:ahLst/>
            <a:cxnLst/>
            <a:rect l="l" t="t" r="r" b="b"/>
            <a:pathLst>
              <a:path w="11288" h="1426" extrusionOk="0">
                <a:moveTo>
                  <a:pt x="1" y="1"/>
                </a:moveTo>
                <a:lnTo>
                  <a:pt x="1" y="1426"/>
                </a:lnTo>
                <a:lnTo>
                  <a:pt x="11287" y="1426"/>
                </a:lnTo>
                <a:lnTo>
                  <a:pt x="112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5337306" y="2452073"/>
            <a:ext cx="106375" cy="70419"/>
          </a:xfrm>
          <a:custGeom>
            <a:avLst/>
            <a:gdLst/>
            <a:ahLst/>
            <a:cxnLst/>
            <a:rect l="l" t="t" r="r" b="b"/>
            <a:pathLst>
              <a:path w="2154" h="1426" extrusionOk="0">
                <a:moveTo>
                  <a:pt x="0" y="1"/>
                </a:moveTo>
                <a:lnTo>
                  <a:pt x="0" y="1426"/>
                </a:lnTo>
                <a:lnTo>
                  <a:pt x="2153" y="1426"/>
                </a:lnTo>
                <a:lnTo>
                  <a:pt x="21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4"/>
          <p:cNvSpPr/>
          <p:nvPr/>
        </p:nvSpPr>
        <p:spPr>
          <a:xfrm>
            <a:off x="5692681" y="2452073"/>
            <a:ext cx="78028" cy="70419"/>
          </a:xfrm>
          <a:custGeom>
            <a:avLst/>
            <a:gdLst/>
            <a:ahLst/>
            <a:cxnLst/>
            <a:rect l="l" t="t" r="r" b="b"/>
            <a:pathLst>
              <a:path w="1580" h="1426" extrusionOk="0">
                <a:moveTo>
                  <a:pt x="1" y="1"/>
                </a:moveTo>
                <a:lnTo>
                  <a:pt x="1" y="1426"/>
                </a:lnTo>
                <a:lnTo>
                  <a:pt x="1579" y="1426"/>
                </a:lnTo>
                <a:lnTo>
                  <a:pt x="15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3423" name="Google Shape;3423;p74"/>
          <p:cNvSpPr/>
          <p:nvPr/>
        </p:nvSpPr>
        <p:spPr>
          <a:xfrm>
            <a:off x="5346393" y="2371071"/>
            <a:ext cx="556964" cy="70419"/>
          </a:xfrm>
          <a:custGeom>
            <a:avLst/>
            <a:gdLst/>
            <a:ahLst/>
            <a:cxnLst/>
            <a:rect l="l" t="t" r="r" b="b"/>
            <a:pathLst>
              <a:path w="11278" h="1426" extrusionOk="0">
                <a:moveTo>
                  <a:pt x="1" y="0"/>
                </a:moveTo>
                <a:lnTo>
                  <a:pt x="1" y="1425"/>
                </a:lnTo>
                <a:lnTo>
                  <a:pt x="11277" y="1425"/>
                </a:lnTo>
                <a:lnTo>
                  <a:pt x="112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5403630" y="2371071"/>
            <a:ext cx="106326" cy="70419"/>
          </a:xfrm>
          <a:custGeom>
            <a:avLst/>
            <a:gdLst/>
            <a:ahLst/>
            <a:cxnLst/>
            <a:rect l="l" t="t" r="r" b="b"/>
            <a:pathLst>
              <a:path w="2153" h="1426" extrusionOk="0">
                <a:moveTo>
                  <a:pt x="0" y="0"/>
                </a:moveTo>
                <a:lnTo>
                  <a:pt x="0" y="1425"/>
                </a:lnTo>
                <a:lnTo>
                  <a:pt x="2153" y="1425"/>
                </a:lnTo>
                <a:lnTo>
                  <a:pt x="21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4"/>
          <p:cNvSpPr/>
          <p:nvPr/>
        </p:nvSpPr>
        <p:spPr>
          <a:xfrm>
            <a:off x="5759005" y="2371071"/>
            <a:ext cx="78028" cy="70419"/>
          </a:xfrm>
          <a:custGeom>
            <a:avLst/>
            <a:gdLst/>
            <a:ahLst/>
            <a:cxnLst/>
            <a:rect l="l" t="t" r="r" b="b"/>
            <a:pathLst>
              <a:path w="1580" h="1426" extrusionOk="0">
                <a:moveTo>
                  <a:pt x="1" y="0"/>
                </a:moveTo>
                <a:lnTo>
                  <a:pt x="1" y="1425"/>
                </a:lnTo>
                <a:lnTo>
                  <a:pt x="1579" y="1425"/>
                </a:lnTo>
                <a:lnTo>
                  <a:pt x="15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4"/>
          <p:cNvSpPr/>
          <p:nvPr/>
        </p:nvSpPr>
        <p:spPr>
          <a:xfrm>
            <a:off x="5758017" y="2093142"/>
            <a:ext cx="130673" cy="130123"/>
          </a:xfrm>
          <a:custGeom>
            <a:avLst/>
            <a:gdLst/>
            <a:ahLst/>
            <a:cxnLst/>
            <a:rect l="l" t="t" r="r" b="b"/>
            <a:pathLst>
              <a:path w="2646" h="2635" extrusionOk="0">
                <a:moveTo>
                  <a:pt x="1323" y="0"/>
                </a:moveTo>
                <a:cubicBezTo>
                  <a:pt x="1323" y="728"/>
                  <a:pt x="738" y="1313"/>
                  <a:pt x="0" y="1323"/>
                </a:cubicBezTo>
                <a:cubicBezTo>
                  <a:pt x="728" y="1323"/>
                  <a:pt x="1323" y="1907"/>
                  <a:pt x="1323" y="2635"/>
                </a:cubicBezTo>
                <a:cubicBezTo>
                  <a:pt x="1323" y="1913"/>
                  <a:pt x="1907" y="1323"/>
                  <a:pt x="2627" y="1323"/>
                </a:cubicBezTo>
                <a:cubicBezTo>
                  <a:pt x="2633" y="1323"/>
                  <a:pt x="2639" y="1323"/>
                  <a:pt x="2645" y="1323"/>
                </a:cubicBezTo>
                <a:cubicBezTo>
                  <a:pt x="1917" y="1313"/>
                  <a:pt x="1323" y="728"/>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7" name="Google Shape;3427;p74"/>
          <p:cNvGrpSpPr/>
          <p:nvPr/>
        </p:nvGrpSpPr>
        <p:grpSpPr>
          <a:xfrm>
            <a:off x="7439617" y="1869264"/>
            <a:ext cx="493885" cy="607796"/>
            <a:chOff x="3599318" y="4299590"/>
            <a:chExt cx="251098" cy="309028"/>
          </a:xfrm>
        </p:grpSpPr>
        <p:sp>
          <p:nvSpPr>
            <p:cNvPr id="3428" name="Google Shape;3428;p7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4" name="Google Shape;3434;p74"/>
          <p:cNvSpPr txBox="1">
            <a:spLocks noGrp="1"/>
          </p:cNvSpPr>
          <p:nvPr>
            <p:ph type="subTitle" idx="4294967295"/>
          </p:nvPr>
        </p:nvSpPr>
        <p:spPr>
          <a:xfrm>
            <a:off x="9639200" y="-354704"/>
            <a:ext cx="16110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1400"/>
          </a:p>
          <a:p>
            <a:pPr marL="0" lvl="0" indent="0" algn="ctr" rtl="0">
              <a:spcBef>
                <a:spcPts val="1600"/>
              </a:spcBef>
              <a:spcAft>
                <a:spcPts val="0"/>
              </a:spcAft>
              <a:buNone/>
            </a:pPr>
            <a:endParaRPr sz="1400"/>
          </a:p>
          <a:p>
            <a:pPr marL="0" lvl="0" indent="0" algn="ctr" rtl="0">
              <a:spcBef>
                <a:spcPts val="1600"/>
              </a:spcBef>
              <a:spcAft>
                <a:spcPts val="1600"/>
              </a:spcAft>
              <a:buNone/>
            </a:pPr>
            <a:endParaRPr sz="1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38"/>
        <p:cNvGrpSpPr/>
        <p:nvPr/>
      </p:nvGrpSpPr>
      <p:grpSpPr>
        <a:xfrm>
          <a:off x="0" y="0"/>
          <a:ext cx="0" cy="0"/>
          <a:chOff x="0" y="0"/>
          <a:chExt cx="0" cy="0"/>
        </a:xfrm>
      </p:grpSpPr>
      <p:sp>
        <p:nvSpPr>
          <p:cNvPr id="3439" name="Google Shape;3439;p75"/>
          <p:cNvSpPr txBox="1"/>
          <p:nvPr/>
        </p:nvSpPr>
        <p:spPr>
          <a:xfrm>
            <a:off x="6279075" y="2506525"/>
            <a:ext cx="2216700" cy="363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3"/>
                </a:solidFill>
                <a:latin typeface="Montserrat"/>
                <a:ea typeface="Montserrat"/>
                <a:cs typeface="Montserrat"/>
                <a:sym typeface="Montserrat"/>
              </a:rPr>
              <a:t>VENUS</a:t>
            </a:r>
            <a:endParaRPr b="1">
              <a:solidFill>
                <a:schemeClr val="accent3"/>
              </a:solidFill>
              <a:latin typeface="Montserrat"/>
              <a:ea typeface="Montserrat"/>
              <a:cs typeface="Montserrat"/>
              <a:sym typeface="Montserrat"/>
            </a:endParaRPr>
          </a:p>
          <a:p>
            <a:pPr marL="0" lvl="0" indent="0" algn="r" rtl="0">
              <a:spcBef>
                <a:spcPts val="1600"/>
              </a:spcBef>
              <a:spcAft>
                <a:spcPts val="1600"/>
              </a:spcAft>
              <a:buNone/>
            </a:pPr>
            <a:endParaRPr b="1">
              <a:solidFill>
                <a:schemeClr val="accent3"/>
              </a:solidFill>
              <a:latin typeface="Montserrat"/>
              <a:ea typeface="Montserrat"/>
              <a:cs typeface="Montserrat"/>
              <a:sym typeface="Montserrat"/>
            </a:endParaRPr>
          </a:p>
        </p:txBody>
      </p:sp>
      <p:sp>
        <p:nvSpPr>
          <p:cNvPr id="3440" name="Google Shape;3440;p75"/>
          <p:cNvSpPr txBox="1"/>
          <p:nvPr/>
        </p:nvSpPr>
        <p:spPr>
          <a:xfrm>
            <a:off x="6284867" y="1224650"/>
            <a:ext cx="2216700" cy="363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3"/>
                </a:solidFill>
                <a:latin typeface="Montserrat"/>
                <a:ea typeface="Montserrat"/>
                <a:cs typeface="Montserrat"/>
                <a:sym typeface="Montserrat"/>
              </a:rPr>
              <a:t>MERCURY</a:t>
            </a:r>
            <a:endParaRPr b="1">
              <a:solidFill>
                <a:schemeClr val="accent3"/>
              </a:solidFill>
              <a:latin typeface="Montserrat"/>
              <a:ea typeface="Montserrat"/>
              <a:cs typeface="Montserrat"/>
              <a:sym typeface="Montserrat"/>
            </a:endParaRPr>
          </a:p>
          <a:p>
            <a:pPr marL="0" lvl="0" indent="0" algn="r" rtl="0">
              <a:spcBef>
                <a:spcPts val="1600"/>
              </a:spcBef>
              <a:spcAft>
                <a:spcPts val="1600"/>
              </a:spcAft>
              <a:buNone/>
            </a:pPr>
            <a:endParaRPr b="1">
              <a:solidFill>
                <a:schemeClr val="accent3"/>
              </a:solidFill>
              <a:latin typeface="Montserrat"/>
              <a:ea typeface="Montserrat"/>
              <a:cs typeface="Montserrat"/>
              <a:sym typeface="Montserrat"/>
            </a:endParaRPr>
          </a:p>
        </p:txBody>
      </p:sp>
      <p:pic>
        <p:nvPicPr>
          <p:cNvPr id="3441" name="Google Shape;3441;p75" title="Gráfico">
            <a:hlinkClick r:id="rId3"/>
          </p:cNvPr>
          <p:cNvPicPr preferRelativeResize="0"/>
          <p:nvPr/>
        </p:nvPicPr>
        <p:blipFill>
          <a:blip r:embed="rId4">
            <a:alphaModFix/>
          </a:blip>
          <a:stretch>
            <a:fillRect/>
          </a:stretch>
        </p:blipFill>
        <p:spPr>
          <a:xfrm>
            <a:off x="495900" y="2311225"/>
            <a:ext cx="6506952" cy="2428200"/>
          </a:xfrm>
          <a:prstGeom prst="rect">
            <a:avLst/>
          </a:prstGeom>
          <a:noFill/>
          <a:ln>
            <a:noFill/>
          </a:ln>
        </p:spPr>
      </p:pic>
      <p:sp>
        <p:nvSpPr>
          <p:cNvPr id="3442" name="Google Shape;3442;p75"/>
          <p:cNvSpPr/>
          <p:nvPr/>
        </p:nvSpPr>
        <p:spPr>
          <a:xfrm>
            <a:off x="3982534" y="1213163"/>
            <a:ext cx="1334700" cy="121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2293145" y="1219381"/>
            <a:ext cx="1334700" cy="1215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619737" y="1219381"/>
            <a:ext cx="1334700" cy="121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KPI OVERVIEW</a:t>
            </a:r>
            <a:endParaRPr/>
          </a:p>
        </p:txBody>
      </p:sp>
      <p:sp>
        <p:nvSpPr>
          <p:cNvPr id="3446" name="Google Shape;3446;p75"/>
          <p:cNvSpPr txBox="1"/>
          <p:nvPr/>
        </p:nvSpPr>
        <p:spPr>
          <a:xfrm>
            <a:off x="658429" y="2037201"/>
            <a:ext cx="1257300" cy="439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accent4"/>
                </a:solidFill>
                <a:latin typeface="Open Sans"/>
                <a:ea typeface="Open Sans"/>
                <a:cs typeface="Open Sans"/>
                <a:sym typeface="Open Sans"/>
              </a:rPr>
              <a:t>FOLLOWERS</a:t>
            </a:r>
            <a:endParaRPr sz="1200">
              <a:solidFill>
                <a:schemeClr val="accent4"/>
              </a:solidFill>
              <a:latin typeface="Open Sans"/>
              <a:ea typeface="Open Sans"/>
              <a:cs typeface="Open Sans"/>
              <a:sym typeface="Open Sans"/>
            </a:endParaRPr>
          </a:p>
          <a:p>
            <a:pPr marL="0" lvl="0" indent="0" algn="l" rtl="0">
              <a:lnSpc>
                <a:spcPct val="115000"/>
              </a:lnSpc>
              <a:spcBef>
                <a:spcPts val="1600"/>
              </a:spcBef>
              <a:spcAft>
                <a:spcPts val="1600"/>
              </a:spcAft>
              <a:buNone/>
            </a:pPr>
            <a:endParaRPr>
              <a:solidFill>
                <a:schemeClr val="accent4"/>
              </a:solidFill>
              <a:latin typeface="Open Sans"/>
              <a:ea typeface="Open Sans"/>
              <a:cs typeface="Open Sans"/>
              <a:sym typeface="Open Sans"/>
            </a:endParaRPr>
          </a:p>
        </p:txBody>
      </p:sp>
      <p:sp>
        <p:nvSpPr>
          <p:cNvPr id="3447" name="Google Shape;3447;p75"/>
          <p:cNvSpPr txBox="1"/>
          <p:nvPr/>
        </p:nvSpPr>
        <p:spPr>
          <a:xfrm>
            <a:off x="619729" y="1676402"/>
            <a:ext cx="1334700" cy="29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3"/>
                </a:solidFill>
                <a:latin typeface="Montserrat"/>
                <a:ea typeface="Montserrat"/>
                <a:cs typeface="Montserrat"/>
                <a:sym typeface="Montserrat"/>
              </a:rPr>
              <a:t>5,408</a:t>
            </a:r>
            <a:endParaRPr sz="1600" b="1">
              <a:solidFill>
                <a:schemeClr val="accent3"/>
              </a:solidFill>
              <a:latin typeface="Montserrat"/>
              <a:ea typeface="Montserrat"/>
              <a:cs typeface="Montserrat"/>
              <a:sym typeface="Montserrat"/>
            </a:endParaRPr>
          </a:p>
          <a:p>
            <a:pPr marL="0" lvl="0" indent="0" algn="l" rtl="0">
              <a:spcBef>
                <a:spcPts val="1600"/>
              </a:spcBef>
              <a:spcAft>
                <a:spcPts val="1600"/>
              </a:spcAft>
              <a:buNone/>
            </a:pPr>
            <a:endParaRPr b="1">
              <a:solidFill>
                <a:schemeClr val="accent3"/>
              </a:solidFill>
              <a:latin typeface="Montserrat"/>
              <a:ea typeface="Montserrat"/>
              <a:cs typeface="Montserrat"/>
              <a:sym typeface="Montserrat"/>
            </a:endParaRPr>
          </a:p>
        </p:txBody>
      </p:sp>
      <p:sp>
        <p:nvSpPr>
          <p:cNvPr id="3448" name="Google Shape;3448;p75"/>
          <p:cNvSpPr txBox="1"/>
          <p:nvPr/>
        </p:nvSpPr>
        <p:spPr>
          <a:xfrm>
            <a:off x="2293138" y="1676402"/>
            <a:ext cx="1334700" cy="29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3"/>
                </a:solidFill>
                <a:latin typeface="Montserrat"/>
                <a:ea typeface="Montserrat"/>
                <a:cs typeface="Montserrat"/>
                <a:sym typeface="Montserrat"/>
              </a:rPr>
              <a:t>10,480</a:t>
            </a:r>
            <a:endParaRPr sz="1600" b="1">
              <a:solidFill>
                <a:schemeClr val="accent3"/>
              </a:solidFill>
              <a:latin typeface="Montserrat"/>
              <a:ea typeface="Montserrat"/>
              <a:cs typeface="Montserrat"/>
              <a:sym typeface="Montserrat"/>
            </a:endParaRPr>
          </a:p>
          <a:p>
            <a:pPr marL="0" lvl="0" indent="0" algn="l" rtl="0">
              <a:spcBef>
                <a:spcPts val="1600"/>
              </a:spcBef>
              <a:spcAft>
                <a:spcPts val="1600"/>
              </a:spcAft>
              <a:buNone/>
            </a:pPr>
            <a:endParaRPr b="1">
              <a:solidFill>
                <a:schemeClr val="accent3"/>
              </a:solidFill>
              <a:latin typeface="Montserrat"/>
              <a:ea typeface="Montserrat"/>
              <a:cs typeface="Montserrat"/>
              <a:sym typeface="Montserrat"/>
            </a:endParaRPr>
          </a:p>
        </p:txBody>
      </p:sp>
      <p:sp>
        <p:nvSpPr>
          <p:cNvPr id="3449" name="Google Shape;3449;p75"/>
          <p:cNvSpPr txBox="1"/>
          <p:nvPr/>
        </p:nvSpPr>
        <p:spPr>
          <a:xfrm>
            <a:off x="3982530" y="1678987"/>
            <a:ext cx="1334700" cy="29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3"/>
                </a:solidFill>
                <a:latin typeface="Montserrat"/>
                <a:ea typeface="Montserrat"/>
                <a:cs typeface="Montserrat"/>
                <a:sym typeface="Montserrat"/>
              </a:rPr>
              <a:t>3,200</a:t>
            </a:r>
            <a:endParaRPr sz="1600" b="1">
              <a:solidFill>
                <a:schemeClr val="accent3"/>
              </a:solidFill>
              <a:latin typeface="Montserrat"/>
              <a:ea typeface="Montserrat"/>
              <a:cs typeface="Montserrat"/>
              <a:sym typeface="Montserrat"/>
            </a:endParaRPr>
          </a:p>
          <a:p>
            <a:pPr marL="0" lvl="0" indent="0" algn="l" rtl="0">
              <a:spcBef>
                <a:spcPts val="1600"/>
              </a:spcBef>
              <a:spcAft>
                <a:spcPts val="1600"/>
              </a:spcAft>
              <a:buNone/>
            </a:pPr>
            <a:endParaRPr b="1">
              <a:solidFill>
                <a:schemeClr val="accent3"/>
              </a:solidFill>
              <a:latin typeface="Montserrat"/>
              <a:ea typeface="Montserrat"/>
              <a:cs typeface="Montserrat"/>
              <a:sym typeface="Montserrat"/>
            </a:endParaRPr>
          </a:p>
        </p:txBody>
      </p:sp>
      <p:sp>
        <p:nvSpPr>
          <p:cNvPr id="3450" name="Google Shape;3450;p75"/>
          <p:cNvSpPr txBox="1"/>
          <p:nvPr/>
        </p:nvSpPr>
        <p:spPr>
          <a:xfrm>
            <a:off x="6047498" y="3788410"/>
            <a:ext cx="2631600" cy="67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a:solidFill>
                  <a:schemeClr val="accent4"/>
                </a:solidFill>
                <a:latin typeface="Roboto"/>
                <a:ea typeface="Roboto"/>
                <a:cs typeface="Roboto"/>
                <a:sym typeface="Roboto"/>
              </a:rPr>
              <a:t>If you want to modify this graph, click on it, follow the link, change the data and replace it</a:t>
            </a:r>
            <a:endParaRPr sz="1300">
              <a:solidFill>
                <a:schemeClr val="accent4"/>
              </a:solidFill>
              <a:latin typeface="Roboto"/>
              <a:ea typeface="Roboto"/>
              <a:cs typeface="Roboto"/>
              <a:sym typeface="Roboto"/>
            </a:endParaRPr>
          </a:p>
          <a:p>
            <a:pPr marL="0" lvl="0" indent="0" algn="r" rtl="0">
              <a:spcBef>
                <a:spcPts val="1600"/>
              </a:spcBef>
              <a:spcAft>
                <a:spcPts val="0"/>
              </a:spcAft>
              <a:buNone/>
            </a:pPr>
            <a:endParaRPr sz="1300">
              <a:solidFill>
                <a:schemeClr val="accent4"/>
              </a:solidFill>
              <a:latin typeface="Roboto"/>
              <a:ea typeface="Roboto"/>
              <a:cs typeface="Roboto"/>
              <a:sym typeface="Roboto"/>
            </a:endParaRPr>
          </a:p>
          <a:p>
            <a:pPr marL="0" lvl="0" indent="0" algn="r" rtl="0">
              <a:spcBef>
                <a:spcPts val="1600"/>
              </a:spcBef>
              <a:spcAft>
                <a:spcPts val="1600"/>
              </a:spcAft>
              <a:buNone/>
            </a:pPr>
            <a:endParaRPr sz="1600">
              <a:solidFill>
                <a:schemeClr val="accent4"/>
              </a:solidFill>
              <a:latin typeface="Roboto"/>
              <a:ea typeface="Roboto"/>
              <a:cs typeface="Roboto"/>
              <a:sym typeface="Roboto"/>
            </a:endParaRPr>
          </a:p>
        </p:txBody>
      </p:sp>
      <p:sp>
        <p:nvSpPr>
          <p:cNvPr id="3451" name="Google Shape;3451;p75"/>
          <p:cNvSpPr/>
          <p:nvPr/>
        </p:nvSpPr>
        <p:spPr>
          <a:xfrm>
            <a:off x="8495766" y="1322152"/>
            <a:ext cx="168300" cy="1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8495766" y="2604027"/>
            <a:ext cx="168300" cy="16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txBox="1"/>
          <p:nvPr/>
        </p:nvSpPr>
        <p:spPr>
          <a:xfrm>
            <a:off x="2331838" y="2030012"/>
            <a:ext cx="1257300" cy="439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accent4"/>
                </a:solidFill>
                <a:latin typeface="Open Sans"/>
                <a:ea typeface="Open Sans"/>
                <a:cs typeface="Open Sans"/>
                <a:sym typeface="Open Sans"/>
              </a:rPr>
              <a:t>FOLLOWERS</a:t>
            </a:r>
            <a:endParaRPr sz="1200">
              <a:solidFill>
                <a:schemeClr val="accent4"/>
              </a:solidFill>
              <a:latin typeface="Open Sans"/>
              <a:ea typeface="Open Sans"/>
              <a:cs typeface="Open Sans"/>
              <a:sym typeface="Open Sans"/>
            </a:endParaRPr>
          </a:p>
          <a:p>
            <a:pPr marL="0" lvl="0" indent="0" algn="l" rtl="0">
              <a:lnSpc>
                <a:spcPct val="115000"/>
              </a:lnSpc>
              <a:spcBef>
                <a:spcPts val="1600"/>
              </a:spcBef>
              <a:spcAft>
                <a:spcPts val="1600"/>
              </a:spcAft>
              <a:buNone/>
            </a:pPr>
            <a:endParaRPr>
              <a:solidFill>
                <a:schemeClr val="accent4"/>
              </a:solidFill>
              <a:latin typeface="Open Sans"/>
              <a:ea typeface="Open Sans"/>
              <a:cs typeface="Open Sans"/>
              <a:sym typeface="Open Sans"/>
            </a:endParaRPr>
          </a:p>
        </p:txBody>
      </p:sp>
      <p:sp>
        <p:nvSpPr>
          <p:cNvPr id="3454" name="Google Shape;3454;p75"/>
          <p:cNvSpPr txBox="1"/>
          <p:nvPr/>
        </p:nvSpPr>
        <p:spPr>
          <a:xfrm>
            <a:off x="4021230" y="2037187"/>
            <a:ext cx="1257300" cy="439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accent4"/>
                </a:solidFill>
                <a:latin typeface="Open Sans"/>
                <a:ea typeface="Open Sans"/>
                <a:cs typeface="Open Sans"/>
                <a:sym typeface="Open Sans"/>
              </a:rPr>
              <a:t>FOLLOWERS</a:t>
            </a:r>
            <a:endParaRPr sz="1200">
              <a:solidFill>
                <a:schemeClr val="accent4"/>
              </a:solidFill>
              <a:latin typeface="Open Sans"/>
              <a:ea typeface="Open Sans"/>
              <a:cs typeface="Open Sans"/>
              <a:sym typeface="Open Sans"/>
            </a:endParaRPr>
          </a:p>
          <a:p>
            <a:pPr marL="0" lvl="0" indent="0" algn="l" rtl="0">
              <a:lnSpc>
                <a:spcPct val="115000"/>
              </a:lnSpc>
              <a:spcBef>
                <a:spcPts val="1600"/>
              </a:spcBef>
              <a:spcAft>
                <a:spcPts val="1600"/>
              </a:spcAft>
              <a:buNone/>
            </a:pPr>
            <a:endParaRPr>
              <a:solidFill>
                <a:schemeClr val="accent4"/>
              </a:solidFill>
              <a:latin typeface="Open Sans"/>
              <a:ea typeface="Open Sans"/>
              <a:cs typeface="Open Sans"/>
              <a:sym typeface="Open Sans"/>
            </a:endParaRPr>
          </a:p>
        </p:txBody>
      </p:sp>
      <p:sp>
        <p:nvSpPr>
          <p:cNvPr id="3455" name="Google Shape;3455;p75"/>
          <p:cNvSpPr/>
          <p:nvPr/>
        </p:nvSpPr>
        <p:spPr>
          <a:xfrm>
            <a:off x="1095833" y="1339371"/>
            <a:ext cx="376127" cy="37577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1259351" y="1339371"/>
            <a:ext cx="218995" cy="376161"/>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1163638" y="1406768"/>
            <a:ext cx="240934" cy="24095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1199144" y="1463831"/>
            <a:ext cx="147986" cy="126778"/>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1332738" y="1437497"/>
            <a:ext cx="32742" cy="32717"/>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0" name="Google Shape;3460;p75"/>
          <p:cNvGrpSpPr/>
          <p:nvPr/>
        </p:nvGrpSpPr>
        <p:grpSpPr>
          <a:xfrm>
            <a:off x="4452962" y="1335410"/>
            <a:ext cx="395384" cy="384068"/>
            <a:chOff x="3999375" y="1643695"/>
            <a:chExt cx="1194873" cy="1160678"/>
          </a:xfrm>
        </p:grpSpPr>
        <p:sp>
          <p:nvSpPr>
            <p:cNvPr id="3461" name="Google Shape;3461;p75"/>
            <p:cNvSpPr/>
            <p:nvPr/>
          </p:nvSpPr>
          <p:spPr>
            <a:xfrm>
              <a:off x="3999375" y="1651388"/>
              <a:ext cx="1145271" cy="1145271"/>
            </a:xfrm>
            <a:custGeom>
              <a:avLst/>
              <a:gdLst/>
              <a:ahLst/>
              <a:cxnLst/>
              <a:rect l="l" t="t" r="r" b="b"/>
              <a:pathLst>
                <a:path w="38978" h="38978" extrusionOk="0">
                  <a:moveTo>
                    <a:pt x="19466" y="0"/>
                  </a:moveTo>
                  <a:cubicBezTo>
                    <a:pt x="8738" y="0"/>
                    <a:pt x="1" y="8737"/>
                    <a:pt x="1" y="19466"/>
                  </a:cubicBezTo>
                  <a:cubicBezTo>
                    <a:pt x="1" y="30240"/>
                    <a:pt x="8738" y="38977"/>
                    <a:pt x="19466" y="38977"/>
                  </a:cubicBezTo>
                  <a:cubicBezTo>
                    <a:pt x="30240" y="38977"/>
                    <a:pt x="38977" y="30240"/>
                    <a:pt x="38977" y="19466"/>
                  </a:cubicBezTo>
                  <a:cubicBezTo>
                    <a:pt x="38977" y="8737"/>
                    <a:pt x="30240" y="0"/>
                    <a:pt x="19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4229495" y="1983903"/>
              <a:ext cx="685024" cy="480198"/>
            </a:xfrm>
            <a:custGeom>
              <a:avLst/>
              <a:gdLst/>
              <a:ahLst/>
              <a:cxnLst/>
              <a:rect l="l" t="t" r="r" b="b"/>
              <a:pathLst>
                <a:path w="23314" h="16343" extrusionOk="0">
                  <a:moveTo>
                    <a:pt x="23314" y="3486"/>
                  </a:moveTo>
                  <a:cubicBezTo>
                    <a:pt x="23314" y="1585"/>
                    <a:pt x="21729" y="1"/>
                    <a:pt x="19828" y="1"/>
                  </a:cubicBezTo>
                  <a:lnTo>
                    <a:pt x="3486" y="1"/>
                  </a:lnTo>
                  <a:cubicBezTo>
                    <a:pt x="1539" y="1"/>
                    <a:pt x="0" y="1585"/>
                    <a:pt x="0" y="3486"/>
                  </a:cubicBezTo>
                  <a:lnTo>
                    <a:pt x="0" y="12857"/>
                  </a:lnTo>
                  <a:cubicBezTo>
                    <a:pt x="0" y="14758"/>
                    <a:pt x="1539" y="16343"/>
                    <a:pt x="3486" y="16343"/>
                  </a:cubicBezTo>
                  <a:lnTo>
                    <a:pt x="19828" y="16343"/>
                  </a:lnTo>
                  <a:cubicBezTo>
                    <a:pt x="21729" y="16343"/>
                    <a:pt x="23314" y="14758"/>
                    <a:pt x="23314" y="12857"/>
                  </a:cubicBezTo>
                  <a:close/>
                  <a:moveTo>
                    <a:pt x="9326" y="12133"/>
                  </a:moveTo>
                  <a:lnTo>
                    <a:pt x="9326" y="3351"/>
                  </a:lnTo>
                  <a:lnTo>
                    <a:pt x="15980" y="7742"/>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4518497" y="1643695"/>
              <a:ext cx="675751" cy="1160678"/>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4" name="Google Shape;3464;p75"/>
          <p:cNvSpPr/>
          <p:nvPr/>
        </p:nvSpPr>
        <p:spPr>
          <a:xfrm>
            <a:off x="2774391" y="1336421"/>
            <a:ext cx="374816" cy="374913"/>
          </a:xfrm>
          <a:custGeom>
            <a:avLst/>
            <a:gdLst/>
            <a:ahLst/>
            <a:cxnLst/>
            <a:rect l="l" t="t" r="r" b="b"/>
            <a:pathLst>
              <a:path w="39023" h="39023" extrusionOk="0">
                <a:moveTo>
                  <a:pt x="19512" y="1"/>
                </a:moveTo>
                <a:cubicBezTo>
                  <a:pt x="8738" y="1"/>
                  <a:pt x="1" y="8738"/>
                  <a:pt x="1" y="19512"/>
                </a:cubicBezTo>
                <a:cubicBezTo>
                  <a:pt x="1" y="30286"/>
                  <a:pt x="8738" y="39022"/>
                  <a:pt x="19512" y="39022"/>
                </a:cubicBezTo>
                <a:cubicBezTo>
                  <a:pt x="30286" y="39022"/>
                  <a:pt x="39023" y="30286"/>
                  <a:pt x="39023" y="19512"/>
                </a:cubicBezTo>
                <a:cubicBezTo>
                  <a:pt x="39023" y="8738"/>
                  <a:pt x="30286" y="1"/>
                  <a:pt x="1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2842649" y="1448192"/>
            <a:ext cx="148714" cy="151799"/>
          </a:xfrm>
          <a:custGeom>
            <a:avLst/>
            <a:gdLst/>
            <a:ahLst/>
            <a:cxnLst/>
            <a:rect l="l" t="t" r="r" b="b"/>
            <a:pathLst>
              <a:path w="15483" h="15800" extrusionOk="0">
                <a:moveTo>
                  <a:pt x="7923" y="1"/>
                </a:moveTo>
                <a:cubicBezTo>
                  <a:pt x="3532" y="1"/>
                  <a:pt x="1" y="3532"/>
                  <a:pt x="1" y="7923"/>
                </a:cubicBezTo>
                <a:cubicBezTo>
                  <a:pt x="1" y="12269"/>
                  <a:pt x="3532" y="15800"/>
                  <a:pt x="7923" y="15800"/>
                </a:cubicBezTo>
                <a:cubicBezTo>
                  <a:pt x="12450" y="15800"/>
                  <a:pt x="15483" y="12586"/>
                  <a:pt x="15483" y="8104"/>
                </a:cubicBezTo>
                <a:cubicBezTo>
                  <a:pt x="15483" y="7651"/>
                  <a:pt x="15438" y="7199"/>
                  <a:pt x="15347" y="6791"/>
                </a:cubicBezTo>
                <a:lnTo>
                  <a:pt x="7923" y="6746"/>
                </a:lnTo>
                <a:lnTo>
                  <a:pt x="7923" y="9507"/>
                </a:lnTo>
                <a:lnTo>
                  <a:pt x="12359" y="9507"/>
                </a:lnTo>
                <a:cubicBezTo>
                  <a:pt x="12178" y="10639"/>
                  <a:pt x="11001" y="12902"/>
                  <a:pt x="7923" y="12902"/>
                </a:cubicBezTo>
                <a:cubicBezTo>
                  <a:pt x="5207" y="12812"/>
                  <a:pt x="3079" y="10594"/>
                  <a:pt x="3079" y="7923"/>
                </a:cubicBezTo>
                <a:cubicBezTo>
                  <a:pt x="3079" y="5207"/>
                  <a:pt x="5207" y="3034"/>
                  <a:pt x="7923" y="2943"/>
                </a:cubicBezTo>
                <a:cubicBezTo>
                  <a:pt x="7975" y="2941"/>
                  <a:pt x="8027" y="2940"/>
                  <a:pt x="8078" y="2940"/>
                </a:cubicBezTo>
                <a:cubicBezTo>
                  <a:pt x="9158" y="2940"/>
                  <a:pt x="10226" y="3388"/>
                  <a:pt x="11047" y="4165"/>
                </a:cubicBezTo>
                <a:lnTo>
                  <a:pt x="13174" y="2083"/>
                </a:lnTo>
                <a:cubicBezTo>
                  <a:pt x="11771" y="725"/>
                  <a:pt x="9870" y="1"/>
                  <a:pt x="7923"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3015698" y="1491251"/>
            <a:ext cx="65228" cy="65245"/>
          </a:xfrm>
          <a:custGeom>
            <a:avLst/>
            <a:gdLst/>
            <a:ahLst/>
            <a:cxnLst/>
            <a:rect l="l" t="t" r="r" b="b"/>
            <a:pathLst>
              <a:path w="6791" h="6791" extrusionOk="0">
                <a:moveTo>
                  <a:pt x="2263" y="0"/>
                </a:moveTo>
                <a:lnTo>
                  <a:pt x="2263" y="2264"/>
                </a:lnTo>
                <a:lnTo>
                  <a:pt x="0" y="2264"/>
                </a:lnTo>
                <a:lnTo>
                  <a:pt x="0" y="4527"/>
                </a:lnTo>
                <a:lnTo>
                  <a:pt x="2263" y="4527"/>
                </a:lnTo>
                <a:lnTo>
                  <a:pt x="2263" y="6791"/>
                </a:lnTo>
                <a:lnTo>
                  <a:pt x="4527" y="6791"/>
                </a:lnTo>
                <a:lnTo>
                  <a:pt x="4527" y="4527"/>
                </a:lnTo>
                <a:lnTo>
                  <a:pt x="6790" y="4527"/>
                </a:lnTo>
                <a:lnTo>
                  <a:pt x="6790" y="2264"/>
                </a:lnTo>
                <a:lnTo>
                  <a:pt x="4527" y="2264"/>
                </a:lnTo>
                <a:lnTo>
                  <a:pt x="4527" y="0"/>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2938839" y="1335784"/>
            <a:ext cx="218936" cy="376161"/>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txBox="1">
            <a:spLocks noGrp="1"/>
          </p:cNvSpPr>
          <p:nvPr>
            <p:ph type="subTitle" idx="4294967295"/>
          </p:nvPr>
        </p:nvSpPr>
        <p:spPr>
          <a:xfrm>
            <a:off x="6271406" y="1568738"/>
            <a:ext cx="2407800" cy="794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sz="1400"/>
              <a:t>Mercury is the closest planet to the Sun </a:t>
            </a:r>
            <a:endParaRPr sz="1400"/>
          </a:p>
        </p:txBody>
      </p:sp>
      <p:sp>
        <p:nvSpPr>
          <p:cNvPr id="3469" name="Google Shape;3469;p75"/>
          <p:cNvSpPr txBox="1">
            <a:spLocks noGrp="1"/>
          </p:cNvSpPr>
          <p:nvPr>
            <p:ph type="subTitle" idx="4294967295"/>
          </p:nvPr>
        </p:nvSpPr>
        <p:spPr>
          <a:xfrm>
            <a:off x="6271400" y="2890072"/>
            <a:ext cx="2407800" cy="7944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Clr>
                <a:schemeClr val="dk1"/>
              </a:buClr>
              <a:buSzPts val="1100"/>
              <a:buFont typeface="Arial"/>
              <a:buNone/>
            </a:pPr>
            <a:r>
              <a:rPr lang="en" sz="1400"/>
              <a:t>Venus has a beautiful name, but it’s terribly hot</a:t>
            </a:r>
            <a:endParaRPr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3474" name="Google Shape;3474;p76"/>
          <p:cNvSpPr txBox="1">
            <a:spLocks noGrp="1"/>
          </p:cNvSpPr>
          <p:nvPr>
            <p:ph type="title" idx="4294967295"/>
          </p:nvPr>
        </p:nvSpPr>
        <p:spPr>
          <a:xfrm>
            <a:off x="477656" y="1612425"/>
            <a:ext cx="3111600" cy="10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DESKTOP SOFTWARE</a:t>
            </a:r>
            <a:endParaRPr/>
          </a:p>
          <a:p>
            <a:pPr marL="0" lvl="0" indent="0" algn="l" rtl="0">
              <a:spcBef>
                <a:spcPts val="0"/>
              </a:spcBef>
              <a:spcAft>
                <a:spcPts val="0"/>
              </a:spcAft>
              <a:buNone/>
            </a:pPr>
            <a:endParaRPr/>
          </a:p>
        </p:txBody>
      </p:sp>
      <p:sp>
        <p:nvSpPr>
          <p:cNvPr id="3475" name="Google Shape;3475;p76"/>
          <p:cNvSpPr txBox="1">
            <a:spLocks noGrp="1"/>
          </p:cNvSpPr>
          <p:nvPr>
            <p:ph type="subTitle" idx="1"/>
          </p:nvPr>
        </p:nvSpPr>
        <p:spPr>
          <a:xfrm>
            <a:off x="477656" y="2648313"/>
            <a:ext cx="3111600" cy="7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a:p>
            <a:pPr marL="0" lvl="0" indent="0" algn="l" rtl="0">
              <a:spcBef>
                <a:spcPts val="0"/>
              </a:spcBef>
              <a:spcAft>
                <a:spcPts val="0"/>
              </a:spcAft>
              <a:buClr>
                <a:schemeClr val="dk1"/>
              </a:buClr>
              <a:buSzPts val="1100"/>
              <a:buFont typeface="Arial"/>
              <a:buNone/>
            </a:pPr>
            <a:r>
              <a:rPr lang="en"/>
              <a:t>work. Just delete this one,</a:t>
            </a:r>
            <a:endParaRPr/>
          </a:p>
          <a:p>
            <a:pPr marL="0" lvl="0" indent="0" algn="l" rtl="0">
              <a:spcBef>
                <a:spcPts val="0"/>
              </a:spcBef>
              <a:spcAft>
                <a:spcPts val="0"/>
              </a:spcAft>
              <a:buClr>
                <a:schemeClr val="dk1"/>
              </a:buClr>
              <a:buSzPts val="1100"/>
              <a:buFont typeface="Arial"/>
              <a:buNone/>
            </a:pPr>
            <a:r>
              <a:rPr lang="en"/>
              <a:t>add yours and center it properly</a:t>
            </a:r>
            <a:endParaRPr/>
          </a:p>
          <a:p>
            <a:pPr marL="0" lvl="0" indent="0" algn="l" rtl="0">
              <a:spcBef>
                <a:spcPts val="0"/>
              </a:spcBef>
              <a:spcAft>
                <a:spcPts val="0"/>
              </a:spcAft>
              <a:buNone/>
            </a:pPr>
            <a:endParaRPr/>
          </a:p>
        </p:txBody>
      </p:sp>
      <p:grpSp>
        <p:nvGrpSpPr>
          <p:cNvPr id="3476" name="Google Shape;3476;p76"/>
          <p:cNvGrpSpPr/>
          <p:nvPr/>
        </p:nvGrpSpPr>
        <p:grpSpPr>
          <a:xfrm>
            <a:off x="4148406" y="1066375"/>
            <a:ext cx="4461725" cy="3010745"/>
            <a:chOff x="3996025" y="1181525"/>
            <a:chExt cx="4461725" cy="3010745"/>
          </a:xfrm>
        </p:grpSpPr>
        <p:grpSp>
          <p:nvGrpSpPr>
            <p:cNvPr id="3477" name="Google Shape;3477;p76"/>
            <p:cNvGrpSpPr/>
            <p:nvPr/>
          </p:nvGrpSpPr>
          <p:grpSpPr>
            <a:xfrm>
              <a:off x="3996025" y="1181525"/>
              <a:ext cx="4461725" cy="3010745"/>
              <a:chOff x="1293506" y="2959057"/>
              <a:chExt cx="374730" cy="252870"/>
            </a:xfrm>
          </p:grpSpPr>
          <p:sp>
            <p:nvSpPr>
              <p:cNvPr id="3478" name="Google Shape;3478;p76"/>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82" name="Google Shape;3482;p76"/>
            <p:cNvPicPr preferRelativeResize="0"/>
            <p:nvPr/>
          </p:nvPicPr>
          <p:blipFill rotWithShape="1">
            <a:blip r:embed="rId3">
              <a:alphaModFix/>
            </a:blip>
            <a:srcRect b="17122"/>
            <a:stretch/>
          </p:blipFill>
          <p:spPr>
            <a:xfrm>
              <a:off x="4474588" y="1508400"/>
              <a:ext cx="3504600" cy="21267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4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800" dirty="0"/>
              <a:t>01 BACKGROUND</a:t>
            </a:r>
            <a:endParaRPr sz="2800" dirty="0"/>
          </a:p>
        </p:txBody>
      </p:sp>
      <p:sp>
        <p:nvSpPr>
          <p:cNvPr id="794" name="Google Shape;794;p43"/>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Here you could describe the topic </a:t>
            </a:r>
            <a:endParaRPr dirty="0"/>
          </a:p>
          <a:p>
            <a:pPr marL="0" lvl="0" indent="0" algn="r" rtl="0">
              <a:spcBef>
                <a:spcPts val="0"/>
              </a:spcBef>
              <a:spcAft>
                <a:spcPts val="0"/>
              </a:spcAft>
              <a:buNone/>
            </a:pPr>
            <a:r>
              <a:rPr lang="en" dirty="0"/>
              <a:t>of the section</a:t>
            </a:r>
            <a:endParaRPr dirty="0"/>
          </a:p>
        </p:txBody>
      </p:sp>
      <p:grpSp>
        <p:nvGrpSpPr>
          <p:cNvPr id="795" name="Google Shape;795;p43"/>
          <p:cNvGrpSpPr/>
          <p:nvPr/>
        </p:nvGrpSpPr>
        <p:grpSpPr>
          <a:xfrm>
            <a:off x="457198" y="740196"/>
            <a:ext cx="4176135" cy="3663093"/>
            <a:chOff x="457198" y="740196"/>
            <a:chExt cx="4176135" cy="3663093"/>
          </a:xfrm>
        </p:grpSpPr>
        <p:sp>
          <p:nvSpPr>
            <p:cNvPr id="796" name="Google Shape;796;p43"/>
            <p:cNvSpPr/>
            <p:nvPr/>
          </p:nvSpPr>
          <p:spPr>
            <a:xfrm>
              <a:off x="4633259" y="4224847"/>
              <a:ext cx="67" cy="3467"/>
            </a:xfrm>
            <a:custGeom>
              <a:avLst/>
              <a:gdLst/>
              <a:ahLst/>
              <a:cxnLst/>
              <a:rect l="l" t="t" r="r" b="b"/>
              <a:pathLst>
                <a:path w="1" h="52" extrusionOk="0">
                  <a:moveTo>
                    <a:pt x="0" y="51"/>
                  </a:moveTo>
                  <a:cubicBezTo>
                    <a:pt x="0" y="41"/>
                    <a:pt x="0" y="31"/>
                    <a:pt x="0" y="21"/>
                  </a:cubicBez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608653" y="4267857"/>
              <a:ext cx="16471" cy="69150"/>
            </a:xfrm>
            <a:custGeom>
              <a:avLst/>
              <a:gdLst/>
              <a:ahLst/>
              <a:cxnLst/>
              <a:rect l="l" t="t" r="r" b="b"/>
              <a:pathLst>
                <a:path w="247" h="1037" extrusionOk="0">
                  <a:moveTo>
                    <a:pt x="123" y="1"/>
                  </a:moveTo>
                  <a:cubicBezTo>
                    <a:pt x="51" y="1"/>
                    <a:pt x="0" y="52"/>
                    <a:pt x="0" y="124"/>
                  </a:cubicBezTo>
                  <a:lnTo>
                    <a:pt x="0" y="903"/>
                  </a:lnTo>
                  <a:cubicBezTo>
                    <a:pt x="0" y="975"/>
                    <a:pt x="51" y="1026"/>
                    <a:pt x="123" y="1036"/>
                  </a:cubicBezTo>
                  <a:cubicBezTo>
                    <a:pt x="185" y="1026"/>
                    <a:pt x="246" y="975"/>
                    <a:pt x="246" y="903"/>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583313" y="4282261"/>
              <a:ext cx="15804" cy="71150"/>
            </a:xfrm>
            <a:custGeom>
              <a:avLst/>
              <a:gdLst/>
              <a:ahLst/>
              <a:cxnLst/>
              <a:rect l="l" t="t" r="r" b="b"/>
              <a:pathLst>
                <a:path w="237" h="1067" extrusionOk="0">
                  <a:moveTo>
                    <a:pt x="124" y="0"/>
                  </a:moveTo>
                  <a:cubicBezTo>
                    <a:pt x="52" y="0"/>
                    <a:pt x="1" y="51"/>
                    <a:pt x="1" y="113"/>
                  </a:cubicBezTo>
                  <a:lnTo>
                    <a:pt x="1" y="943"/>
                  </a:lnTo>
                  <a:cubicBezTo>
                    <a:pt x="1" y="1005"/>
                    <a:pt x="52" y="1066"/>
                    <a:pt x="124" y="1066"/>
                  </a:cubicBezTo>
                  <a:cubicBezTo>
                    <a:pt x="185" y="1066"/>
                    <a:pt x="237" y="1005"/>
                    <a:pt x="237" y="94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625057" y="4086078"/>
              <a:ext cx="67" cy="3467"/>
            </a:xfrm>
            <a:custGeom>
              <a:avLst/>
              <a:gdLst/>
              <a:ahLst/>
              <a:cxnLst/>
              <a:rect l="l" t="t" r="r" b="b"/>
              <a:pathLst>
                <a:path w="1" h="52" extrusionOk="0">
                  <a:moveTo>
                    <a:pt x="0" y="51"/>
                  </a:moveTo>
                  <a:lnTo>
                    <a:pt x="0" y="21"/>
                  </a:ln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599717" y="4129089"/>
              <a:ext cx="16471" cy="68483"/>
            </a:xfrm>
            <a:custGeom>
              <a:avLst/>
              <a:gdLst/>
              <a:ahLst/>
              <a:cxnLst/>
              <a:rect l="l" t="t" r="r" b="b"/>
              <a:pathLst>
                <a:path w="247" h="1027" extrusionOk="0">
                  <a:moveTo>
                    <a:pt x="124" y="1"/>
                  </a:moveTo>
                  <a:cubicBezTo>
                    <a:pt x="62" y="1"/>
                    <a:pt x="1" y="52"/>
                    <a:pt x="1" y="124"/>
                  </a:cubicBezTo>
                  <a:lnTo>
                    <a:pt x="1" y="903"/>
                  </a:lnTo>
                  <a:cubicBezTo>
                    <a:pt x="1" y="965"/>
                    <a:pt x="62" y="1026"/>
                    <a:pt x="124" y="1026"/>
                  </a:cubicBezTo>
                  <a:cubicBezTo>
                    <a:pt x="196" y="1026"/>
                    <a:pt x="247" y="965"/>
                    <a:pt x="247" y="90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43"/>
            <p:cNvGrpSpPr/>
            <p:nvPr/>
          </p:nvGrpSpPr>
          <p:grpSpPr>
            <a:xfrm>
              <a:off x="457198" y="740196"/>
              <a:ext cx="4176135" cy="3663093"/>
              <a:chOff x="457198" y="740196"/>
              <a:chExt cx="4176135" cy="3663093"/>
            </a:xfrm>
          </p:grpSpPr>
          <p:sp>
            <p:nvSpPr>
              <p:cNvPr id="802" name="Google Shape;802;p43"/>
              <p:cNvSpPr/>
              <p:nvPr/>
            </p:nvSpPr>
            <p:spPr>
              <a:xfrm>
                <a:off x="1926811" y="2569164"/>
                <a:ext cx="170980" cy="1112264"/>
              </a:xfrm>
              <a:custGeom>
                <a:avLst/>
                <a:gdLst/>
                <a:ahLst/>
                <a:cxnLst/>
                <a:rect l="l" t="t" r="r" b="b"/>
                <a:pathLst>
                  <a:path w="2564" h="16680" extrusionOk="0">
                    <a:moveTo>
                      <a:pt x="0" y="0"/>
                    </a:moveTo>
                    <a:lnTo>
                      <a:pt x="0" y="16679"/>
                    </a:lnTo>
                    <a:lnTo>
                      <a:pt x="2563" y="16679"/>
                    </a:lnTo>
                    <a:lnTo>
                      <a:pt x="2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2200950" y="2338773"/>
                <a:ext cx="170980" cy="1342652"/>
              </a:xfrm>
              <a:custGeom>
                <a:avLst/>
                <a:gdLst/>
                <a:ahLst/>
                <a:cxnLst/>
                <a:rect l="l" t="t" r="r" b="b"/>
                <a:pathLst>
                  <a:path w="2564" h="20135" extrusionOk="0">
                    <a:moveTo>
                      <a:pt x="0" y="0"/>
                    </a:moveTo>
                    <a:lnTo>
                      <a:pt x="0" y="20134"/>
                    </a:lnTo>
                    <a:lnTo>
                      <a:pt x="2563" y="20134"/>
                    </a:lnTo>
                    <a:lnTo>
                      <a:pt x="25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2496961" y="2061904"/>
                <a:ext cx="171647" cy="1619518"/>
              </a:xfrm>
              <a:custGeom>
                <a:avLst/>
                <a:gdLst/>
                <a:ahLst/>
                <a:cxnLst/>
                <a:rect l="l" t="t" r="r" b="b"/>
                <a:pathLst>
                  <a:path w="2574" h="24287" extrusionOk="0">
                    <a:moveTo>
                      <a:pt x="0" y="1"/>
                    </a:moveTo>
                    <a:lnTo>
                      <a:pt x="0" y="24286"/>
                    </a:lnTo>
                    <a:lnTo>
                      <a:pt x="2573" y="24286"/>
                    </a:lnTo>
                    <a:lnTo>
                      <a:pt x="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2771101" y="1782300"/>
                <a:ext cx="171647" cy="1899118"/>
              </a:xfrm>
              <a:custGeom>
                <a:avLst/>
                <a:gdLst/>
                <a:ahLst/>
                <a:cxnLst/>
                <a:rect l="l" t="t" r="r" b="b"/>
                <a:pathLst>
                  <a:path w="2574" h="28480" extrusionOk="0">
                    <a:moveTo>
                      <a:pt x="0" y="1"/>
                    </a:moveTo>
                    <a:lnTo>
                      <a:pt x="0" y="28479"/>
                    </a:lnTo>
                    <a:lnTo>
                      <a:pt x="2573" y="28479"/>
                    </a:lnTo>
                    <a:lnTo>
                      <a:pt x="25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3087584" y="1590252"/>
                <a:ext cx="171647" cy="2091163"/>
              </a:xfrm>
              <a:custGeom>
                <a:avLst/>
                <a:gdLst/>
                <a:ahLst/>
                <a:cxnLst/>
                <a:rect l="l" t="t" r="r" b="b"/>
                <a:pathLst>
                  <a:path w="2574" h="31360" extrusionOk="0">
                    <a:moveTo>
                      <a:pt x="1" y="0"/>
                    </a:moveTo>
                    <a:lnTo>
                      <a:pt x="1" y="31359"/>
                    </a:lnTo>
                    <a:lnTo>
                      <a:pt x="2574" y="31359"/>
                    </a:lnTo>
                    <a:lnTo>
                      <a:pt x="2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3423940" y="1256635"/>
                <a:ext cx="171647" cy="2424776"/>
              </a:xfrm>
              <a:custGeom>
                <a:avLst/>
                <a:gdLst/>
                <a:ahLst/>
                <a:cxnLst/>
                <a:rect l="l" t="t" r="r" b="b"/>
                <a:pathLst>
                  <a:path w="2574" h="36363" extrusionOk="0">
                    <a:moveTo>
                      <a:pt x="0" y="0"/>
                    </a:moveTo>
                    <a:lnTo>
                      <a:pt x="0" y="36362"/>
                    </a:lnTo>
                    <a:lnTo>
                      <a:pt x="2573" y="36362"/>
                    </a:lnTo>
                    <a:lnTo>
                      <a:pt x="25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1898803" y="897078"/>
                <a:ext cx="1737811" cy="1420537"/>
              </a:xfrm>
              <a:custGeom>
                <a:avLst/>
                <a:gdLst/>
                <a:ahLst/>
                <a:cxnLst/>
                <a:rect l="l" t="t" r="r" b="b"/>
                <a:pathLst>
                  <a:path w="26060" h="21303" fill="none" extrusionOk="0">
                    <a:moveTo>
                      <a:pt x="0" y="21303"/>
                    </a:moveTo>
                    <a:lnTo>
                      <a:pt x="1651" y="19078"/>
                    </a:lnTo>
                    <a:lnTo>
                      <a:pt x="5362" y="19078"/>
                    </a:lnTo>
                    <a:lnTo>
                      <a:pt x="12702" y="10908"/>
                    </a:lnTo>
                    <a:lnTo>
                      <a:pt x="16126" y="10908"/>
                    </a:lnTo>
                    <a:lnTo>
                      <a:pt x="26059" y="0"/>
                    </a:lnTo>
                  </a:path>
                </a:pathLst>
              </a:custGeom>
              <a:noFill/>
              <a:ln w="12825" cap="flat"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3547639" y="868337"/>
                <a:ext cx="119033" cy="118295"/>
              </a:xfrm>
              <a:custGeom>
                <a:avLst/>
                <a:gdLst/>
                <a:ahLst/>
                <a:cxnLst/>
                <a:rect l="l" t="t" r="r" b="b"/>
                <a:pathLst>
                  <a:path w="1785" h="1774" extrusionOk="0">
                    <a:moveTo>
                      <a:pt x="1723" y="1"/>
                    </a:moveTo>
                    <a:lnTo>
                      <a:pt x="493" y="52"/>
                    </a:lnTo>
                    <a:lnTo>
                      <a:pt x="1" y="605"/>
                    </a:lnTo>
                    <a:lnTo>
                      <a:pt x="1231" y="544"/>
                    </a:lnTo>
                    <a:lnTo>
                      <a:pt x="1282" y="1774"/>
                    </a:lnTo>
                    <a:lnTo>
                      <a:pt x="1785" y="1231"/>
                    </a:lnTo>
                    <a:lnTo>
                      <a:pt x="1723" y="1"/>
                    </a:ln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1853658" y="2301164"/>
                <a:ext cx="62951" cy="53879"/>
              </a:xfrm>
              <a:custGeom>
                <a:avLst/>
                <a:gdLst/>
                <a:ahLst/>
                <a:cxnLst/>
                <a:rect l="l" t="t" r="r" b="b"/>
                <a:pathLst>
                  <a:path w="944" h="808" extrusionOk="0">
                    <a:moveTo>
                      <a:pt x="534" y="1"/>
                    </a:moveTo>
                    <a:cubicBezTo>
                      <a:pt x="185" y="1"/>
                      <a:pt x="1" y="411"/>
                      <a:pt x="236" y="667"/>
                    </a:cubicBezTo>
                    <a:cubicBezTo>
                      <a:pt x="318" y="764"/>
                      <a:pt x="428" y="808"/>
                      <a:pt x="535" y="808"/>
                    </a:cubicBezTo>
                    <a:cubicBezTo>
                      <a:pt x="724" y="808"/>
                      <a:pt x="907" y="673"/>
                      <a:pt x="933" y="452"/>
                    </a:cubicBezTo>
                    <a:cubicBezTo>
                      <a:pt x="944" y="226"/>
                      <a:pt x="769" y="2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1974690" y="2143924"/>
                <a:ext cx="62951" cy="53946"/>
              </a:xfrm>
              <a:custGeom>
                <a:avLst/>
                <a:gdLst/>
                <a:ahLst/>
                <a:cxnLst/>
                <a:rect l="l" t="t" r="r" b="b"/>
                <a:pathLst>
                  <a:path w="944" h="809" extrusionOk="0">
                    <a:moveTo>
                      <a:pt x="523" y="1"/>
                    </a:moveTo>
                    <a:cubicBezTo>
                      <a:pt x="185" y="1"/>
                      <a:pt x="0" y="411"/>
                      <a:pt x="226" y="667"/>
                    </a:cubicBezTo>
                    <a:cubicBezTo>
                      <a:pt x="311" y="764"/>
                      <a:pt x="422" y="808"/>
                      <a:pt x="529" y="808"/>
                    </a:cubicBezTo>
                    <a:cubicBezTo>
                      <a:pt x="717" y="808"/>
                      <a:pt x="897" y="673"/>
                      <a:pt x="923" y="452"/>
                    </a:cubicBezTo>
                    <a:cubicBezTo>
                      <a:pt x="943" y="216"/>
                      <a:pt x="759" y="21"/>
                      <a:pt x="523"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2220755" y="2132988"/>
                <a:ext cx="62951" cy="53413"/>
              </a:xfrm>
              <a:custGeom>
                <a:avLst/>
                <a:gdLst/>
                <a:ahLst/>
                <a:cxnLst/>
                <a:rect l="l" t="t" r="r" b="b"/>
                <a:pathLst>
                  <a:path w="944" h="801" extrusionOk="0">
                    <a:moveTo>
                      <a:pt x="534" y="1"/>
                    </a:moveTo>
                    <a:cubicBezTo>
                      <a:pt x="185" y="1"/>
                      <a:pt x="1" y="411"/>
                      <a:pt x="236" y="667"/>
                    </a:cubicBezTo>
                    <a:cubicBezTo>
                      <a:pt x="317" y="759"/>
                      <a:pt x="425" y="801"/>
                      <a:pt x="532" y="801"/>
                    </a:cubicBezTo>
                    <a:cubicBezTo>
                      <a:pt x="721" y="801"/>
                      <a:pt x="907" y="668"/>
                      <a:pt x="934" y="452"/>
                    </a:cubicBezTo>
                    <a:cubicBezTo>
                      <a:pt x="944" y="216"/>
                      <a:pt x="769" y="1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2705416" y="1590252"/>
                <a:ext cx="63017" cy="53546"/>
              </a:xfrm>
              <a:custGeom>
                <a:avLst/>
                <a:gdLst/>
                <a:ahLst/>
                <a:cxnLst/>
                <a:rect l="l" t="t" r="r" b="b"/>
                <a:pathLst>
                  <a:path w="945" h="803" extrusionOk="0">
                    <a:moveTo>
                      <a:pt x="534" y="0"/>
                    </a:moveTo>
                    <a:cubicBezTo>
                      <a:pt x="185" y="0"/>
                      <a:pt x="1" y="410"/>
                      <a:pt x="226" y="666"/>
                    </a:cubicBezTo>
                    <a:cubicBezTo>
                      <a:pt x="309" y="760"/>
                      <a:pt x="418" y="803"/>
                      <a:pt x="526" y="803"/>
                    </a:cubicBezTo>
                    <a:cubicBezTo>
                      <a:pt x="714" y="803"/>
                      <a:pt x="898" y="672"/>
                      <a:pt x="924" y="451"/>
                    </a:cubicBezTo>
                    <a:cubicBezTo>
                      <a:pt x="944" y="215"/>
                      <a:pt x="760" y="21"/>
                      <a:pt x="534"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2931743" y="1590252"/>
                <a:ext cx="62951" cy="53546"/>
              </a:xfrm>
              <a:custGeom>
                <a:avLst/>
                <a:gdLst/>
                <a:ahLst/>
                <a:cxnLst/>
                <a:rect l="l" t="t" r="r" b="b"/>
                <a:pathLst>
                  <a:path w="944" h="803" extrusionOk="0">
                    <a:moveTo>
                      <a:pt x="533" y="0"/>
                    </a:moveTo>
                    <a:cubicBezTo>
                      <a:pt x="185" y="0"/>
                      <a:pt x="0" y="410"/>
                      <a:pt x="226" y="666"/>
                    </a:cubicBezTo>
                    <a:cubicBezTo>
                      <a:pt x="312" y="760"/>
                      <a:pt x="422" y="803"/>
                      <a:pt x="531" y="803"/>
                    </a:cubicBezTo>
                    <a:cubicBezTo>
                      <a:pt x="719" y="803"/>
                      <a:pt x="900" y="672"/>
                      <a:pt x="933" y="451"/>
                    </a:cubicBezTo>
                    <a:cubicBezTo>
                      <a:pt x="943" y="215"/>
                      <a:pt x="769" y="21"/>
                      <a:pt x="533"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3371259" y="2179800"/>
                <a:ext cx="525811" cy="350950"/>
              </a:xfrm>
              <a:custGeom>
                <a:avLst/>
                <a:gdLst/>
                <a:ahLst/>
                <a:cxnLst/>
                <a:rect l="l" t="t" r="r" b="b"/>
                <a:pathLst>
                  <a:path w="7885" h="5263" extrusionOk="0">
                    <a:moveTo>
                      <a:pt x="6688" y="0"/>
                    </a:moveTo>
                    <a:cubicBezTo>
                      <a:pt x="6313" y="0"/>
                      <a:pt x="5948" y="195"/>
                      <a:pt x="5752" y="539"/>
                    </a:cubicBezTo>
                    <a:lnTo>
                      <a:pt x="4224" y="3030"/>
                    </a:lnTo>
                    <a:lnTo>
                      <a:pt x="267" y="1677"/>
                    </a:lnTo>
                    <a:lnTo>
                      <a:pt x="1" y="2794"/>
                    </a:lnTo>
                    <a:cubicBezTo>
                      <a:pt x="1" y="2794"/>
                      <a:pt x="2815" y="5263"/>
                      <a:pt x="4589" y="5263"/>
                    </a:cubicBezTo>
                    <a:cubicBezTo>
                      <a:pt x="4698" y="5263"/>
                      <a:pt x="4802" y="5254"/>
                      <a:pt x="4901" y="5234"/>
                    </a:cubicBezTo>
                    <a:cubicBezTo>
                      <a:pt x="6101" y="4988"/>
                      <a:pt x="7095" y="2702"/>
                      <a:pt x="7648" y="1441"/>
                    </a:cubicBezTo>
                    <a:cubicBezTo>
                      <a:pt x="7884" y="908"/>
                      <a:pt x="7669" y="293"/>
                      <a:pt x="7156" y="27"/>
                    </a:cubicBezTo>
                    <a:lnTo>
                      <a:pt x="7156" y="27"/>
                    </a:lnTo>
                    <a:lnTo>
                      <a:pt x="7197" y="129"/>
                    </a:lnTo>
                    <a:cubicBezTo>
                      <a:pt x="7036" y="42"/>
                      <a:pt x="6861" y="0"/>
                      <a:pt x="6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3248893" y="1927937"/>
                <a:ext cx="209258" cy="413632"/>
              </a:xfrm>
              <a:custGeom>
                <a:avLst/>
                <a:gdLst/>
                <a:ahLst/>
                <a:cxnLst/>
                <a:rect l="l" t="t" r="r" b="b"/>
                <a:pathLst>
                  <a:path w="3138" h="6203" extrusionOk="0">
                    <a:moveTo>
                      <a:pt x="831" y="0"/>
                    </a:moveTo>
                    <a:lnTo>
                      <a:pt x="1" y="328"/>
                    </a:lnTo>
                    <a:lnTo>
                      <a:pt x="2307" y="6202"/>
                    </a:lnTo>
                    <a:lnTo>
                      <a:pt x="3138" y="5874"/>
                    </a:lnTo>
                    <a:lnTo>
                      <a:pt x="831" y="0"/>
                    </a:lnTo>
                    <a:close/>
                  </a:path>
                </a:pathLst>
              </a:custGeom>
              <a:solidFill>
                <a:srgbClr val="808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3271499" y="2020360"/>
                <a:ext cx="317221" cy="608411"/>
              </a:xfrm>
              <a:custGeom>
                <a:avLst/>
                <a:gdLst/>
                <a:ahLst/>
                <a:cxnLst/>
                <a:rect l="l" t="t" r="r" b="b"/>
                <a:pathLst>
                  <a:path w="4757" h="9124" extrusionOk="0">
                    <a:moveTo>
                      <a:pt x="1085" y="1"/>
                    </a:moveTo>
                    <a:cubicBezTo>
                      <a:pt x="1017" y="1"/>
                      <a:pt x="948" y="13"/>
                      <a:pt x="882" y="39"/>
                    </a:cubicBezTo>
                    <a:lnTo>
                      <a:pt x="441" y="213"/>
                    </a:lnTo>
                    <a:cubicBezTo>
                      <a:pt x="144" y="336"/>
                      <a:pt x="0" y="665"/>
                      <a:pt x="113" y="962"/>
                    </a:cubicBezTo>
                    <a:lnTo>
                      <a:pt x="3137" y="8763"/>
                    </a:lnTo>
                    <a:cubicBezTo>
                      <a:pt x="3223" y="8982"/>
                      <a:pt x="3441" y="9124"/>
                      <a:pt x="3671" y="9124"/>
                    </a:cubicBezTo>
                    <a:cubicBezTo>
                      <a:pt x="3742" y="9124"/>
                      <a:pt x="3815" y="9110"/>
                      <a:pt x="3885" y="9081"/>
                    </a:cubicBezTo>
                    <a:lnTo>
                      <a:pt x="4316" y="8907"/>
                    </a:lnTo>
                    <a:cubicBezTo>
                      <a:pt x="4613" y="8794"/>
                      <a:pt x="4757" y="8466"/>
                      <a:pt x="4644" y="8169"/>
                    </a:cubicBezTo>
                    <a:lnTo>
                      <a:pt x="1620" y="367"/>
                    </a:lnTo>
                    <a:cubicBezTo>
                      <a:pt x="1533" y="139"/>
                      <a:pt x="1313" y="1"/>
                      <a:pt x="10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3203148" y="1860920"/>
                <a:ext cx="127168" cy="108092"/>
              </a:xfrm>
              <a:custGeom>
                <a:avLst/>
                <a:gdLst/>
                <a:ahLst/>
                <a:cxnLst/>
                <a:rect l="l" t="t" r="r" b="b"/>
                <a:pathLst>
                  <a:path w="1907" h="1621" extrusionOk="0">
                    <a:moveTo>
                      <a:pt x="1507" y="1"/>
                    </a:moveTo>
                    <a:lnTo>
                      <a:pt x="0" y="595"/>
                    </a:lnTo>
                    <a:lnTo>
                      <a:pt x="400" y="1620"/>
                    </a:lnTo>
                    <a:lnTo>
                      <a:pt x="1907" y="1026"/>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2558444" y="984500"/>
                <a:ext cx="1058358" cy="957294"/>
              </a:xfrm>
              <a:custGeom>
                <a:avLst/>
                <a:gdLst/>
                <a:ahLst/>
                <a:cxnLst/>
                <a:rect l="l" t="t" r="r" b="b"/>
                <a:pathLst>
                  <a:path w="15871" h="14356" extrusionOk="0">
                    <a:moveTo>
                      <a:pt x="7756" y="1651"/>
                    </a:moveTo>
                    <a:cubicBezTo>
                      <a:pt x="7781" y="1651"/>
                      <a:pt x="7807" y="1651"/>
                      <a:pt x="7833" y="1652"/>
                    </a:cubicBezTo>
                    <a:cubicBezTo>
                      <a:pt x="10068" y="1693"/>
                      <a:pt x="12057" y="3077"/>
                      <a:pt x="12877" y="5158"/>
                    </a:cubicBezTo>
                    <a:cubicBezTo>
                      <a:pt x="13994" y="7987"/>
                      <a:pt x="12600" y="11196"/>
                      <a:pt x="9760" y="12323"/>
                    </a:cubicBezTo>
                    <a:cubicBezTo>
                      <a:pt x="9105" y="12578"/>
                      <a:pt x="8422" y="12702"/>
                      <a:pt x="7745" y="12702"/>
                    </a:cubicBezTo>
                    <a:cubicBezTo>
                      <a:pt x="6270" y="12702"/>
                      <a:pt x="4824" y="12114"/>
                      <a:pt x="3763" y="11011"/>
                    </a:cubicBezTo>
                    <a:cubicBezTo>
                      <a:pt x="2215" y="9412"/>
                      <a:pt x="1785" y="7023"/>
                      <a:pt x="2666" y="4973"/>
                    </a:cubicBezTo>
                    <a:cubicBezTo>
                      <a:pt x="3548" y="2947"/>
                      <a:pt x="5551" y="1651"/>
                      <a:pt x="7756" y="1651"/>
                    </a:cubicBezTo>
                    <a:close/>
                    <a:moveTo>
                      <a:pt x="7737" y="0"/>
                    </a:moveTo>
                    <a:cubicBezTo>
                      <a:pt x="4886" y="0"/>
                      <a:pt x="2301" y="1701"/>
                      <a:pt x="1159" y="4317"/>
                    </a:cubicBezTo>
                    <a:cubicBezTo>
                      <a:pt x="1" y="6982"/>
                      <a:pt x="565" y="10078"/>
                      <a:pt x="2574" y="12159"/>
                    </a:cubicBezTo>
                    <a:cubicBezTo>
                      <a:pt x="3957" y="13592"/>
                      <a:pt x="5836" y="14356"/>
                      <a:pt x="7748" y="14356"/>
                    </a:cubicBezTo>
                    <a:cubicBezTo>
                      <a:pt x="8628" y="14356"/>
                      <a:pt x="9516" y="14194"/>
                      <a:pt x="10365" y="13861"/>
                    </a:cubicBezTo>
                    <a:cubicBezTo>
                      <a:pt x="14056" y="12406"/>
                      <a:pt x="15870" y="8233"/>
                      <a:pt x="14414" y="4543"/>
                    </a:cubicBezTo>
                    <a:cubicBezTo>
                      <a:pt x="13348" y="1847"/>
                      <a:pt x="10765" y="53"/>
                      <a:pt x="7864" y="1"/>
                    </a:cubicBezTo>
                    <a:cubicBezTo>
                      <a:pt x="7821" y="1"/>
                      <a:pt x="7779" y="0"/>
                      <a:pt x="7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2679476" y="1094594"/>
                <a:ext cx="789617" cy="736975"/>
              </a:xfrm>
              <a:custGeom>
                <a:avLst/>
                <a:gdLst/>
                <a:ahLst/>
                <a:cxnLst/>
                <a:rect l="l" t="t" r="r" b="b"/>
                <a:pathLst>
                  <a:path w="11841" h="11052" extrusionOk="0">
                    <a:moveTo>
                      <a:pt x="5918" y="1"/>
                    </a:moveTo>
                    <a:cubicBezTo>
                      <a:pt x="3224" y="1"/>
                      <a:pt x="871" y="1960"/>
                      <a:pt x="462" y="4706"/>
                    </a:cubicBezTo>
                    <a:cubicBezTo>
                      <a:pt x="0" y="7720"/>
                      <a:pt x="2081" y="10529"/>
                      <a:pt x="5095" y="10990"/>
                    </a:cubicBezTo>
                    <a:cubicBezTo>
                      <a:pt x="5373" y="11032"/>
                      <a:pt x="5648" y="11052"/>
                      <a:pt x="5920" y="11052"/>
                    </a:cubicBezTo>
                    <a:cubicBezTo>
                      <a:pt x="8615" y="11052"/>
                      <a:pt x="10970" y="9084"/>
                      <a:pt x="11380" y="6346"/>
                    </a:cubicBezTo>
                    <a:cubicBezTo>
                      <a:pt x="11841" y="3332"/>
                      <a:pt x="9760" y="513"/>
                      <a:pt x="6746" y="62"/>
                    </a:cubicBezTo>
                    <a:cubicBezTo>
                      <a:pt x="6467" y="21"/>
                      <a:pt x="6191" y="1"/>
                      <a:pt x="5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3715817" y="2150592"/>
                <a:ext cx="369235" cy="629816"/>
              </a:xfrm>
              <a:custGeom>
                <a:avLst/>
                <a:gdLst/>
                <a:ahLst/>
                <a:cxnLst/>
                <a:rect l="l" t="t" r="r" b="b"/>
                <a:pathLst>
                  <a:path w="5537" h="9445" extrusionOk="0">
                    <a:moveTo>
                      <a:pt x="2412" y="1"/>
                    </a:moveTo>
                    <a:cubicBezTo>
                      <a:pt x="1857" y="1"/>
                      <a:pt x="1549" y="280"/>
                      <a:pt x="1549" y="280"/>
                    </a:cubicBezTo>
                    <a:cubicBezTo>
                      <a:pt x="1549" y="280"/>
                      <a:pt x="185" y="547"/>
                      <a:pt x="113" y="3519"/>
                    </a:cubicBezTo>
                    <a:cubicBezTo>
                      <a:pt x="52" y="5765"/>
                      <a:pt x="1" y="9445"/>
                      <a:pt x="1" y="9445"/>
                    </a:cubicBezTo>
                    <a:lnTo>
                      <a:pt x="4891" y="9445"/>
                    </a:lnTo>
                    <a:cubicBezTo>
                      <a:pt x="4891" y="9445"/>
                      <a:pt x="5536" y="1982"/>
                      <a:pt x="4152" y="793"/>
                    </a:cubicBezTo>
                    <a:cubicBezTo>
                      <a:pt x="3439" y="174"/>
                      <a:pt x="2849" y="1"/>
                      <a:pt x="2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3715150" y="1929270"/>
                <a:ext cx="198988" cy="263929"/>
              </a:xfrm>
              <a:custGeom>
                <a:avLst/>
                <a:gdLst/>
                <a:ahLst/>
                <a:cxnLst/>
                <a:rect l="l" t="t" r="r" b="b"/>
                <a:pathLst>
                  <a:path w="2984" h="3958" extrusionOk="0">
                    <a:moveTo>
                      <a:pt x="298" y="1"/>
                    </a:moveTo>
                    <a:cubicBezTo>
                      <a:pt x="298" y="1"/>
                      <a:pt x="0" y="2051"/>
                      <a:pt x="339" y="2533"/>
                    </a:cubicBezTo>
                    <a:cubicBezTo>
                      <a:pt x="677" y="3025"/>
                      <a:pt x="1518" y="3066"/>
                      <a:pt x="1518" y="3066"/>
                    </a:cubicBezTo>
                    <a:lnTo>
                      <a:pt x="1559" y="3958"/>
                    </a:lnTo>
                    <a:lnTo>
                      <a:pt x="2748" y="3548"/>
                    </a:lnTo>
                    <a:lnTo>
                      <a:pt x="2789" y="2533"/>
                    </a:lnTo>
                    <a:lnTo>
                      <a:pt x="2984" y="73"/>
                    </a:lnTo>
                    <a:lnTo>
                      <a:pt x="298" y="1"/>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3698079" y="1871322"/>
                <a:ext cx="273475" cy="217318"/>
              </a:xfrm>
              <a:custGeom>
                <a:avLst/>
                <a:gdLst/>
                <a:ahLst/>
                <a:cxnLst/>
                <a:rect l="l" t="t" r="r" b="b"/>
                <a:pathLst>
                  <a:path w="4101" h="3259" extrusionOk="0">
                    <a:moveTo>
                      <a:pt x="1771" y="0"/>
                    </a:moveTo>
                    <a:cubicBezTo>
                      <a:pt x="1023" y="0"/>
                      <a:pt x="215" y="60"/>
                      <a:pt x="215" y="60"/>
                    </a:cubicBezTo>
                    <a:cubicBezTo>
                      <a:pt x="215" y="60"/>
                      <a:pt x="0" y="439"/>
                      <a:pt x="564" y="870"/>
                    </a:cubicBezTo>
                    <a:lnTo>
                      <a:pt x="2061" y="911"/>
                    </a:lnTo>
                    <a:cubicBezTo>
                      <a:pt x="1938" y="1249"/>
                      <a:pt x="1938" y="1618"/>
                      <a:pt x="2081" y="1956"/>
                    </a:cubicBezTo>
                    <a:cubicBezTo>
                      <a:pt x="2163" y="2120"/>
                      <a:pt x="2286" y="2264"/>
                      <a:pt x="2440" y="2377"/>
                    </a:cubicBezTo>
                    <a:cubicBezTo>
                      <a:pt x="2440" y="2377"/>
                      <a:pt x="2519" y="1905"/>
                      <a:pt x="2801" y="1905"/>
                    </a:cubicBezTo>
                    <a:cubicBezTo>
                      <a:pt x="2807" y="1905"/>
                      <a:pt x="2813" y="1905"/>
                      <a:pt x="2819" y="1905"/>
                    </a:cubicBezTo>
                    <a:cubicBezTo>
                      <a:pt x="3014" y="1926"/>
                      <a:pt x="3096" y="2295"/>
                      <a:pt x="2973" y="2592"/>
                    </a:cubicBezTo>
                    <a:cubicBezTo>
                      <a:pt x="2935" y="2743"/>
                      <a:pt x="2802" y="2851"/>
                      <a:pt x="2653" y="2851"/>
                    </a:cubicBezTo>
                    <a:cubicBezTo>
                      <a:pt x="2640" y="2851"/>
                      <a:pt x="2627" y="2850"/>
                      <a:pt x="2614" y="2848"/>
                    </a:cubicBezTo>
                    <a:lnTo>
                      <a:pt x="2614" y="2848"/>
                    </a:lnTo>
                    <a:lnTo>
                      <a:pt x="3055" y="3258"/>
                    </a:lnTo>
                    <a:cubicBezTo>
                      <a:pt x="3055" y="3258"/>
                      <a:pt x="4101" y="1331"/>
                      <a:pt x="3424" y="849"/>
                    </a:cubicBezTo>
                    <a:cubicBezTo>
                      <a:pt x="3404" y="531"/>
                      <a:pt x="3219" y="244"/>
                      <a:pt x="2922" y="111"/>
                    </a:cubicBezTo>
                    <a:cubicBezTo>
                      <a:pt x="2727" y="26"/>
                      <a:pt x="2261" y="0"/>
                      <a:pt x="1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3816310" y="2102247"/>
                <a:ext cx="42478" cy="56080"/>
              </a:xfrm>
              <a:custGeom>
                <a:avLst/>
                <a:gdLst/>
                <a:ahLst/>
                <a:cxnLst/>
                <a:rect l="l" t="t" r="r" b="b"/>
                <a:pathLst>
                  <a:path w="637" h="841" extrusionOk="0">
                    <a:moveTo>
                      <a:pt x="626" y="0"/>
                    </a:moveTo>
                    <a:cubicBezTo>
                      <a:pt x="575" y="308"/>
                      <a:pt x="1" y="472"/>
                      <a:pt x="1" y="472"/>
                    </a:cubicBezTo>
                    <a:lnTo>
                      <a:pt x="21" y="841"/>
                    </a:lnTo>
                    <a:cubicBezTo>
                      <a:pt x="636" y="697"/>
                      <a:pt x="626" y="1"/>
                      <a:pt x="626"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3810175" y="2137789"/>
                <a:ext cx="108763" cy="70483"/>
              </a:xfrm>
              <a:custGeom>
                <a:avLst/>
                <a:gdLst/>
                <a:ahLst/>
                <a:cxnLst/>
                <a:rect l="l" t="t" r="r" b="b"/>
                <a:pathLst>
                  <a:path w="1631" h="1057" extrusionOk="0">
                    <a:moveTo>
                      <a:pt x="1374" y="0"/>
                    </a:moveTo>
                    <a:lnTo>
                      <a:pt x="287" y="667"/>
                    </a:lnTo>
                    <a:lnTo>
                      <a:pt x="123" y="410"/>
                    </a:lnTo>
                    <a:lnTo>
                      <a:pt x="0" y="585"/>
                    </a:lnTo>
                    <a:lnTo>
                      <a:pt x="0" y="933"/>
                    </a:lnTo>
                    <a:lnTo>
                      <a:pt x="277" y="800"/>
                    </a:lnTo>
                    <a:lnTo>
                      <a:pt x="790" y="1056"/>
                    </a:lnTo>
                    <a:lnTo>
                      <a:pt x="1630" y="298"/>
                    </a:lnTo>
                    <a:lnTo>
                      <a:pt x="13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4046704" y="3710784"/>
                <a:ext cx="90291" cy="52679"/>
              </a:xfrm>
              <a:custGeom>
                <a:avLst/>
                <a:gdLst/>
                <a:ahLst/>
                <a:cxnLst/>
                <a:rect l="l" t="t" r="r" b="b"/>
                <a:pathLst>
                  <a:path w="1354" h="790" extrusionOk="0">
                    <a:moveTo>
                      <a:pt x="0" y="0"/>
                    </a:moveTo>
                    <a:lnTo>
                      <a:pt x="185" y="789"/>
                    </a:lnTo>
                    <a:lnTo>
                      <a:pt x="1354" y="789"/>
                    </a:lnTo>
                    <a:lnTo>
                      <a:pt x="1241"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3933208" y="3763397"/>
                <a:ext cx="224995" cy="116961"/>
              </a:xfrm>
              <a:custGeom>
                <a:avLst/>
                <a:gdLst/>
                <a:ahLst/>
                <a:cxnLst/>
                <a:rect l="l" t="t" r="r" b="b"/>
                <a:pathLst>
                  <a:path w="3374" h="1754" extrusionOk="0">
                    <a:moveTo>
                      <a:pt x="1887" y="0"/>
                    </a:moveTo>
                    <a:lnTo>
                      <a:pt x="1805" y="103"/>
                    </a:lnTo>
                    <a:cubicBezTo>
                      <a:pt x="180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3813576" y="3710051"/>
                <a:ext cx="78688" cy="53413"/>
              </a:xfrm>
              <a:custGeom>
                <a:avLst/>
                <a:gdLst/>
                <a:ahLst/>
                <a:cxnLst/>
                <a:rect l="l" t="t" r="r" b="b"/>
                <a:pathLst>
                  <a:path w="1180" h="801" extrusionOk="0">
                    <a:moveTo>
                      <a:pt x="1" y="1"/>
                    </a:moveTo>
                    <a:lnTo>
                      <a:pt x="1" y="800"/>
                    </a:lnTo>
                    <a:lnTo>
                      <a:pt x="1180" y="800"/>
                    </a:lnTo>
                    <a:lnTo>
                      <a:pt x="1180" y="1"/>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3688476" y="3763397"/>
                <a:ext cx="224995" cy="116961"/>
              </a:xfrm>
              <a:custGeom>
                <a:avLst/>
                <a:gdLst/>
                <a:ahLst/>
                <a:cxnLst/>
                <a:rect l="l" t="t" r="r" b="b"/>
                <a:pathLst>
                  <a:path w="3374" h="1754" extrusionOk="0">
                    <a:moveTo>
                      <a:pt x="1877" y="0"/>
                    </a:moveTo>
                    <a:lnTo>
                      <a:pt x="1795" y="103"/>
                    </a:lnTo>
                    <a:cubicBezTo>
                      <a:pt x="179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3482689" y="2193003"/>
                <a:ext cx="551085" cy="373022"/>
              </a:xfrm>
              <a:custGeom>
                <a:avLst/>
                <a:gdLst/>
                <a:ahLst/>
                <a:cxnLst/>
                <a:rect l="l" t="t" r="r" b="b"/>
                <a:pathLst>
                  <a:path w="8264" h="5594" extrusionOk="0">
                    <a:moveTo>
                      <a:pt x="7070" y="1"/>
                    </a:moveTo>
                    <a:cubicBezTo>
                      <a:pt x="6609" y="1"/>
                      <a:pt x="6180" y="296"/>
                      <a:pt x="6029" y="751"/>
                    </a:cubicBezTo>
                    <a:lnTo>
                      <a:pt x="5106" y="3581"/>
                    </a:lnTo>
                    <a:lnTo>
                      <a:pt x="103" y="2955"/>
                    </a:lnTo>
                    <a:lnTo>
                      <a:pt x="1" y="4462"/>
                    </a:lnTo>
                    <a:cubicBezTo>
                      <a:pt x="1" y="4462"/>
                      <a:pt x="3056" y="5593"/>
                      <a:pt x="5033" y="5593"/>
                    </a:cubicBezTo>
                    <a:cubicBezTo>
                      <a:pt x="5445" y="5593"/>
                      <a:pt x="5810" y="5544"/>
                      <a:pt x="6090" y="5426"/>
                    </a:cubicBezTo>
                    <a:cubicBezTo>
                      <a:pt x="7218" y="4944"/>
                      <a:pt x="7854" y="2668"/>
                      <a:pt x="8141" y="1325"/>
                    </a:cubicBezTo>
                    <a:cubicBezTo>
                      <a:pt x="8264" y="761"/>
                      <a:pt x="7925" y="198"/>
                      <a:pt x="7372" y="44"/>
                    </a:cubicBezTo>
                    <a:cubicBezTo>
                      <a:pt x="7271" y="15"/>
                      <a:pt x="7170" y="1"/>
                      <a:pt x="7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3363057" y="2357178"/>
                <a:ext cx="128635" cy="133432"/>
              </a:xfrm>
              <a:custGeom>
                <a:avLst/>
                <a:gdLst/>
                <a:ahLst/>
                <a:cxnLst/>
                <a:rect l="l" t="t" r="r" b="b"/>
                <a:pathLst>
                  <a:path w="1929" h="2001" extrusionOk="0">
                    <a:moveTo>
                      <a:pt x="781" y="1"/>
                    </a:moveTo>
                    <a:cubicBezTo>
                      <a:pt x="728" y="1"/>
                      <a:pt x="687" y="7"/>
                      <a:pt x="667" y="22"/>
                    </a:cubicBezTo>
                    <a:cubicBezTo>
                      <a:pt x="585" y="83"/>
                      <a:pt x="698" y="268"/>
                      <a:pt x="852" y="288"/>
                    </a:cubicBezTo>
                    <a:cubicBezTo>
                      <a:pt x="964" y="309"/>
                      <a:pt x="1067" y="350"/>
                      <a:pt x="1159" y="401"/>
                    </a:cubicBezTo>
                    <a:cubicBezTo>
                      <a:pt x="1159" y="401"/>
                      <a:pt x="541" y="232"/>
                      <a:pt x="259" y="232"/>
                    </a:cubicBezTo>
                    <a:cubicBezTo>
                      <a:pt x="200" y="232"/>
                      <a:pt x="155" y="240"/>
                      <a:pt x="134" y="257"/>
                    </a:cubicBezTo>
                    <a:cubicBezTo>
                      <a:pt x="1" y="350"/>
                      <a:pt x="83" y="575"/>
                      <a:pt x="298" y="626"/>
                    </a:cubicBezTo>
                    <a:cubicBezTo>
                      <a:pt x="298" y="626"/>
                      <a:pt x="73" y="647"/>
                      <a:pt x="73" y="852"/>
                    </a:cubicBezTo>
                    <a:cubicBezTo>
                      <a:pt x="62" y="1047"/>
                      <a:pt x="319" y="1108"/>
                      <a:pt x="319" y="1108"/>
                    </a:cubicBezTo>
                    <a:cubicBezTo>
                      <a:pt x="257" y="1242"/>
                      <a:pt x="308" y="1395"/>
                      <a:pt x="421" y="1488"/>
                    </a:cubicBezTo>
                    <a:cubicBezTo>
                      <a:pt x="442" y="1631"/>
                      <a:pt x="534" y="1754"/>
                      <a:pt x="667" y="1805"/>
                    </a:cubicBezTo>
                    <a:cubicBezTo>
                      <a:pt x="1036" y="1887"/>
                      <a:pt x="1416" y="1959"/>
                      <a:pt x="1795" y="2000"/>
                    </a:cubicBezTo>
                    <a:lnTo>
                      <a:pt x="1928" y="503"/>
                    </a:lnTo>
                    <a:cubicBezTo>
                      <a:pt x="1928" y="503"/>
                      <a:pt x="1549" y="165"/>
                      <a:pt x="1303" y="93"/>
                    </a:cubicBezTo>
                    <a:cubicBezTo>
                      <a:pt x="1133" y="42"/>
                      <a:pt x="916" y="1"/>
                      <a:pt x="78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3331649" y="2251284"/>
                <a:ext cx="91625" cy="117828"/>
              </a:xfrm>
              <a:custGeom>
                <a:avLst/>
                <a:gdLst/>
                <a:ahLst/>
                <a:cxnLst/>
                <a:rect l="l" t="t" r="r" b="b"/>
                <a:pathLst>
                  <a:path w="1374" h="1767" extrusionOk="0">
                    <a:moveTo>
                      <a:pt x="321" y="0"/>
                    </a:moveTo>
                    <a:cubicBezTo>
                      <a:pt x="237" y="0"/>
                      <a:pt x="153" y="43"/>
                      <a:pt x="113" y="123"/>
                    </a:cubicBezTo>
                    <a:cubicBezTo>
                      <a:pt x="82" y="246"/>
                      <a:pt x="93" y="379"/>
                      <a:pt x="144" y="492"/>
                    </a:cubicBezTo>
                    <a:cubicBezTo>
                      <a:pt x="144" y="492"/>
                      <a:pt x="0" y="605"/>
                      <a:pt x="113" y="841"/>
                    </a:cubicBezTo>
                    <a:cubicBezTo>
                      <a:pt x="82" y="913"/>
                      <a:pt x="93" y="1015"/>
                      <a:pt x="144" y="1087"/>
                    </a:cubicBezTo>
                    <a:cubicBezTo>
                      <a:pt x="144" y="1087"/>
                      <a:pt x="21" y="1353"/>
                      <a:pt x="349" y="1579"/>
                    </a:cubicBezTo>
                    <a:cubicBezTo>
                      <a:pt x="540" y="1697"/>
                      <a:pt x="755" y="1767"/>
                      <a:pt x="973" y="1767"/>
                    </a:cubicBezTo>
                    <a:cubicBezTo>
                      <a:pt x="1000" y="1767"/>
                      <a:pt x="1028" y="1766"/>
                      <a:pt x="1056" y="1763"/>
                    </a:cubicBezTo>
                    <a:lnTo>
                      <a:pt x="943" y="1446"/>
                    </a:lnTo>
                    <a:cubicBezTo>
                      <a:pt x="1087" y="1446"/>
                      <a:pt x="1230" y="1364"/>
                      <a:pt x="1179" y="1251"/>
                    </a:cubicBezTo>
                    <a:cubicBezTo>
                      <a:pt x="1138" y="1148"/>
                      <a:pt x="882" y="1128"/>
                      <a:pt x="882" y="1128"/>
                    </a:cubicBezTo>
                    <a:lnTo>
                      <a:pt x="882" y="1128"/>
                    </a:lnTo>
                    <a:cubicBezTo>
                      <a:pt x="882" y="1128"/>
                      <a:pt x="901" y="1129"/>
                      <a:pt x="931" y="1129"/>
                    </a:cubicBezTo>
                    <a:cubicBezTo>
                      <a:pt x="1019" y="1129"/>
                      <a:pt x="1200" y="1118"/>
                      <a:pt x="1230" y="1025"/>
                    </a:cubicBezTo>
                    <a:cubicBezTo>
                      <a:pt x="1251" y="954"/>
                      <a:pt x="1220" y="882"/>
                      <a:pt x="1159" y="841"/>
                    </a:cubicBezTo>
                    <a:cubicBezTo>
                      <a:pt x="1292" y="841"/>
                      <a:pt x="1374" y="687"/>
                      <a:pt x="1200" y="595"/>
                    </a:cubicBezTo>
                    <a:cubicBezTo>
                      <a:pt x="1086" y="531"/>
                      <a:pt x="845" y="521"/>
                      <a:pt x="707" y="521"/>
                    </a:cubicBezTo>
                    <a:cubicBezTo>
                      <a:pt x="646" y="521"/>
                      <a:pt x="605" y="523"/>
                      <a:pt x="605" y="523"/>
                    </a:cubicBezTo>
                    <a:lnTo>
                      <a:pt x="574" y="451"/>
                    </a:lnTo>
                    <a:cubicBezTo>
                      <a:pt x="605" y="448"/>
                      <a:pt x="635" y="447"/>
                      <a:pt x="665" y="447"/>
                    </a:cubicBezTo>
                    <a:cubicBezTo>
                      <a:pt x="748" y="447"/>
                      <a:pt x="830" y="457"/>
                      <a:pt x="913" y="472"/>
                    </a:cubicBezTo>
                    <a:cubicBezTo>
                      <a:pt x="927" y="473"/>
                      <a:pt x="942" y="474"/>
                      <a:pt x="957" y="474"/>
                    </a:cubicBezTo>
                    <a:cubicBezTo>
                      <a:pt x="1133" y="474"/>
                      <a:pt x="1325" y="364"/>
                      <a:pt x="1107" y="185"/>
                    </a:cubicBezTo>
                    <a:cubicBezTo>
                      <a:pt x="918" y="27"/>
                      <a:pt x="595" y="9"/>
                      <a:pt x="457" y="9"/>
                    </a:cubicBezTo>
                    <a:cubicBezTo>
                      <a:pt x="415" y="9"/>
                      <a:pt x="390" y="10"/>
                      <a:pt x="390" y="10"/>
                    </a:cubicBezTo>
                    <a:cubicBezTo>
                      <a:pt x="368" y="4"/>
                      <a:pt x="344" y="0"/>
                      <a:pt x="321"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1875531" y="1801438"/>
                <a:ext cx="242067" cy="233189"/>
              </a:xfrm>
              <a:custGeom>
                <a:avLst/>
                <a:gdLst/>
                <a:ahLst/>
                <a:cxnLst/>
                <a:rect l="l" t="t" r="r" b="b"/>
                <a:pathLst>
                  <a:path w="3630" h="3497" extrusionOk="0">
                    <a:moveTo>
                      <a:pt x="1787" y="1169"/>
                    </a:moveTo>
                    <a:cubicBezTo>
                      <a:pt x="1793" y="1169"/>
                      <a:pt x="1799" y="1169"/>
                      <a:pt x="1805" y="1169"/>
                    </a:cubicBezTo>
                    <a:cubicBezTo>
                      <a:pt x="2338" y="1190"/>
                      <a:pt x="2584" y="1836"/>
                      <a:pt x="2194" y="2205"/>
                    </a:cubicBezTo>
                    <a:cubicBezTo>
                      <a:pt x="2074" y="2322"/>
                      <a:pt x="1928" y="2374"/>
                      <a:pt x="1785" y="2374"/>
                    </a:cubicBezTo>
                    <a:cubicBezTo>
                      <a:pt x="1476" y="2374"/>
                      <a:pt x="1180" y="2131"/>
                      <a:pt x="1180" y="1774"/>
                    </a:cubicBezTo>
                    <a:cubicBezTo>
                      <a:pt x="1190" y="1442"/>
                      <a:pt x="1457" y="1169"/>
                      <a:pt x="1787" y="1169"/>
                    </a:cubicBezTo>
                    <a:close/>
                    <a:moveTo>
                      <a:pt x="1928" y="1"/>
                    </a:moveTo>
                    <a:lnTo>
                      <a:pt x="1651" y="667"/>
                    </a:lnTo>
                    <a:cubicBezTo>
                      <a:pt x="1569" y="677"/>
                      <a:pt x="1487" y="698"/>
                      <a:pt x="1405" y="729"/>
                    </a:cubicBezTo>
                    <a:lnTo>
                      <a:pt x="821" y="288"/>
                    </a:lnTo>
                    <a:lnTo>
                      <a:pt x="400" y="759"/>
                    </a:lnTo>
                    <a:lnTo>
                      <a:pt x="800" y="1262"/>
                    </a:lnTo>
                    <a:cubicBezTo>
                      <a:pt x="749" y="1354"/>
                      <a:pt x="718" y="1467"/>
                      <a:pt x="687" y="1569"/>
                    </a:cubicBezTo>
                    <a:lnTo>
                      <a:pt x="1" y="1815"/>
                    </a:lnTo>
                    <a:lnTo>
                      <a:pt x="206" y="2410"/>
                    </a:lnTo>
                    <a:lnTo>
                      <a:pt x="841" y="2338"/>
                    </a:lnTo>
                    <a:cubicBezTo>
                      <a:pt x="903" y="2430"/>
                      <a:pt x="975" y="2512"/>
                      <a:pt x="1046" y="2584"/>
                    </a:cubicBezTo>
                    <a:lnTo>
                      <a:pt x="923" y="3271"/>
                    </a:lnTo>
                    <a:lnTo>
                      <a:pt x="1579" y="3496"/>
                    </a:lnTo>
                    <a:lnTo>
                      <a:pt x="1877" y="2871"/>
                    </a:lnTo>
                    <a:cubicBezTo>
                      <a:pt x="1989" y="2861"/>
                      <a:pt x="2102" y="2840"/>
                      <a:pt x="2205" y="2799"/>
                    </a:cubicBezTo>
                    <a:lnTo>
                      <a:pt x="2738" y="3261"/>
                    </a:lnTo>
                    <a:lnTo>
                      <a:pt x="3179" y="2810"/>
                    </a:lnTo>
                    <a:lnTo>
                      <a:pt x="2820" y="2287"/>
                    </a:lnTo>
                    <a:cubicBezTo>
                      <a:pt x="2892" y="2154"/>
                      <a:pt x="2933" y="2000"/>
                      <a:pt x="2943" y="1846"/>
                    </a:cubicBezTo>
                    <a:lnTo>
                      <a:pt x="3630" y="1549"/>
                    </a:lnTo>
                    <a:lnTo>
                      <a:pt x="3394" y="975"/>
                    </a:lnTo>
                    <a:lnTo>
                      <a:pt x="2707" y="1087"/>
                    </a:lnTo>
                    <a:cubicBezTo>
                      <a:pt x="2656" y="1016"/>
                      <a:pt x="2584" y="944"/>
                      <a:pt x="2502" y="893"/>
                    </a:cubicBezTo>
                    <a:lnTo>
                      <a:pt x="2594" y="175"/>
                    </a:lnTo>
                    <a:lnTo>
                      <a:pt x="1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1388135" y="3273274"/>
                <a:ext cx="47213" cy="629616"/>
              </a:xfrm>
              <a:custGeom>
                <a:avLst/>
                <a:gdLst/>
                <a:ahLst/>
                <a:cxnLst/>
                <a:rect l="l" t="t" r="r" b="b"/>
                <a:pathLst>
                  <a:path w="708" h="9442" extrusionOk="0">
                    <a:moveTo>
                      <a:pt x="0" y="0"/>
                    </a:moveTo>
                    <a:lnTo>
                      <a:pt x="0" y="9442"/>
                    </a:lnTo>
                    <a:lnTo>
                      <a:pt x="708" y="9442"/>
                    </a:lnTo>
                    <a:lnTo>
                      <a:pt x="7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1155674" y="3156378"/>
                <a:ext cx="503939" cy="151769"/>
              </a:xfrm>
              <a:custGeom>
                <a:avLst/>
                <a:gdLst/>
                <a:ahLst/>
                <a:cxnLst/>
                <a:rect l="l" t="t" r="r" b="b"/>
                <a:pathLst>
                  <a:path w="7557" h="2276" extrusionOk="0">
                    <a:moveTo>
                      <a:pt x="708" y="0"/>
                    </a:moveTo>
                    <a:cubicBezTo>
                      <a:pt x="319" y="0"/>
                      <a:pt x="1" y="318"/>
                      <a:pt x="1" y="707"/>
                    </a:cubicBezTo>
                    <a:lnTo>
                      <a:pt x="1" y="1558"/>
                    </a:lnTo>
                    <a:cubicBezTo>
                      <a:pt x="1" y="1958"/>
                      <a:pt x="319" y="2276"/>
                      <a:pt x="708" y="2276"/>
                    </a:cubicBezTo>
                    <a:lnTo>
                      <a:pt x="6849" y="2276"/>
                    </a:lnTo>
                    <a:cubicBezTo>
                      <a:pt x="7238" y="2276"/>
                      <a:pt x="7556" y="1958"/>
                      <a:pt x="7556" y="1558"/>
                    </a:cubicBezTo>
                    <a:lnTo>
                      <a:pt x="7556" y="707"/>
                    </a:lnTo>
                    <a:cubicBezTo>
                      <a:pt x="7556" y="318"/>
                      <a:pt x="7238" y="0"/>
                      <a:pt x="68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p:nvPr/>
            </p:nvSpPr>
            <p:spPr>
              <a:xfrm>
                <a:off x="1416142" y="2432597"/>
                <a:ext cx="399977" cy="544729"/>
              </a:xfrm>
              <a:custGeom>
                <a:avLst/>
                <a:gdLst/>
                <a:ahLst/>
                <a:cxnLst/>
                <a:rect l="l" t="t" r="r" b="b"/>
                <a:pathLst>
                  <a:path w="5998" h="8169" extrusionOk="0">
                    <a:moveTo>
                      <a:pt x="645" y="0"/>
                    </a:moveTo>
                    <a:cubicBezTo>
                      <a:pt x="392" y="0"/>
                      <a:pt x="159" y="151"/>
                      <a:pt x="1" y="428"/>
                    </a:cubicBezTo>
                    <a:cubicBezTo>
                      <a:pt x="1" y="428"/>
                      <a:pt x="93" y="6231"/>
                      <a:pt x="175" y="6579"/>
                    </a:cubicBezTo>
                    <a:cubicBezTo>
                      <a:pt x="247" y="6918"/>
                      <a:pt x="5137" y="8168"/>
                      <a:pt x="5137" y="8168"/>
                    </a:cubicBezTo>
                    <a:lnTo>
                      <a:pt x="5998" y="7051"/>
                    </a:lnTo>
                    <a:lnTo>
                      <a:pt x="1897" y="5523"/>
                    </a:lnTo>
                    <a:cubicBezTo>
                      <a:pt x="1897" y="5523"/>
                      <a:pt x="1784" y="910"/>
                      <a:pt x="1323" y="367"/>
                    </a:cubicBezTo>
                    <a:cubicBezTo>
                      <a:pt x="1107" y="117"/>
                      <a:pt x="868" y="0"/>
                      <a:pt x="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a:off x="1820183" y="3719586"/>
                <a:ext cx="163845" cy="96089"/>
              </a:xfrm>
              <a:custGeom>
                <a:avLst/>
                <a:gdLst/>
                <a:ahLst/>
                <a:cxnLst/>
                <a:rect l="l" t="t" r="r" b="b"/>
                <a:pathLst>
                  <a:path w="2457" h="1441" extrusionOk="0">
                    <a:moveTo>
                      <a:pt x="812" y="0"/>
                    </a:moveTo>
                    <a:cubicBezTo>
                      <a:pt x="503" y="0"/>
                      <a:pt x="175" y="114"/>
                      <a:pt x="175" y="114"/>
                    </a:cubicBezTo>
                    <a:lnTo>
                      <a:pt x="0" y="1129"/>
                    </a:lnTo>
                    <a:cubicBezTo>
                      <a:pt x="236" y="1160"/>
                      <a:pt x="472" y="1211"/>
                      <a:pt x="687" y="1303"/>
                    </a:cubicBezTo>
                    <a:cubicBezTo>
                      <a:pt x="869" y="1374"/>
                      <a:pt x="1436" y="1441"/>
                      <a:pt x="1875" y="1441"/>
                    </a:cubicBezTo>
                    <a:cubicBezTo>
                      <a:pt x="2201" y="1441"/>
                      <a:pt x="2456" y="1404"/>
                      <a:pt x="2430" y="1303"/>
                    </a:cubicBezTo>
                    <a:cubicBezTo>
                      <a:pt x="2379" y="1057"/>
                      <a:pt x="1220" y="114"/>
                      <a:pt x="1220" y="114"/>
                    </a:cubicBezTo>
                    <a:cubicBezTo>
                      <a:pt x="1118" y="29"/>
                      <a:pt x="967" y="0"/>
                      <a:pt x="812"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1809246" y="3754528"/>
                <a:ext cx="294014" cy="133565"/>
              </a:xfrm>
              <a:custGeom>
                <a:avLst/>
                <a:gdLst/>
                <a:ahLst/>
                <a:cxnLst/>
                <a:rect l="l" t="t" r="r" b="b"/>
                <a:pathLst>
                  <a:path w="4409" h="2003" extrusionOk="0">
                    <a:moveTo>
                      <a:pt x="267" y="0"/>
                    </a:moveTo>
                    <a:lnTo>
                      <a:pt x="164" y="195"/>
                    </a:lnTo>
                    <a:cubicBezTo>
                      <a:pt x="164" y="195"/>
                      <a:pt x="0" y="513"/>
                      <a:pt x="164" y="1169"/>
                    </a:cubicBezTo>
                    <a:cubicBezTo>
                      <a:pt x="339" y="1815"/>
                      <a:pt x="482" y="1999"/>
                      <a:pt x="482" y="1999"/>
                    </a:cubicBezTo>
                    <a:lnTo>
                      <a:pt x="738" y="1948"/>
                    </a:lnTo>
                    <a:lnTo>
                      <a:pt x="738" y="1220"/>
                    </a:lnTo>
                    <a:cubicBezTo>
                      <a:pt x="738" y="1220"/>
                      <a:pt x="1230" y="1497"/>
                      <a:pt x="1384" y="1722"/>
                    </a:cubicBezTo>
                    <a:cubicBezTo>
                      <a:pt x="1521" y="1924"/>
                      <a:pt x="2124" y="2002"/>
                      <a:pt x="2573" y="2002"/>
                    </a:cubicBezTo>
                    <a:cubicBezTo>
                      <a:pt x="2627" y="2002"/>
                      <a:pt x="2679" y="2001"/>
                      <a:pt x="2727" y="1999"/>
                    </a:cubicBezTo>
                    <a:cubicBezTo>
                      <a:pt x="3168" y="1979"/>
                      <a:pt x="3855" y="1999"/>
                      <a:pt x="4132" y="1794"/>
                    </a:cubicBezTo>
                    <a:cubicBezTo>
                      <a:pt x="4408" y="1589"/>
                      <a:pt x="3332" y="1056"/>
                      <a:pt x="2963" y="912"/>
                    </a:cubicBezTo>
                    <a:cubicBezTo>
                      <a:pt x="2594" y="779"/>
                      <a:pt x="2522" y="646"/>
                      <a:pt x="2522" y="646"/>
                    </a:cubicBezTo>
                    <a:cubicBezTo>
                      <a:pt x="2330" y="677"/>
                      <a:pt x="2136" y="692"/>
                      <a:pt x="1942" y="692"/>
                    </a:cubicBezTo>
                    <a:cubicBezTo>
                      <a:pt x="1682" y="692"/>
                      <a:pt x="1422" y="664"/>
                      <a:pt x="1169" y="605"/>
                    </a:cubicBezTo>
                    <a:cubicBezTo>
                      <a:pt x="462" y="441"/>
                      <a:pt x="267"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1601391" y="2990203"/>
                <a:ext cx="389040" cy="762314"/>
              </a:xfrm>
              <a:custGeom>
                <a:avLst/>
                <a:gdLst/>
                <a:ahLst/>
                <a:cxnLst/>
                <a:rect l="l" t="t" r="r" b="b"/>
                <a:pathLst>
                  <a:path w="5834" h="11432" extrusionOk="0">
                    <a:moveTo>
                      <a:pt x="421" y="1"/>
                    </a:moveTo>
                    <a:lnTo>
                      <a:pt x="1" y="2451"/>
                    </a:lnTo>
                    <a:lnTo>
                      <a:pt x="2902" y="3322"/>
                    </a:lnTo>
                    <a:cubicBezTo>
                      <a:pt x="2902" y="3322"/>
                      <a:pt x="2994" y="3620"/>
                      <a:pt x="2871" y="5363"/>
                    </a:cubicBezTo>
                    <a:cubicBezTo>
                      <a:pt x="2738" y="7403"/>
                      <a:pt x="3425" y="11257"/>
                      <a:pt x="3425" y="11257"/>
                    </a:cubicBezTo>
                    <a:cubicBezTo>
                      <a:pt x="3425" y="11257"/>
                      <a:pt x="3973" y="11431"/>
                      <a:pt x="4287" y="11431"/>
                    </a:cubicBezTo>
                    <a:cubicBezTo>
                      <a:pt x="4411" y="11431"/>
                      <a:pt x="4498" y="11404"/>
                      <a:pt x="4501" y="11329"/>
                    </a:cubicBezTo>
                    <a:cubicBezTo>
                      <a:pt x="4798" y="5680"/>
                      <a:pt x="5834" y="3230"/>
                      <a:pt x="4101" y="1590"/>
                    </a:cubicBezTo>
                    <a:cubicBezTo>
                      <a:pt x="3353" y="883"/>
                      <a:pt x="421" y="1"/>
                      <a:pt x="421"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1913807" y="3734390"/>
                <a:ext cx="163845" cy="96356"/>
              </a:xfrm>
              <a:custGeom>
                <a:avLst/>
                <a:gdLst/>
                <a:ahLst/>
                <a:cxnLst/>
                <a:rect l="l" t="t" r="r" b="b"/>
                <a:pathLst>
                  <a:path w="2457" h="1445" extrusionOk="0">
                    <a:moveTo>
                      <a:pt x="797" y="1"/>
                    </a:moveTo>
                    <a:cubicBezTo>
                      <a:pt x="488" y="1"/>
                      <a:pt x="165" y="107"/>
                      <a:pt x="165" y="107"/>
                    </a:cubicBezTo>
                    <a:lnTo>
                      <a:pt x="1" y="1132"/>
                    </a:lnTo>
                    <a:cubicBezTo>
                      <a:pt x="236" y="1163"/>
                      <a:pt x="462" y="1214"/>
                      <a:pt x="688" y="1307"/>
                    </a:cubicBezTo>
                    <a:cubicBezTo>
                      <a:pt x="870" y="1377"/>
                      <a:pt x="1436" y="1444"/>
                      <a:pt x="1875" y="1444"/>
                    </a:cubicBezTo>
                    <a:cubicBezTo>
                      <a:pt x="2201" y="1444"/>
                      <a:pt x="2457" y="1407"/>
                      <a:pt x="2430" y="1307"/>
                    </a:cubicBezTo>
                    <a:cubicBezTo>
                      <a:pt x="2379" y="1061"/>
                      <a:pt x="1221" y="118"/>
                      <a:pt x="1221" y="118"/>
                    </a:cubicBezTo>
                    <a:cubicBezTo>
                      <a:pt x="1115" y="30"/>
                      <a:pt x="958" y="1"/>
                      <a:pt x="797"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1902871" y="3769532"/>
                <a:ext cx="294014" cy="133632"/>
              </a:xfrm>
              <a:custGeom>
                <a:avLst/>
                <a:gdLst/>
                <a:ahLst/>
                <a:cxnLst/>
                <a:rect l="l" t="t" r="r" b="b"/>
                <a:pathLst>
                  <a:path w="4409" h="2004" extrusionOk="0">
                    <a:moveTo>
                      <a:pt x="267" y="1"/>
                    </a:moveTo>
                    <a:lnTo>
                      <a:pt x="165" y="195"/>
                    </a:lnTo>
                    <a:cubicBezTo>
                      <a:pt x="165" y="195"/>
                      <a:pt x="1" y="513"/>
                      <a:pt x="165" y="1169"/>
                    </a:cubicBezTo>
                    <a:cubicBezTo>
                      <a:pt x="339" y="1815"/>
                      <a:pt x="482" y="2000"/>
                      <a:pt x="482" y="2000"/>
                    </a:cubicBezTo>
                    <a:lnTo>
                      <a:pt x="739" y="1938"/>
                    </a:lnTo>
                    <a:lnTo>
                      <a:pt x="739" y="1221"/>
                    </a:lnTo>
                    <a:cubicBezTo>
                      <a:pt x="739" y="1221"/>
                      <a:pt x="1231" y="1497"/>
                      <a:pt x="1374" y="1723"/>
                    </a:cubicBezTo>
                    <a:cubicBezTo>
                      <a:pt x="1512" y="1924"/>
                      <a:pt x="2123" y="2003"/>
                      <a:pt x="2573" y="2003"/>
                    </a:cubicBezTo>
                    <a:cubicBezTo>
                      <a:pt x="2627" y="2003"/>
                      <a:pt x="2679" y="2002"/>
                      <a:pt x="2728" y="2000"/>
                    </a:cubicBezTo>
                    <a:cubicBezTo>
                      <a:pt x="3168" y="1979"/>
                      <a:pt x="3855" y="2000"/>
                      <a:pt x="4132" y="1795"/>
                    </a:cubicBezTo>
                    <a:cubicBezTo>
                      <a:pt x="4409" y="1590"/>
                      <a:pt x="3332" y="1057"/>
                      <a:pt x="2963" y="913"/>
                    </a:cubicBezTo>
                    <a:cubicBezTo>
                      <a:pt x="2594" y="780"/>
                      <a:pt x="2523" y="646"/>
                      <a:pt x="2523" y="646"/>
                    </a:cubicBezTo>
                    <a:cubicBezTo>
                      <a:pt x="2330" y="677"/>
                      <a:pt x="2136" y="693"/>
                      <a:pt x="1943" y="693"/>
                    </a:cubicBezTo>
                    <a:cubicBezTo>
                      <a:pt x="1682" y="693"/>
                      <a:pt x="1422" y="664"/>
                      <a:pt x="1169" y="605"/>
                    </a:cubicBezTo>
                    <a:cubicBezTo>
                      <a:pt x="462" y="441"/>
                      <a:pt x="267"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1593189" y="3046951"/>
                <a:ext cx="403311" cy="705768"/>
              </a:xfrm>
              <a:custGeom>
                <a:avLst/>
                <a:gdLst/>
                <a:ahLst/>
                <a:cxnLst/>
                <a:rect l="l" t="t" r="r" b="b"/>
                <a:pathLst>
                  <a:path w="6048" h="10584" extrusionOk="0">
                    <a:moveTo>
                      <a:pt x="1" y="1"/>
                    </a:moveTo>
                    <a:lnTo>
                      <a:pt x="21" y="2492"/>
                    </a:lnTo>
                    <a:lnTo>
                      <a:pt x="3035" y="2830"/>
                    </a:lnTo>
                    <a:cubicBezTo>
                      <a:pt x="3035" y="2830"/>
                      <a:pt x="3179" y="3107"/>
                      <a:pt x="3363" y="4840"/>
                    </a:cubicBezTo>
                    <a:cubicBezTo>
                      <a:pt x="3599" y="6869"/>
                      <a:pt x="4962" y="10539"/>
                      <a:pt x="4962" y="10539"/>
                    </a:cubicBezTo>
                    <a:cubicBezTo>
                      <a:pt x="4962" y="10539"/>
                      <a:pt x="5280" y="10583"/>
                      <a:pt x="5569" y="10583"/>
                    </a:cubicBezTo>
                    <a:cubicBezTo>
                      <a:pt x="5819" y="10583"/>
                      <a:pt x="6048" y="10550"/>
                      <a:pt x="6029" y="10427"/>
                    </a:cubicBezTo>
                    <a:cubicBezTo>
                      <a:pt x="5321" y="4809"/>
                      <a:pt x="5895" y="2215"/>
                      <a:pt x="3907" y="913"/>
                    </a:cubicBezTo>
                    <a:cubicBezTo>
                      <a:pt x="3045" y="349"/>
                      <a:pt x="1" y="1"/>
                      <a:pt x="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1170077" y="2415192"/>
                <a:ext cx="365100" cy="556732"/>
              </a:xfrm>
              <a:custGeom>
                <a:avLst/>
                <a:gdLst/>
                <a:ahLst/>
                <a:cxnLst/>
                <a:rect l="l" t="t" r="r" b="b"/>
                <a:pathLst>
                  <a:path w="5475" h="8349" extrusionOk="0">
                    <a:moveTo>
                      <a:pt x="2422" y="1"/>
                    </a:moveTo>
                    <a:cubicBezTo>
                      <a:pt x="1375" y="1"/>
                      <a:pt x="309" y="181"/>
                      <a:pt x="195" y="689"/>
                    </a:cubicBezTo>
                    <a:cubicBezTo>
                      <a:pt x="0" y="1592"/>
                      <a:pt x="1251" y="4626"/>
                      <a:pt x="1251" y="4626"/>
                    </a:cubicBezTo>
                    <a:lnTo>
                      <a:pt x="1507" y="5549"/>
                    </a:lnTo>
                    <a:lnTo>
                      <a:pt x="1323" y="6174"/>
                    </a:lnTo>
                    <a:cubicBezTo>
                      <a:pt x="974" y="6645"/>
                      <a:pt x="595" y="7814"/>
                      <a:pt x="595" y="7814"/>
                    </a:cubicBezTo>
                    <a:cubicBezTo>
                      <a:pt x="595" y="7814"/>
                      <a:pt x="2854" y="8348"/>
                      <a:pt x="3909" y="8348"/>
                    </a:cubicBezTo>
                    <a:cubicBezTo>
                      <a:pt x="3995" y="8348"/>
                      <a:pt x="4073" y="8345"/>
                      <a:pt x="4142" y="8337"/>
                    </a:cubicBezTo>
                    <a:cubicBezTo>
                      <a:pt x="5044" y="8245"/>
                      <a:pt x="5269" y="7814"/>
                      <a:pt x="5269" y="7814"/>
                    </a:cubicBezTo>
                    <a:lnTo>
                      <a:pt x="4808" y="4646"/>
                    </a:lnTo>
                    <a:cubicBezTo>
                      <a:pt x="4808" y="4646"/>
                      <a:pt x="5474" y="3406"/>
                      <a:pt x="5218" y="2483"/>
                    </a:cubicBezTo>
                    <a:cubicBezTo>
                      <a:pt x="4993" y="1735"/>
                      <a:pt x="4716" y="987"/>
                      <a:pt x="4398" y="269"/>
                    </a:cubicBezTo>
                    <a:cubicBezTo>
                      <a:pt x="4076" y="115"/>
                      <a:pt x="3254" y="1"/>
                      <a:pt x="2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318383" y="2189069"/>
                <a:ext cx="202456" cy="272798"/>
              </a:xfrm>
              <a:custGeom>
                <a:avLst/>
                <a:gdLst/>
                <a:ahLst/>
                <a:cxnLst/>
                <a:rect l="l" t="t" r="r" b="b"/>
                <a:pathLst>
                  <a:path w="3036" h="4091" extrusionOk="0">
                    <a:moveTo>
                      <a:pt x="288" y="0"/>
                    </a:moveTo>
                    <a:lnTo>
                      <a:pt x="185" y="2502"/>
                    </a:lnTo>
                    <a:lnTo>
                      <a:pt x="52" y="3158"/>
                    </a:lnTo>
                    <a:cubicBezTo>
                      <a:pt x="1" y="3435"/>
                      <a:pt x="154" y="3711"/>
                      <a:pt x="421" y="3804"/>
                    </a:cubicBezTo>
                    <a:lnTo>
                      <a:pt x="1231" y="4091"/>
                    </a:lnTo>
                    <a:lnTo>
                      <a:pt x="1385" y="3188"/>
                    </a:lnTo>
                    <a:cubicBezTo>
                      <a:pt x="1385" y="3188"/>
                      <a:pt x="1425" y="3191"/>
                      <a:pt x="1493" y="3191"/>
                    </a:cubicBezTo>
                    <a:cubicBezTo>
                      <a:pt x="1734" y="3191"/>
                      <a:pt x="2323" y="3154"/>
                      <a:pt x="2635" y="2809"/>
                    </a:cubicBezTo>
                    <a:cubicBezTo>
                      <a:pt x="3035" y="2358"/>
                      <a:pt x="2994" y="267"/>
                      <a:pt x="2994" y="267"/>
                    </a:cubicBezTo>
                    <a:lnTo>
                      <a:pt x="288"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366263" y="2364713"/>
                <a:ext cx="44479" cy="61615"/>
              </a:xfrm>
              <a:custGeom>
                <a:avLst/>
                <a:gdLst/>
                <a:ahLst/>
                <a:cxnLst/>
                <a:rect l="l" t="t" r="r" b="b"/>
                <a:pathLst>
                  <a:path w="667" h="924" extrusionOk="0">
                    <a:moveTo>
                      <a:pt x="103" y="1"/>
                    </a:moveTo>
                    <a:cubicBezTo>
                      <a:pt x="103" y="1"/>
                      <a:pt x="0" y="688"/>
                      <a:pt x="605" y="924"/>
                    </a:cubicBezTo>
                    <a:lnTo>
                      <a:pt x="667" y="554"/>
                    </a:lnTo>
                    <a:cubicBezTo>
                      <a:pt x="667" y="554"/>
                      <a:pt x="113" y="319"/>
                      <a:pt x="103"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277372" y="2126186"/>
                <a:ext cx="240733" cy="224920"/>
              </a:xfrm>
              <a:custGeom>
                <a:avLst/>
                <a:gdLst/>
                <a:ahLst/>
                <a:cxnLst/>
                <a:rect l="l" t="t" r="r" b="b"/>
                <a:pathLst>
                  <a:path w="3610" h="3373" extrusionOk="0">
                    <a:moveTo>
                      <a:pt x="1713" y="0"/>
                    </a:moveTo>
                    <a:cubicBezTo>
                      <a:pt x="1169" y="10"/>
                      <a:pt x="421" y="123"/>
                      <a:pt x="206" y="1097"/>
                    </a:cubicBezTo>
                    <a:cubicBezTo>
                      <a:pt x="1" y="2071"/>
                      <a:pt x="800" y="3373"/>
                      <a:pt x="800" y="3373"/>
                    </a:cubicBezTo>
                    <a:lnTo>
                      <a:pt x="1220" y="3035"/>
                    </a:lnTo>
                    <a:cubicBezTo>
                      <a:pt x="1220" y="3035"/>
                      <a:pt x="995" y="2973"/>
                      <a:pt x="923" y="2584"/>
                    </a:cubicBezTo>
                    <a:cubicBezTo>
                      <a:pt x="882" y="2348"/>
                      <a:pt x="923" y="2112"/>
                      <a:pt x="1026" y="1907"/>
                    </a:cubicBezTo>
                    <a:cubicBezTo>
                      <a:pt x="1075" y="1824"/>
                      <a:pt x="1138" y="1775"/>
                      <a:pt x="1198" y="1775"/>
                    </a:cubicBezTo>
                    <a:cubicBezTo>
                      <a:pt x="1213" y="1775"/>
                      <a:pt x="1227" y="1778"/>
                      <a:pt x="1241" y="1784"/>
                    </a:cubicBezTo>
                    <a:cubicBezTo>
                      <a:pt x="1272" y="1804"/>
                      <a:pt x="1303" y="1835"/>
                      <a:pt x="1323" y="1876"/>
                    </a:cubicBezTo>
                    <a:cubicBezTo>
                      <a:pt x="1395" y="2030"/>
                      <a:pt x="1426" y="2194"/>
                      <a:pt x="1426" y="2368"/>
                    </a:cubicBezTo>
                    <a:cubicBezTo>
                      <a:pt x="2020" y="2112"/>
                      <a:pt x="1907" y="1210"/>
                      <a:pt x="1907" y="1210"/>
                    </a:cubicBezTo>
                    <a:lnTo>
                      <a:pt x="1907" y="1210"/>
                    </a:lnTo>
                    <a:cubicBezTo>
                      <a:pt x="2256" y="1323"/>
                      <a:pt x="2615" y="1394"/>
                      <a:pt x="2994" y="1425"/>
                    </a:cubicBezTo>
                    <a:cubicBezTo>
                      <a:pt x="3005" y="1425"/>
                      <a:pt x="3016" y="1425"/>
                      <a:pt x="3026" y="1425"/>
                    </a:cubicBezTo>
                    <a:cubicBezTo>
                      <a:pt x="3491" y="1425"/>
                      <a:pt x="3609" y="1210"/>
                      <a:pt x="3609" y="1210"/>
                    </a:cubicBezTo>
                    <a:cubicBezTo>
                      <a:pt x="3578" y="1077"/>
                      <a:pt x="3527" y="964"/>
                      <a:pt x="3466" y="861"/>
                    </a:cubicBezTo>
                    <a:cubicBezTo>
                      <a:pt x="3271" y="595"/>
                      <a:pt x="3025" y="390"/>
                      <a:pt x="2727" y="256"/>
                    </a:cubicBezTo>
                    <a:cubicBezTo>
                      <a:pt x="2410" y="92"/>
                      <a:pt x="2061" y="10"/>
                      <a:pt x="1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200819" y="2093845"/>
                <a:ext cx="131303" cy="165506"/>
              </a:xfrm>
              <a:custGeom>
                <a:avLst/>
                <a:gdLst/>
                <a:ahLst/>
                <a:cxnLst/>
                <a:rect l="l" t="t" r="r" b="b"/>
                <a:pathLst>
                  <a:path w="1969" h="2482" extrusionOk="0">
                    <a:moveTo>
                      <a:pt x="1095" y="0"/>
                    </a:moveTo>
                    <a:cubicBezTo>
                      <a:pt x="440" y="0"/>
                      <a:pt x="188" y="582"/>
                      <a:pt x="257" y="1418"/>
                    </a:cubicBezTo>
                    <a:cubicBezTo>
                      <a:pt x="317" y="2161"/>
                      <a:pt x="93" y="2220"/>
                      <a:pt x="22" y="2220"/>
                    </a:cubicBezTo>
                    <a:cubicBezTo>
                      <a:pt x="8" y="2220"/>
                      <a:pt x="0" y="2218"/>
                      <a:pt x="0" y="2218"/>
                    </a:cubicBezTo>
                    <a:lnTo>
                      <a:pt x="0" y="2218"/>
                    </a:lnTo>
                    <a:cubicBezTo>
                      <a:pt x="0" y="2218"/>
                      <a:pt x="149" y="2482"/>
                      <a:pt x="420" y="2482"/>
                    </a:cubicBezTo>
                    <a:cubicBezTo>
                      <a:pt x="482" y="2482"/>
                      <a:pt x="551" y="2468"/>
                      <a:pt x="626" y="2433"/>
                    </a:cubicBezTo>
                    <a:cubicBezTo>
                      <a:pt x="1015" y="2248"/>
                      <a:pt x="1405" y="1756"/>
                      <a:pt x="1077" y="1039"/>
                    </a:cubicBezTo>
                    <a:cubicBezTo>
                      <a:pt x="931" y="725"/>
                      <a:pt x="1040" y="598"/>
                      <a:pt x="1214" y="598"/>
                    </a:cubicBezTo>
                    <a:cubicBezTo>
                      <a:pt x="1431" y="598"/>
                      <a:pt x="1749" y="796"/>
                      <a:pt x="1794" y="1069"/>
                    </a:cubicBezTo>
                    <a:lnTo>
                      <a:pt x="1969" y="854"/>
                    </a:lnTo>
                    <a:cubicBezTo>
                      <a:pt x="1969" y="854"/>
                      <a:pt x="1907" y="44"/>
                      <a:pt x="1179" y="3"/>
                    </a:cubicBezTo>
                    <a:cubicBezTo>
                      <a:pt x="1151" y="1"/>
                      <a:pt x="1122" y="0"/>
                      <a:pt x="1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331387" y="2142524"/>
                <a:ext cx="177115" cy="120429"/>
              </a:xfrm>
              <a:custGeom>
                <a:avLst/>
                <a:gdLst/>
                <a:ahLst/>
                <a:cxnLst/>
                <a:rect l="l" t="t" r="r" b="b"/>
                <a:pathLst>
                  <a:path w="2656" h="1806" extrusionOk="0">
                    <a:moveTo>
                      <a:pt x="1877" y="1"/>
                    </a:moveTo>
                    <a:cubicBezTo>
                      <a:pt x="1454" y="1"/>
                      <a:pt x="1042" y="123"/>
                      <a:pt x="698" y="350"/>
                    </a:cubicBezTo>
                    <a:cubicBezTo>
                      <a:pt x="0" y="821"/>
                      <a:pt x="154" y="1805"/>
                      <a:pt x="154" y="1805"/>
                    </a:cubicBezTo>
                    <a:lnTo>
                      <a:pt x="226" y="1652"/>
                    </a:lnTo>
                    <a:cubicBezTo>
                      <a:pt x="273" y="1573"/>
                      <a:pt x="326" y="1525"/>
                      <a:pt x="381" y="1525"/>
                    </a:cubicBezTo>
                    <a:cubicBezTo>
                      <a:pt x="397" y="1525"/>
                      <a:pt x="414" y="1529"/>
                      <a:pt x="431" y="1539"/>
                    </a:cubicBezTo>
                    <a:cubicBezTo>
                      <a:pt x="472" y="1559"/>
                      <a:pt x="503" y="1590"/>
                      <a:pt x="523" y="1621"/>
                    </a:cubicBezTo>
                    <a:cubicBezTo>
                      <a:pt x="585" y="1170"/>
                      <a:pt x="903" y="791"/>
                      <a:pt x="1343" y="647"/>
                    </a:cubicBezTo>
                    <a:cubicBezTo>
                      <a:pt x="1619" y="544"/>
                      <a:pt x="1866" y="511"/>
                      <a:pt x="2069" y="511"/>
                    </a:cubicBezTo>
                    <a:cubicBezTo>
                      <a:pt x="2432" y="511"/>
                      <a:pt x="2656" y="616"/>
                      <a:pt x="2656" y="616"/>
                    </a:cubicBezTo>
                    <a:cubicBezTo>
                      <a:pt x="2471" y="350"/>
                      <a:pt x="2215" y="134"/>
                      <a:pt x="1928" y="1"/>
                    </a:cubicBezTo>
                    <a:cubicBezTo>
                      <a:pt x="1911" y="1"/>
                      <a:pt x="1894" y="1"/>
                      <a:pt x="1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1163876" y="2931989"/>
                <a:ext cx="529212" cy="281133"/>
              </a:xfrm>
              <a:custGeom>
                <a:avLst/>
                <a:gdLst/>
                <a:ahLst/>
                <a:cxnLst/>
                <a:rect l="l" t="t" r="r" b="b"/>
                <a:pathLst>
                  <a:path w="7936" h="4216" extrusionOk="0">
                    <a:moveTo>
                      <a:pt x="3882" y="0"/>
                    </a:moveTo>
                    <a:cubicBezTo>
                      <a:pt x="2496" y="0"/>
                      <a:pt x="688" y="64"/>
                      <a:pt x="688" y="64"/>
                    </a:cubicBezTo>
                    <a:cubicBezTo>
                      <a:pt x="688" y="64"/>
                      <a:pt x="1" y="1192"/>
                      <a:pt x="267" y="2514"/>
                    </a:cubicBezTo>
                    <a:cubicBezTo>
                      <a:pt x="544" y="3837"/>
                      <a:pt x="2041" y="4216"/>
                      <a:pt x="3363" y="4216"/>
                    </a:cubicBezTo>
                    <a:lnTo>
                      <a:pt x="6459" y="4216"/>
                    </a:lnTo>
                    <a:lnTo>
                      <a:pt x="7935" y="1069"/>
                    </a:lnTo>
                    <a:cubicBezTo>
                      <a:pt x="7935" y="1069"/>
                      <a:pt x="6244" y="279"/>
                      <a:pt x="5362" y="64"/>
                    </a:cubicBezTo>
                    <a:cubicBezTo>
                      <a:pt x="5161" y="16"/>
                      <a:pt x="4574"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1450352" y="2938990"/>
                <a:ext cx="236598" cy="117628"/>
              </a:xfrm>
              <a:custGeom>
                <a:avLst/>
                <a:gdLst/>
                <a:ahLst/>
                <a:cxnLst/>
                <a:rect l="l" t="t" r="r" b="b"/>
                <a:pathLst>
                  <a:path w="3548" h="1764" extrusionOk="0">
                    <a:moveTo>
                      <a:pt x="3547" y="0"/>
                    </a:moveTo>
                    <a:lnTo>
                      <a:pt x="0" y="769"/>
                    </a:lnTo>
                    <a:lnTo>
                      <a:pt x="2963" y="1763"/>
                    </a:lnTo>
                    <a:lnTo>
                      <a:pt x="3547" y="0"/>
                    </a:ln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168877" y="2432263"/>
                <a:ext cx="379304" cy="545063"/>
              </a:xfrm>
              <a:custGeom>
                <a:avLst/>
                <a:gdLst/>
                <a:ahLst/>
                <a:cxnLst/>
                <a:rect l="l" t="t" r="r" b="b"/>
                <a:pathLst>
                  <a:path w="5688" h="8174" extrusionOk="0">
                    <a:moveTo>
                      <a:pt x="868" y="1"/>
                    </a:moveTo>
                    <a:cubicBezTo>
                      <a:pt x="430" y="1"/>
                      <a:pt x="1" y="350"/>
                      <a:pt x="8" y="864"/>
                    </a:cubicBezTo>
                    <a:cubicBezTo>
                      <a:pt x="39" y="2340"/>
                      <a:pt x="110" y="6174"/>
                      <a:pt x="172" y="6441"/>
                    </a:cubicBezTo>
                    <a:cubicBezTo>
                      <a:pt x="244" y="6779"/>
                      <a:pt x="5134" y="8173"/>
                      <a:pt x="5134" y="8173"/>
                    </a:cubicBezTo>
                    <a:lnTo>
                      <a:pt x="5687" y="7087"/>
                    </a:lnTo>
                    <a:lnTo>
                      <a:pt x="1884" y="5395"/>
                    </a:lnTo>
                    <a:cubicBezTo>
                      <a:pt x="1884" y="5395"/>
                      <a:pt x="1945" y="843"/>
                      <a:pt x="1484" y="300"/>
                    </a:cubicBezTo>
                    <a:lnTo>
                      <a:pt x="1474" y="280"/>
                    </a:lnTo>
                    <a:cubicBezTo>
                      <a:pt x="1304" y="86"/>
                      <a:pt x="1085" y="1"/>
                      <a:pt x="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510501" y="2895913"/>
                <a:ext cx="198321" cy="123096"/>
              </a:xfrm>
              <a:custGeom>
                <a:avLst/>
                <a:gdLst/>
                <a:ahLst/>
                <a:cxnLst/>
                <a:rect l="l" t="t" r="r" b="b"/>
                <a:pathLst>
                  <a:path w="2974" h="1846" extrusionOk="0">
                    <a:moveTo>
                      <a:pt x="2061" y="0"/>
                    </a:moveTo>
                    <a:lnTo>
                      <a:pt x="564" y="134"/>
                    </a:lnTo>
                    <a:cubicBezTo>
                      <a:pt x="62" y="318"/>
                      <a:pt x="0" y="1220"/>
                      <a:pt x="0" y="1220"/>
                    </a:cubicBezTo>
                    <a:cubicBezTo>
                      <a:pt x="154" y="1261"/>
                      <a:pt x="318" y="1292"/>
                      <a:pt x="472" y="1292"/>
                    </a:cubicBezTo>
                    <a:cubicBezTo>
                      <a:pt x="738" y="1312"/>
                      <a:pt x="1436" y="1323"/>
                      <a:pt x="1436" y="1323"/>
                    </a:cubicBezTo>
                    <a:lnTo>
                      <a:pt x="1559" y="1528"/>
                    </a:lnTo>
                    <a:lnTo>
                      <a:pt x="1538" y="1774"/>
                    </a:lnTo>
                    <a:lnTo>
                      <a:pt x="1774" y="1846"/>
                    </a:lnTo>
                    <a:lnTo>
                      <a:pt x="1846" y="1651"/>
                    </a:lnTo>
                    <a:lnTo>
                      <a:pt x="2163" y="1784"/>
                    </a:lnTo>
                    <a:lnTo>
                      <a:pt x="2245" y="1620"/>
                    </a:lnTo>
                    <a:lnTo>
                      <a:pt x="2471" y="1682"/>
                    </a:lnTo>
                    <a:lnTo>
                      <a:pt x="2532" y="1220"/>
                    </a:lnTo>
                    <a:lnTo>
                      <a:pt x="2358" y="708"/>
                    </a:lnTo>
                    <a:lnTo>
                      <a:pt x="2645" y="984"/>
                    </a:lnTo>
                    <a:lnTo>
                      <a:pt x="2737" y="1415"/>
                    </a:lnTo>
                    <a:lnTo>
                      <a:pt x="2973" y="1415"/>
                    </a:lnTo>
                    <a:lnTo>
                      <a:pt x="2973" y="544"/>
                    </a:lnTo>
                    <a:lnTo>
                      <a:pt x="2061"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647870" y="2725003"/>
                <a:ext cx="399977" cy="331612"/>
              </a:xfrm>
              <a:custGeom>
                <a:avLst/>
                <a:gdLst/>
                <a:ahLst/>
                <a:cxnLst/>
                <a:rect l="l" t="t" r="r" b="b"/>
                <a:pathLst>
                  <a:path w="5998" h="4973" extrusionOk="0">
                    <a:moveTo>
                      <a:pt x="5998" y="0"/>
                    </a:moveTo>
                    <a:lnTo>
                      <a:pt x="1600" y="154"/>
                    </a:lnTo>
                    <a:lnTo>
                      <a:pt x="1" y="4972"/>
                    </a:lnTo>
                    <a:lnTo>
                      <a:pt x="4573" y="4665"/>
                    </a:lnTo>
                    <a:lnTo>
                      <a:pt x="5998" y="0"/>
                    </a:lnTo>
                    <a:close/>
                  </a:path>
                </a:pathLst>
              </a:custGeom>
              <a:solidFill>
                <a:srgbClr val="A6A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616462" y="2949926"/>
                <a:ext cx="26007" cy="59547"/>
              </a:xfrm>
              <a:custGeom>
                <a:avLst/>
                <a:gdLst/>
                <a:ahLst/>
                <a:cxnLst/>
                <a:rect l="l" t="t" r="r" b="b"/>
                <a:pathLst>
                  <a:path w="390" h="893" extrusionOk="0">
                    <a:moveTo>
                      <a:pt x="62" y="0"/>
                    </a:moveTo>
                    <a:lnTo>
                      <a:pt x="0" y="41"/>
                    </a:lnTo>
                    <a:lnTo>
                      <a:pt x="246" y="338"/>
                    </a:lnTo>
                    <a:lnTo>
                      <a:pt x="287" y="718"/>
                    </a:lnTo>
                    <a:lnTo>
                      <a:pt x="257" y="831"/>
                    </a:lnTo>
                    <a:lnTo>
                      <a:pt x="390" y="892"/>
                    </a:lnTo>
                    <a:lnTo>
                      <a:pt x="359" y="287"/>
                    </a:lnTo>
                    <a:lnTo>
                      <a:pt x="62"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636934" y="2938990"/>
                <a:ext cx="28808" cy="65015"/>
              </a:xfrm>
              <a:custGeom>
                <a:avLst/>
                <a:gdLst/>
                <a:ahLst/>
                <a:cxnLst/>
                <a:rect l="l" t="t" r="r" b="b"/>
                <a:pathLst>
                  <a:path w="432" h="975" extrusionOk="0">
                    <a:moveTo>
                      <a:pt x="83" y="0"/>
                    </a:moveTo>
                    <a:lnTo>
                      <a:pt x="1" y="41"/>
                    </a:lnTo>
                    <a:lnTo>
                      <a:pt x="298" y="420"/>
                    </a:lnTo>
                    <a:lnTo>
                      <a:pt x="349" y="974"/>
                    </a:lnTo>
                    <a:lnTo>
                      <a:pt x="431" y="974"/>
                    </a:lnTo>
                    <a:lnTo>
                      <a:pt x="380" y="379"/>
                    </a:lnTo>
                    <a:lnTo>
                      <a:pt x="83"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1659540" y="2923920"/>
                <a:ext cx="23940" cy="33541"/>
              </a:xfrm>
              <a:custGeom>
                <a:avLst/>
                <a:gdLst/>
                <a:ahLst/>
                <a:cxnLst/>
                <a:rect l="l" t="t" r="r" b="b"/>
                <a:pathLst>
                  <a:path w="359" h="503" extrusionOk="0">
                    <a:moveTo>
                      <a:pt x="0" y="1"/>
                    </a:moveTo>
                    <a:lnTo>
                      <a:pt x="123" y="288"/>
                    </a:lnTo>
                    <a:lnTo>
                      <a:pt x="349" y="503"/>
                    </a:lnTo>
                    <a:lnTo>
                      <a:pt x="359" y="390"/>
                    </a:lnTo>
                    <a:lnTo>
                      <a:pt x="0" y="1"/>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1308114" y="3830414"/>
                <a:ext cx="214726" cy="72484"/>
              </a:xfrm>
              <a:custGeom>
                <a:avLst/>
                <a:gdLst/>
                <a:ahLst/>
                <a:cxnLst/>
                <a:rect l="l" t="t" r="r" b="b"/>
                <a:pathLst>
                  <a:path w="3220" h="1087" extrusionOk="0">
                    <a:moveTo>
                      <a:pt x="698" y="0"/>
                    </a:moveTo>
                    <a:cubicBezTo>
                      <a:pt x="319" y="0"/>
                      <a:pt x="1" y="318"/>
                      <a:pt x="1" y="707"/>
                    </a:cubicBezTo>
                    <a:lnTo>
                      <a:pt x="1" y="1087"/>
                    </a:lnTo>
                    <a:lnTo>
                      <a:pt x="3220" y="1087"/>
                    </a:lnTo>
                    <a:lnTo>
                      <a:pt x="3220" y="707"/>
                    </a:lnTo>
                    <a:cubicBezTo>
                      <a:pt x="3220" y="318"/>
                      <a:pt x="2912" y="0"/>
                      <a:pt x="2523" y="0"/>
                    </a:cubicBez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1297178" y="2389319"/>
                <a:ext cx="103295" cy="104491"/>
              </a:xfrm>
              <a:custGeom>
                <a:avLst/>
                <a:gdLst/>
                <a:ahLst/>
                <a:cxnLst/>
                <a:rect l="l" t="t" r="r" b="b"/>
                <a:pathLst>
                  <a:path w="1549" h="1567" extrusionOk="0">
                    <a:moveTo>
                      <a:pt x="401" y="1"/>
                    </a:moveTo>
                    <a:lnTo>
                      <a:pt x="1" y="391"/>
                    </a:lnTo>
                    <a:cubicBezTo>
                      <a:pt x="1" y="391"/>
                      <a:pt x="349" y="1375"/>
                      <a:pt x="718" y="1539"/>
                    </a:cubicBezTo>
                    <a:cubicBezTo>
                      <a:pt x="760" y="1558"/>
                      <a:pt x="803" y="1566"/>
                      <a:pt x="847" y="1566"/>
                    </a:cubicBezTo>
                    <a:cubicBezTo>
                      <a:pt x="1180" y="1566"/>
                      <a:pt x="1549" y="1077"/>
                      <a:pt x="1549" y="1077"/>
                    </a:cubicBezTo>
                    <a:cubicBezTo>
                      <a:pt x="1118" y="903"/>
                      <a:pt x="401" y="1"/>
                      <a:pt x="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400405" y="2409191"/>
                <a:ext cx="55482" cy="70950"/>
              </a:xfrm>
              <a:custGeom>
                <a:avLst/>
                <a:gdLst/>
                <a:ahLst/>
                <a:cxnLst/>
                <a:rect l="l" t="t" r="r" b="b"/>
                <a:pathLst>
                  <a:path w="832" h="1064" extrusionOk="0">
                    <a:moveTo>
                      <a:pt x="134" y="0"/>
                    </a:moveTo>
                    <a:lnTo>
                      <a:pt x="1" y="779"/>
                    </a:lnTo>
                    <a:lnTo>
                      <a:pt x="42" y="831"/>
                    </a:lnTo>
                    <a:cubicBezTo>
                      <a:pt x="42" y="831"/>
                      <a:pt x="251" y="1063"/>
                      <a:pt x="474" y="1063"/>
                    </a:cubicBezTo>
                    <a:cubicBezTo>
                      <a:pt x="508" y="1063"/>
                      <a:pt x="541" y="1058"/>
                      <a:pt x="575" y="1046"/>
                    </a:cubicBezTo>
                    <a:cubicBezTo>
                      <a:pt x="831" y="954"/>
                      <a:pt x="380" y="257"/>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4028233" y="4146894"/>
                <a:ext cx="604366" cy="256394"/>
              </a:xfrm>
              <a:custGeom>
                <a:avLst/>
                <a:gdLst/>
                <a:ahLst/>
                <a:cxnLst/>
                <a:rect l="l" t="t" r="r" b="b"/>
                <a:pathLst>
                  <a:path w="9063" h="3845" extrusionOk="0">
                    <a:moveTo>
                      <a:pt x="4532" y="0"/>
                    </a:moveTo>
                    <a:cubicBezTo>
                      <a:pt x="2092" y="0"/>
                      <a:pt x="103" y="523"/>
                      <a:pt x="1" y="1169"/>
                    </a:cubicBezTo>
                    <a:lnTo>
                      <a:pt x="1" y="1220"/>
                    </a:lnTo>
                    <a:lnTo>
                      <a:pt x="1" y="2625"/>
                    </a:lnTo>
                    <a:lnTo>
                      <a:pt x="1" y="2635"/>
                    </a:lnTo>
                    <a:lnTo>
                      <a:pt x="1" y="2656"/>
                    </a:lnTo>
                    <a:cubicBezTo>
                      <a:pt x="42" y="3312"/>
                      <a:pt x="2051" y="3845"/>
                      <a:pt x="4532" y="3845"/>
                    </a:cubicBezTo>
                    <a:cubicBezTo>
                      <a:pt x="6982" y="3845"/>
                      <a:pt x="8981" y="3322"/>
                      <a:pt x="9063" y="2676"/>
                    </a:cubicBezTo>
                    <a:lnTo>
                      <a:pt x="9063" y="2666"/>
                    </a:lnTo>
                    <a:lnTo>
                      <a:pt x="9063" y="2635"/>
                    </a:lnTo>
                    <a:cubicBezTo>
                      <a:pt x="9063" y="2625"/>
                      <a:pt x="9063" y="2604"/>
                      <a:pt x="9063" y="2594"/>
                    </a:cubicBezTo>
                    <a:lnTo>
                      <a:pt x="9063" y="1220"/>
                    </a:lnTo>
                    <a:lnTo>
                      <a:pt x="9063" y="1169"/>
                    </a:lnTo>
                    <a:cubicBezTo>
                      <a:pt x="8971" y="513"/>
                      <a:pt x="6982"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4028233" y="4229581"/>
                <a:ext cx="605100" cy="173708"/>
              </a:xfrm>
              <a:custGeom>
                <a:avLst/>
                <a:gdLst/>
                <a:ahLst/>
                <a:cxnLst/>
                <a:rect l="l" t="t" r="r" b="b"/>
                <a:pathLst>
                  <a:path w="9074" h="2605" extrusionOk="0">
                    <a:moveTo>
                      <a:pt x="1" y="1"/>
                    </a:moveTo>
                    <a:lnTo>
                      <a:pt x="1" y="1385"/>
                    </a:lnTo>
                    <a:lnTo>
                      <a:pt x="1" y="1395"/>
                    </a:lnTo>
                    <a:lnTo>
                      <a:pt x="1" y="1405"/>
                    </a:lnTo>
                    <a:lnTo>
                      <a:pt x="1" y="1416"/>
                    </a:lnTo>
                    <a:cubicBezTo>
                      <a:pt x="42" y="2072"/>
                      <a:pt x="2061" y="2605"/>
                      <a:pt x="4542" y="2605"/>
                    </a:cubicBezTo>
                    <a:cubicBezTo>
                      <a:pt x="6992" y="2605"/>
                      <a:pt x="8981" y="2092"/>
                      <a:pt x="9073" y="1436"/>
                    </a:cubicBezTo>
                    <a:lnTo>
                      <a:pt x="9073" y="1426"/>
                    </a:lnTo>
                    <a:lnTo>
                      <a:pt x="9073" y="1395"/>
                    </a:lnTo>
                    <a:cubicBezTo>
                      <a:pt x="9073" y="1385"/>
                      <a:pt x="9073" y="1375"/>
                      <a:pt x="9073" y="1364"/>
                    </a:cubicBezTo>
                    <a:lnTo>
                      <a:pt x="9073" y="21"/>
                    </a:lnTo>
                    <a:cubicBezTo>
                      <a:pt x="8981" y="677"/>
                      <a:pt x="6992" y="1200"/>
                      <a:pt x="4542" y="1200"/>
                    </a:cubicBezTo>
                    <a:cubicBezTo>
                      <a:pt x="206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a:off x="4028233" y="4224847"/>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a:off x="4110921" y="4170833"/>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7" y="1671"/>
                      <a:pt x="6603" y="1292"/>
                      <a:pt x="6603" y="841"/>
                    </a:cubicBezTo>
                    <a:cubicBezTo>
                      <a:pt x="6603" y="380"/>
                      <a:pt x="5127"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4038502" y="4267857"/>
                <a:ext cx="16471" cy="66416"/>
              </a:xfrm>
              <a:custGeom>
                <a:avLst/>
                <a:gdLst/>
                <a:ahLst/>
                <a:cxnLst/>
                <a:rect l="l" t="t" r="r" b="b"/>
                <a:pathLst>
                  <a:path w="247" h="996" extrusionOk="0">
                    <a:moveTo>
                      <a:pt x="123" y="1"/>
                    </a:moveTo>
                    <a:cubicBezTo>
                      <a:pt x="52" y="1"/>
                      <a:pt x="0" y="52"/>
                      <a:pt x="0" y="114"/>
                    </a:cubicBezTo>
                    <a:lnTo>
                      <a:pt x="0" y="872"/>
                    </a:lnTo>
                    <a:cubicBezTo>
                      <a:pt x="0" y="934"/>
                      <a:pt x="52" y="995"/>
                      <a:pt x="123" y="995"/>
                    </a:cubicBezTo>
                    <a:cubicBezTo>
                      <a:pt x="185" y="995"/>
                      <a:pt x="246" y="934"/>
                      <a:pt x="246" y="872"/>
                    </a:cubicBezTo>
                    <a:lnTo>
                      <a:pt x="246" y="11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4063775" y="4281527"/>
                <a:ext cx="16471" cy="71884"/>
              </a:xfrm>
              <a:custGeom>
                <a:avLst/>
                <a:gdLst/>
                <a:ahLst/>
                <a:cxnLst/>
                <a:rect l="l" t="t" r="r" b="b"/>
                <a:pathLst>
                  <a:path w="247" h="1078" extrusionOk="0">
                    <a:moveTo>
                      <a:pt x="124" y="1"/>
                    </a:moveTo>
                    <a:cubicBezTo>
                      <a:pt x="52" y="1"/>
                      <a:pt x="1" y="62"/>
                      <a:pt x="1" y="134"/>
                    </a:cubicBezTo>
                    <a:lnTo>
                      <a:pt x="1" y="954"/>
                    </a:lnTo>
                    <a:cubicBezTo>
                      <a:pt x="11" y="1016"/>
                      <a:pt x="62" y="1067"/>
                      <a:pt x="124" y="1077"/>
                    </a:cubicBezTo>
                    <a:cubicBezTo>
                      <a:pt x="195" y="1077"/>
                      <a:pt x="247" y="1016"/>
                      <a:pt x="247" y="954"/>
                    </a:cubicBezTo>
                    <a:lnTo>
                      <a:pt x="247" y="13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4091783" y="4292530"/>
                <a:ext cx="16471" cy="71817"/>
              </a:xfrm>
              <a:custGeom>
                <a:avLst/>
                <a:gdLst/>
                <a:ahLst/>
                <a:cxnLst/>
                <a:rect l="l" t="t" r="r" b="b"/>
                <a:pathLst>
                  <a:path w="247" h="1077" extrusionOk="0">
                    <a:moveTo>
                      <a:pt x="124" y="0"/>
                    </a:moveTo>
                    <a:cubicBezTo>
                      <a:pt x="62" y="0"/>
                      <a:pt x="1" y="51"/>
                      <a:pt x="1" y="123"/>
                    </a:cubicBezTo>
                    <a:lnTo>
                      <a:pt x="1" y="953"/>
                    </a:lnTo>
                    <a:cubicBezTo>
                      <a:pt x="1" y="1025"/>
                      <a:pt x="62" y="1076"/>
                      <a:pt x="124" y="1076"/>
                    </a:cubicBezTo>
                    <a:cubicBezTo>
                      <a:pt x="185" y="1076"/>
                      <a:pt x="237" y="1025"/>
                      <a:pt x="247" y="953"/>
                    </a:cubicBezTo>
                    <a:lnTo>
                      <a:pt x="24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4123258" y="4300732"/>
                <a:ext cx="16471" cy="71150"/>
              </a:xfrm>
              <a:custGeom>
                <a:avLst/>
                <a:gdLst/>
                <a:ahLst/>
                <a:cxnLst/>
                <a:rect l="l" t="t" r="r" b="b"/>
                <a:pathLst>
                  <a:path w="247" h="1067" extrusionOk="0">
                    <a:moveTo>
                      <a:pt x="124" y="0"/>
                    </a:moveTo>
                    <a:cubicBezTo>
                      <a:pt x="62" y="0"/>
                      <a:pt x="1" y="51"/>
                      <a:pt x="1" y="123"/>
                    </a:cubicBezTo>
                    <a:lnTo>
                      <a:pt x="1" y="953"/>
                    </a:lnTo>
                    <a:cubicBezTo>
                      <a:pt x="1" y="1015"/>
                      <a:pt x="62" y="1066"/>
                      <a:pt x="124" y="1066"/>
                    </a:cubicBezTo>
                    <a:cubicBezTo>
                      <a:pt x="185" y="1066"/>
                      <a:pt x="236" y="1015"/>
                      <a:pt x="247" y="953"/>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4149931" y="4306867"/>
                <a:ext cx="17138" cy="74551"/>
              </a:xfrm>
              <a:custGeom>
                <a:avLst/>
                <a:gdLst/>
                <a:ahLst/>
                <a:cxnLst/>
                <a:rect l="l" t="t" r="r" b="b"/>
                <a:pathLst>
                  <a:path w="257" h="1118" extrusionOk="0">
                    <a:moveTo>
                      <a:pt x="134" y="0"/>
                    </a:moveTo>
                    <a:cubicBezTo>
                      <a:pt x="62" y="0"/>
                      <a:pt x="11" y="52"/>
                      <a:pt x="11" y="123"/>
                    </a:cubicBezTo>
                    <a:lnTo>
                      <a:pt x="11" y="984"/>
                    </a:lnTo>
                    <a:cubicBezTo>
                      <a:pt x="0" y="1056"/>
                      <a:pt x="62" y="1118"/>
                      <a:pt x="134" y="1118"/>
                    </a:cubicBezTo>
                    <a:cubicBezTo>
                      <a:pt x="205" y="1118"/>
                      <a:pt x="257" y="1056"/>
                      <a:pt x="257" y="984"/>
                    </a:cubicBezTo>
                    <a:lnTo>
                      <a:pt x="257" y="123"/>
                    </a:lnTo>
                    <a:cubicBezTo>
                      <a:pt x="257" y="62"/>
                      <a:pt x="20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4183407" y="4312269"/>
                <a:ext cx="16471" cy="74684"/>
              </a:xfrm>
              <a:custGeom>
                <a:avLst/>
                <a:gdLst/>
                <a:ahLst/>
                <a:cxnLst/>
                <a:rect l="l" t="t" r="r" b="b"/>
                <a:pathLst>
                  <a:path w="247" h="1120" extrusionOk="0">
                    <a:moveTo>
                      <a:pt x="137" y="0"/>
                    </a:moveTo>
                    <a:cubicBezTo>
                      <a:pt x="133" y="0"/>
                      <a:pt x="128" y="1"/>
                      <a:pt x="124" y="1"/>
                    </a:cubicBezTo>
                    <a:cubicBezTo>
                      <a:pt x="52" y="1"/>
                      <a:pt x="1" y="53"/>
                      <a:pt x="1" y="124"/>
                    </a:cubicBezTo>
                    <a:lnTo>
                      <a:pt x="1" y="996"/>
                    </a:lnTo>
                    <a:cubicBezTo>
                      <a:pt x="1" y="1067"/>
                      <a:pt x="52" y="1119"/>
                      <a:pt x="124" y="1119"/>
                    </a:cubicBezTo>
                    <a:cubicBezTo>
                      <a:pt x="129" y="1120"/>
                      <a:pt x="134" y="1120"/>
                      <a:pt x="139" y="1120"/>
                    </a:cubicBezTo>
                    <a:cubicBezTo>
                      <a:pt x="195" y="1120"/>
                      <a:pt x="247" y="1072"/>
                      <a:pt x="247" y="1006"/>
                    </a:cubicBezTo>
                    <a:lnTo>
                      <a:pt x="247" y="124"/>
                    </a:lnTo>
                    <a:cubicBezTo>
                      <a:pt x="247" y="58"/>
                      <a:pt x="194" y="0"/>
                      <a:pt x="137"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4218283" y="4315069"/>
                <a:ext cx="16471" cy="75218"/>
              </a:xfrm>
              <a:custGeom>
                <a:avLst/>
                <a:gdLst/>
                <a:ahLst/>
                <a:cxnLst/>
                <a:rect l="l" t="t" r="r" b="b"/>
                <a:pathLst>
                  <a:path w="247" h="1128" extrusionOk="0">
                    <a:moveTo>
                      <a:pt x="123" y="0"/>
                    </a:moveTo>
                    <a:cubicBezTo>
                      <a:pt x="62" y="0"/>
                      <a:pt x="0" y="62"/>
                      <a:pt x="0" y="134"/>
                    </a:cubicBezTo>
                    <a:lnTo>
                      <a:pt x="0" y="1005"/>
                    </a:lnTo>
                    <a:cubicBezTo>
                      <a:pt x="0" y="1066"/>
                      <a:pt x="62" y="1128"/>
                      <a:pt x="123" y="1128"/>
                    </a:cubicBezTo>
                    <a:cubicBezTo>
                      <a:pt x="195" y="1128"/>
                      <a:pt x="247" y="1066"/>
                      <a:pt x="247" y="1005"/>
                    </a:cubicBezTo>
                    <a:lnTo>
                      <a:pt x="247" y="134"/>
                    </a:lnTo>
                    <a:cubicBezTo>
                      <a:pt x="247"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a:off x="4251092" y="4317803"/>
                <a:ext cx="16471" cy="75218"/>
              </a:xfrm>
              <a:custGeom>
                <a:avLst/>
                <a:gdLst/>
                <a:ahLst/>
                <a:cxnLst/>
                <a:rect l="l" t="t" r="r" b="b"/>
                <a:pathLst>
                  <a:path w="247" h="1128" extrusionOk="0">
                    <a:moveTo>
                      <a:pt x="134" y="0"/>
                    </a:moveTo>
                    <a:cubicBezTo>
                      <a:pt x="62" y="0"/>
                      <a:pt x="1" y="52"/>
                      <a:pt x="1" y="123"/>
                    </a:cubicBezTo>
                    <a:lnTo>
                      <a:pt x="1" y="1005"/>
                    </a:lnTo>
                    <a:cubicBezTo>
                      <a:pt x="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3"/>
              <p:cNvSpPr/>
              <p:nvPr/>
            </p:nvSpPr>
            <p:spPr>
              <a:xfrm>
                <a:off x="4289368" y="4317803"/>
                <a:ext cx="16471" cy="75218"/>
              </a:xfrm>
              <a:custGeom>
                <a:avLst/>
                <a:gdLst/>
                <a:ahLst/>
                <a:cxnLst/>
                <a:rect l="l" t="t" r="r" b="b"/>
                <a:pathLst>
                  <a:path w="247" h="1128" extrusionOk="0">
                    <a:moveTo>
                      <a:pt x="134" y="0"/>
                    </a:moveTo>
                    <a:cubicBezTo>
                      <a:pt x="62" y="0"/>
                      <a:pt x="1" y="52"/>
                      <a:pt x="1" y="123"/>
                    </a:cubicBezTo>
                    <a:lnTo>
                      <a:pt x="1" y="1005"/>
                    </a:lnTo>
                    <a:cubicBezTo>
                      <a:pt x="1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4321510" y="4317803"/>
                <a:ext cx="16471" cy="75218"/>
              </a:xfrm>
              <a:custGeom>
                <a:avLst/>
                <a:gdLst/>
                <a:ahLst/>
                <a:cxnLst/>
                <a:rect l="l" t="t" r="r" b="b"/>
                <a:pathLst>
                  <a:path w="247" h="1128" extrusionOk="0">
                    <a:moveTo>
                      <a:pt x="123" y="0"/>
                    </a:moveTo>
                    <a:cubicBezTo>
                      <a:pt x="52" y="0"/>
                      <a:pt x="0" y="62"/>
                      <a:pt x="0" y="123"/>
                    </a:cubicBezTo>
                    <a:lnTo>
                      <a:pt x="0" y="1005"/>
                    </a:lnTo>
                    <a:cubicBezTo>
                      <a:pt x="0" y="1066"/>
                      <a:pt x="52" y="1128"/>
                      <a:pt x="123" y="1128"/>
                    </a:cubicBezTo>
                    <a:cubicBezTo>
                      <a:pt x="185" y="1118"/>
                      <a:pt x="236" y="1066"/>
                      <a:pt x="246" y="100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4356386" y="4317803"/>
                <a:ext cx="15804" cy="75218"/>
              </a:xfrm>
              <a:custGeom>
                <a:avLst/>
                <a:gdLst/>
                <a:ahLst/>
                <a:cxnLst/>
                <a:rect l="l" t="t" r="r" b="b"/>
                <a:pathLst>
                  <a:path w="237" h="1128" extrusionOk="0">
                    <a:moveTo>
                      <a:pt x="113" y="0"/>
                    </a:moveTo>
                    <a:cubicBezTo>
                      <a:pt x="52" y="0"/>
                      <a:pt x="0" y="62"/>
                      <a:pt x="0" y="123"/>
                    </a:cubicBezTo>
                    <a:lnTo>
                      <a:pt x="0" y="1005"/>
                    </a:lnTo>
                    <a:cubicBezTo>
                      <a:pt x="0" y="1066"/>
                      <a:pt x="52" y="1128"/>
                      <a:pt x="113" y="1128"/>
                    </a:cubicBezTo>
                    <a:cubicBezTo>
                      <a:pt x="185" y="1128"/>
                      <a:pt x="236" y="1066"/>
                      <a:pt x="236" y="1005"/>
                    </a:cubicBezTo>
                    <a:lnTo>
                      <a:pt x="236" y="123"/>
                    </a:lnTo>
                    <a:cubicBezTo>
                      <a:pt x="236" y="6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3"/>
              <p:cNvSpPr/>
              <p:nvPr/>
            </p:nvSpPr>
            <p:spPr>
              <a:xfrm>
                <a:off x="4555305" y="4291797"/>
                <a:ext cx="15804" cy="70483"/>
              </a:xfrm>
              <a:custGeom>
                <a:avLst/>
                <a:gdLst/>
                <a:ahLst/>
                <a:cxnLst/>
                <a:rect l="l" t="t" r="r" b="b"/>
                <a:pathLst>
                  <a:path w="237" h="1057" extrusionOk="0">
                    <a:moveTo>
                      <a:pt x="123" y="1"/>
                    </a:moveTo>
                    <a:cubicBezTo>
                      <a:pt x="52" y="1"/>
                      <a:pt x="0" y="52"/>
                      <a:pt x="0" y="124"/>
                    </a:cubicBezTo>
                    <a:lnTo>
                      <a:pt x="0" y="934"/>
                    </a:lnTo>
                    <a:cubicBezTo>
                      <a:pt x="0" y="995"/>
                      <a:pt x="52" y="1057"/>
                      <a:pt x="123" y="1057"/>
                    </a:cubicBezTo>
                    <a:cubicBezTo>
                      <a:pt x="185" y="1057"/>
                      <a:pt x="236" y="995"/>
                      <a:pt x="236" y="934"/>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3"/>
              <p:cNvSpPr/>
              <p:nvPr/>
            </p:nvSpPr>
            <p:spPr>
              <a:xfrm>
                <a:off x="4523830" y="4300732"/>
                <a:ext cx="16471" cy="71150"/>
              </a:xfrm>
              <a:custGeom>
                <a:avLst/>
                <a:gdLst/>
                <a:ahLst/>
                <a:cxnLst/>
                <a:rect l="l" t="t" r="r" b="b"/>
                <a:pathLst>
                  <a:path w="247" h="1067" extrusionOk="0">
                    <a:moveTo>
                      <a:pt x="124" y="0"/>
                    </a:moveTo>
                    <a:cubicBezTo>
                      <a:pt x="62" y="0"/>
                      <a:pt x="11" y="51"/>
                      <a:pt x="1" y="123"/>
                    </a:cubicBezTo>
                    <a:lnTo>
                      <a:pt x="1" y="953"/>
                    </a:lnTo>
                    <a:cubicBezTo>
                      <a:pt x="11" y="1015"/>
                      <a:pt x="62" y="1066"/>
                      <a:pt x="124" y="1066"/>
                    </a:cubicBezTo>
                    <a:cubicBezTo>
                      <a:pt x="196" y="1066"/>
                      <a:pt x="247" y="1015"/>
                      <a:pt x="247" y="953"/>
                    </a:cubicBezTo>
                    <a:lnTo>
                      <a:pt x="247" y="123"/>
                    </a:lnTo>
                    <a:cubicBezTo>
                      <a:pt x="247" y="51"/>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4495823" y="4306867"/>
                <a:ext cx="17138" cy="74551"/>
              </a:xfrm>
              <a:custGeom>
                <a:avLst/>
                <a:gdLst/>
                <a:ahLst/>
                <a:cxnLst/>
                <a:rect l="l" t="t" r="r" b="b"/>
                <a:pathLst>
                  <a:path w="257" h="1118" extrusionOk="0">
                    <a:moveTo>
                      <a:pt x="134" y="0"/>
                    </a:moveTo>
                    <a:cubicBezTo>
                      <a:pt x="62" y="0"/>
                      <a:pt x="11" y="52"/>
                      <a:pt x="11" y="123"/>
                    </a:cubicBezTo>
                    <a:lnTo>
                      <a:pt x="11" y="984"/>
                    </a:lnTo>
                    <a:cubicBezTo>
                      <a:pt x="1" y="1056"/>
                      <a:pt x="62" y="1118"/>
                      <a:pt x="134" y="1118"/>
                    </a:cubicBezTo>
                    <a:cubicBezTo>
                      <a:pt x="206" y="1118"/>
                      <a:pt x="257" y="1056"/>
                      <a:pt x="257" y="984"/>
                    </a:cubicBezTo>
                    <a:lnTo>
                      <a:pt x="257" y="123"/>
                    </a:lnTo>
                    <a:cubicBezTo>
                      <a:pt x="257"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4463681" y="4312335"/>
                <a:ext cx="15804" cy="74551"/>
              </a:xfrm>
              <a:custGeom>
                <a:avLst/>
                <a:gdLst/>
                <a:ahLst/>
                <a:cxnLst/>
                <a:rect l="l" t="t" r="r" b="b"/>
                <a:pathLst>
                  <a:path w="237" h="1118" extrusionOk="0">
                    <a:moveTo>
                      <a:pt x="124" y="0"/>
                    </a:moveTo>
                    <a:cubicBezTo>
                      <a:pt x="52" y="0"/>
                      <a:pt x="1" y="52"/>
                      <a:pt x="1" y="113"/>
                    </a:cubicBezTo>
                    <a:lnTo>
                      <a:pt x="1" y="995"/>
                    </a:lnTo>
                    <a:cubicBezTo>
                      <a:pt x="1" y="1066"/>
                      <a:pt x="52" y="1118"/>
                      <a:pt x="124" y="1118"/>
                    </a:cubicBezTo>
                    <a:cubicBezTo>
                      <a:pt x="185" y="1118"/>
                      <a:pt x="237" y="1066"/>
                      <a:pt x="237" y="995"/>
                    </a:cubicBezTo>
                    <a:lnTo>
                      <a:pt x="237" y="113"/>
                    </a:lnTo>
                    <a:cubicBezTo>
                      <a:pt x="23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4428138" y="4315069"/>
                <a:ext cx="16471" cy="75218"/>
              </a:xfrm>
              <a:custGeom>
                <a:avLst/>
                <a:gdLst/>
                <a:ahLst/>
                <a:cxnLst/>
                <a:rect l="l" t="t" r="r" b="b"/>
                <a:pathLst>
                  <a:path w="247" h="1128" extrusionOk="0">
                    <a:moveTo>
                      <a:pt x="124" y="0"/>
                    </a:moveTo>
                    <a:cubicBezTo>
                      <a:pt x="62" y="0"/>
                      <a:pt x="1" y="62"/>
                      <a:pt x="11" y="123"/>
                    </a:cubicBezTo>
                    <a:lnTo>
                      <a:pt x="11" y="1005"/>
                    </a:lnTo>
                    <a:cubicBezTo>
                      <a:pt x="1" y="1066"/>
                      <a:pt x="62" y="1128"/>
                      <a:pt x="124" y="1128"/>
                    </a:cubicBezTo>
                    <a:cubicBezTo>
                      <a:pt x="195" y="1128"/>
                      <a:pt x="247" y="1066"/>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a:off x="4395330" y="4317803"/>
                <a:ext cx="16471" cy="75218"/>
              </a:xfrm>
              <a:custGeom>
                <a:avLst/>
                <a:gdLst/>
                <a:ahLst/>
                <a:cxnLst/>
                <a:rect l="l" t="t" r="r" b="b"/>
                <a:pathLst>
                  <a:path w="247" h="1128" extrusionOk="0">
                    <a:moveTo>
                      <a:pt x="124" y="0"/>
                    </a:moveTo>
                    <a:cubicBezTo>
                      <a:pt x="62" y="0"/>
                      <a:pt x="1" y="62"/>
                      <a:pt x="1" y="123"/>
                    </a:cubicBezTo>
                    <a:lnTo>
                      <a:pt x="1" y="1005"/>
                    </a:lnTo>
                    <a:cubicBezTo>
                      <a:pt x="1" y="1066"/>
                      <a:pt x="62" y="1128"/>
                      <a:pt x="124" y="1128"/>
                    </a:cubicBezTo>
                    <a:cubicBezTo>
                      <a:pt x="195" y="1118"/>
                      <a:pt x="247" y="1066"/>
                      <a:pt x="247" y="1005"/>
                    </a:cubicBezTo>
                    <a:lnTo>
                      <a:pt x="247" y="123"/>
                    </a:lnTo>
                    <a:cubicBezTo>
                      <a:pt x="247" y="5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3"/>
              <p:cNvSpPr/>
              <p:nvPr/>
            </p:nvSpPr>
            <p:spPr>
              <a:xfrm>
                <a:off x="4019364" y="4008126"/>
                <a:ext cx="605033" cy="256394"/>
              </a:xfrm>
              <a:custGeom>
                <a:avLst/>
                <a:gdLst/>
                <a:ahLst/>
                <a:cxnLst/>
                <a:rect l="l" t="t" r="r" b="b"/>
                <a:pathLst>
                  <a:path w="9073" h="3845" extrusionOk="0">
                    <a:moveTo>
                      <a:pt x="4542" y="0"/>
                    </a:moveTo>
                    <a:cubicBezTo>
                      <a:pt x="2092" y="0"/>
                      <a:pt x="103" y="523"/>
                      <a:pt x="11" y="1169"/>
                    </a:cubicBezTo>
                    <a:lnTo>
                      <a:pt x="11" y="1220"/>
                    </a:lnTo>
                    <a:lnTo>
                      <a:pt x="0" y="1210"/>
                    </a:lnTo>
                    <a:lnTo>
                      <a:pt x="0" y="2625"/>
                    </a:lnTo>
                    <a:lnTo>
                      <a:pt x="0" y="2635"/>
                    </a:lnTo>
                    <a:lnTo>
                      <a:pt x="0" y="2645"/>
                    </a:lnTo>
                    <a:cubicBezTo>
                      <a:pt x="41" y="3312"/>
                      <a:pt x="2061" y="3845"/>
                      <a:pt x="4542" y="3845"/>
                    </a:cubicBezTo>
                    <a:cubicBezTo>
                      <a:pt x="6992" y="3845"/>
                      <a:pt x="8981" y="3322"/>
                      <a:pt x="9073" y="2676"/>
                    </a:cubicBezTo>
                    <a:lnTo>
                      <a:pt x="9073" y="2666"/>
                    </a:lnTo>
                    <a:cubicBezTo>
                      <a:pt x="9073" y="2656"/>
                      <a:pt x="9073" y="2635"/>
                      <a:pt x="9073" y="2625"/>
                    </a:cubicBezTo>
                    <a:lnTo>
                      <a:pt x="9073" y="2594"/>
                    </a:lnTo>
                    <a:lnTo>
                      <a:pt x="9073" y="1220"/>
                    </a:lnTo>
                    <a:lnTo>
                      <a:pt x="9073" y="1169"/>
                    </a:lnTo>
                    <a:cubicBezTo>
                      <a:pt x="8970" y="513"/>
                      <a:pt x="6982" y="0"/>
                      <a:pt x="4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3"/>
              <p:cNvSpPr/>
              <p:nvPr/>
            </p:nvSpPr>
            <p:spPr>
              <a:xfrm>
                <a:off x="4020031" y="4090146"/>
                <a:ext cx="604366" cy="174375"/>
              </a:xfrm>
              <a:custGeom>
                <a:avLst/>
                <a:gdLst/>
                <a:ahLst/>
                <a:cxnLst/>
                <a:rect l="l" t="t" r="r" b="b"/>
                <a:pathLst>
                  <a:path w="9063" h="2615" extrusionOk="0">
                    <a:moveTo>
                      <a:pt x="1" y="1"/>
                    </a:moveTo>
                    <a:lnTo>
                      <a:pt x="1" y="1385"/>
                    </a:lnTo>
                    <a:lnTo>
                      <a:pt x="1" y="1395"/>
                    </a:lnTo>
                    <a:lnTo>
                      <a:pt x="1" y="1405"/>
                    </a:lnTo>
                    <a:lnTo>
                      <a:pt x="1" y="1415"/>
                    </a:lnTo>
                    <a:cubicBezTo>
                      <a:pt x="42" y="2082"/>
                      <a:pt x="2051" y="2615"/>
                      <a:pt x="4532" y="2615"/>
                    </a:cubicBezTo>
                    <a:cubicBezTo>
                      <a:pt x="6982" y="2615"/>
                      <a:pt x="8981" y="2092"/>
                      <a:pt x="9063" y="1436"/>
                    </a:cubicBezTo>
                    <a:lnTo>
                      <a:pt x="9063" y="1426"/>
                    </a:lnTo>
                    <a:cubicBezTo>
                      <a:pt x="9063" y="1415"/>
                      <a:pt x="9063" y="1405"/>
                      <a:pt x="9063" y="1395"/>
                    </a:cubicBezTo>
                    <a:lnTo>
                      <a:pt x="9063" y="1364"/>
                    </a:lnTo>
                    <a:lnTo>
                      <a:pt x="9063" y="2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3"/>
              <p:cNvSpPr/>
              <p:nvPr/>
            </p:nvSpPr>
            <p:spPr>
              <a:xfrm>
                <a:off x="4020031" y="4086078"/>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3"/>
              <p:cNvSpPr/>
              <p:nvPr/>
            </p:nvSpPr>
            <p:spPr>
              <a:xfrm>
                <a:off x="4102052" y="4032065"/>
                <a:ext cx="440321" cy="110760"/>
              </a:xfrm>
              <a:custGeom>
                <a:avLst/>
                <a:gdLst/>
                <a:ahLst/>
                <a:cxnLst/>
                <a:rect l="l" t="t" r="r" b="b"/>
                <a:pathLst>
                  <a:path w="6603" h="1661" extrusionOk="0">
                    <a:moveTo>
                      <a:pt x="3302" y="0"/>
                    </a:moveTo>
                    <a:cubicBezTo>
                      <a:pt x="1477" y="0"/>
                      <a:pt x="1" y="369"/>
                      <a:pt x="1" y="831"/>
                    </a:cubicBezTo>
                    <a:cubicBezTo>
                      <a:pt x="1" y="1292"/>
                      <a:pt x="1477" y="1661"/>
                      <a:pt x="3302" y="1661"/>
                    </a:cubicBezTo>
                    <a:cubicBezTo>
                      <a:pt x="5126" y="1661"/>
                      <a:pt x="6603" y="1292"/>
                      <a:pt x="6603" y="831"/>
                    </a:cubicBezTo>
                    <a:cubicBezTo>
                      <a:pt x="6603" y="369"/>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3"/>
              <p:cNvSpPr/>
              <p:nvPr/>
            </p:nvSpPr>
            <p:spPr>
              <a:xfrm>
                <a:off x="4029633" y="4129089"/>
                <a:ext cx="16471" cy="66416"/>
              </a:xfrm>
              <a:custGeom>
                <a:avLst/>
                <a:gdLst/>
                <a:ahLst/>
                <a:cxnLst/>
                <a:rect l="l" t="t" r="r" b="b"/>
                <a:pathLst>
                  <a:path w="247" h="996" extrusionOk="0">
                    <a:moveTo>
                      <a:pt x="123" y="1"/>
                    </a:moveTo>
                    <a:cubicBezTo>
                      <a:pt x="62" y="1"/>
                      <a:pt x="10" y="52"/>
                      <a:pt x="0" y="124"/>
                    </a:cubicBezTo>
                    <a:lnTo>
                      <a:pt x="0" y="872"/>
                    </a:lnTo>
                    <a:cubicBezTo>
                      <a:pt x="10" y="944"/>
                      <a:pt x="62" y="995"/>
                      <a:pt x="123" y="995"/>
                    </a:cubicBezTo>
                    <a:cubicBezTo>
                      <a:pt x="195" y="995"/>
                      <a:pt x="246" y="944"/>
                      <a:pt x="246" y="872"/>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3"/>
              <p:cNvSpPr/>
              <p:nvPr/>
            </p:nvSpPr>
            <p:spPr>
              <a:xfrm>
                <a:off x="4054240" y="4142693"/>
                <a:ext cx="17138" cy="71350"/>
              </a:xfrm>
              <a:custGeom>
                <a:avLst/>
                <a:gdLst/>
                <a:ahLst/>
                <a:cxnLst/>
                <a:rect l="l" t="t" r="r" b="b"/>
                <a:pathLst>
                  <a:path w="257" h="1070" extrusionOk="0">
                    <a:moveTo>
                      <a:pt x="118" y="1"/>
                    </a:moveTo>
                    <a:cubicBezTo>
                      <a:pt x="53" y="1"/>
                      <a:pt x="1" y="58"/>
                      <a:pt x="10" y="125"/>
                    </a:cubicBezTo>
                    <a:lnTo>
                      <a:pt x="10" y="945"/>
                    </a:lnTo>
                    <a:cubicBezTo>
                      <a:pt x="1" y="1012"/>
                      <a:pt x="53" y="1069"/>
                      <a:pt x="118" y="1069"/>
                    </a:cubicBezTo>
                    <a:cubicBezTo>
                      <a:pt x="123" y="1069"/>
                      <a:pt x="128" y="1069"/>
                      <a:pt x="133" y="1068"/>
                    </a:cubicBezTo>
                    <a:cubicBezTo>
                      <a:pt x="205" y="1068"/>
                      <a:pt x="256" y="1017"/>
                      <a:pt x="256" y="945"/>
                    </a:cubicBezTo>
                    <a:lnTo>
                      <a:pt x="256" y="125"/>
                    </a:lnTo>
                    <a:cubicBezTo>
                      <a:pt x="256" y="53"/>
                      <a:pt x="195" y="2"/>
                      <a:pt x="133" y="2"/>
                    </a:cubicBezTo>
                    <a:cubicBezTo>
                      <a:pt x="128" y="1"/>
                      <a:pt x="123" y="1"/>
                      <a:pt x="11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4082914" y="4152362"/>
                <a:ext cx="17138" cy="73217"/>
              </a:xfrm>
              <a:custGeom>
                <a:avLst/>
                <a:gdLst/>
                <a:ahLst/>
                <a:cxnLst/>
                <a:rect l="l" t="t" r="r" b="b"/>
                <a:pathLst>
                  <a:path w="257" h="1098" extrusionOk="0">
                    <a:moveTo>
                      <a:pt x="124" y="0"/>
                    </a:moveTo>
                    <a:cubicBezTo>
                      <a:pt x="62" y="0"/>
                      <a:pt x="1" y="62"/>
                      <a:pt x="11" y="134"/>
                    </a:cubicBezTo>
                    <a:lnTo>
                      <a:pt x="11" y="974"/>
                    </a:lnTo>
                    <a:cubicBezTo>
                      <a:pt x="1" y="1036"/>
                      <a:pt x="62" y="1097"/>
                      <a:pt x="124" y="1097"/>
                    </a:cubicBezTo>
                    <a:cubicBezTo>
                      <a:pt x="195" y="1097"/>
                      <a:pt x="257" y="1036"/>
                      <a:pt x="247" y="974"/>
                    </a:cubicBezTo>
                    <a:lnTo>
                      <a:pt x="247" y="134"/>
                    </a:lnTo>
                    <a:cubicBezTo>
                      <a:pt x="25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4115056" y="4161897"/>
                <a:ext cx="15804" cy="71217"/>
              </a:xfrm>
              <a:custGeom>
                <a:avLst/>
                <a:gdLst/>
                <a:ahLst/>
                <a:cxnLst/>
                <a:rect l="l" t="t" r="r" b="b"/>
                <a:pathLst>
                  <a:path w="237" h="1068" extrusionOk="0">
                    <a:moveTo>
                      <a:pt x="124" y="1"/>
                    </a:moveTo>
                    <a:cubicBezTo>
                      <a:pt x="52" y="1"/>
                      <a:pt x="0" y="52"/>
                      <a:pt x="0" y="114"/>
                    </a:cubicBezTo>
                    <a:lnTo>
                      <a:pt x="0" y="944"/>
                    </a:lnTo>
                    <a:cubicBezTo>
                      <a:pt x="0" y="1016"/>
                      <a:pt x="52" y="1067"/>
                      <a:pt x="124" y="1067"/>
                    </a:cubicBezTo>
                    <a:cubicBezTo>
                      <a:pt x="185" y="1067"/>
                      <a:pt x="236" y="1016"/>
                      <a:pt x="236" y="944"/>
                    </a:cubicBezTo>
                    <a:lnTo>
                      <a:pt x="236" y="11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3"/>
              <p:cNvSpPr/>
              <p:nvPr/>
            </p:nvSpPr>
            <p:spPr>
              <a:xfrm>
                <a:off x="4141729" y="4168766"/>
                <a:ext cx="17138" cy="73884"/>
              </a:xfrm>
              <a:custGeom>
                <a:avLst/>
                <a:gdLst/>
                <a:ahLst/>
                <a:cxnLst/>
                <a:rect l="l" t="t" r="r" b="b"/>
                <a:pathLst>
                  <a:path w="257" h="1108" extrusionOk="0">
                    <a:moveTo>
                      <a:pt x="134" y="0"/>
                    </a:moveTo>
                    <a:cubicBezTo>
                      <a:pt x="62" y="0"/>
                      <a:pt x="0" y="52"/>
                      <a:pt x="0" y="124"/>
                    </a:cubicBezTo>
                    <a:lnTo>
                      <a:pt x="0" y="985"/>
                    </a:lnTo>
                    <a:cubicBezTo>
                      <a:pt x="0" y="1056"/>
                      <a:pt x="62" y="1108"/>
                      <a:pt x="134" y="1108"/>
                    </a:cubicBezTo>
                    <a:cubicBezTo>
                      <a:pt x="195" y="1108"/>
                      <a:pt x="257" y="1046"/>
                      <a:pt x="246" y="985"/>
                    </a:cubicBezTo>
                    <a:lnTo>
                      <a:pt x="246" y="124"/>
                    </a:lnTo>
                    <a:cubicBezTo>
                      <a:pt x="246"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3"/>
              <p:cNvSpPr/>
              <p:nvPr/>
            </p:nvSpPr>
            <p:spPr>
              <a:xfrm>
                <a:off x="4174538" y="4172900"/>
                <a:ext cx="17138" cy="75218"/>
              </a:xfrm>
              <a:custGeom>
                <a:avLst/>
                <a:gdLst/>
                <a:ahLst/>
                <a:cxnLst/>
                <a:rect l="l" t="t" r="r" b="b"/>
                <a:pathLst>
                  <a:path w="257" h="1128" extrusionOk="0">
                    <a:moveTo>
                      <a:pt x="123" y="0"/>
                    </a:moveTo>
                    <a:cubicBezTo>
                      <a:pt x="52" y="0"/>
                      <a:pt x="0" y="51"/>
                      <a:pt x="0" y="123"/>
                    </a:cubicBezTo>
                    <a:lnTo>
                      <a:pt x="0" y="1005"/>
                    </a:lnTo>
                    <a:cubicBezTo>
                      <a:pt x="0" y="1066"/>
                      <a:pt x="62" y="1128"/>
                      <a:pt x="123" y="1128"/>
                    </a:cubicBezTo>
                    <a:cubicBezTo>
                      <a:pt x="195" y="1128"/>
                      <a:pt x="246" y="1076"/>
                      <a:pt x="257" y="1005"/>
                    </a:cubicBezTo>
                    <a:lnTo>
                      <a:pt x="257" y="123"/>
                    </a:lnTo>
                    <a:cubicBezTo>
                      <a:pt x="257"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4210081" y="4176968"/>
                <a:ext cx="16471" cy="74551"/>
              </a:xfrm>
              <a:custGeom>
                <a:avLst/>
                <a:gdLst/>
                <a:ahLst/>
                <a:cxnLst/>
                <a:rect l="l" t="t" r="r" b="b"/>
                <a:pathLst>
                  <a:path w="247" h="1118" extrusionOk="0">
                    <a:moveTo>
                      <a:pt x="123" y="1"/>
                    </a:moveTo>
                    <a:cubicBezTo>
                      <a:pt x="52" y="1"/>
                      <a:pt x="0" y="52"/>
                      <a:pt x="0" y="124"/>
                    </a:cubicBezTo>
                    <a:lnTo>
                      <a:pt x="0" y="995"/>
                    </a:lnTo>
                    <a:cubicBezTo>
                      <a:pt x="0" y="1056"/>
                      <a:pt x="52" y="1108"/>
                      <a:pt x="123" y="1118"/>
                    </a:cubicBezTo>
                    <a:cubicBezTo>
                      <a:pt x="185" y="1118"/>
                      <a:pt x="246" y="1056"/>
                      <a:pt x="246" y="995"/>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4242289" y="4178902"/>
                <a:ext cx="17071" cy="75351"/>
              </a:xfrm>
              <a:custGeom>
                <a:avLst/>
                <a:gdLst/>
                <a:ahLst/>
                <a:cxnLst/>
                <a:rect l="l" t="t" r="r" b="b"/>
                <a:pathLst>
                  <a:path w="256" h="1130" extrusionOk="0">
                    <a:moveTo>
                      <a:pt x="114" y="1"/>
                    </a:moveTo>
                    <a:cubicBezTo>
                      <a:pt x="51" y="1"/>
                      <a:pt x="0" y="49"/>
                      <a:pt x="10" y="115"/>
                    </a:cubicBezTo>
                    <a:lnTo>
                      <a:pt x="10" y="997"/>
                    </a:lnTo>
                    <a:cubicBezTo>
                      <a:pt x="10" y="1068"/>
                      <a:pt x="61" y="1130"/>
                      <a:pt x="133" y="1130"/>
                    </a:cubicBezTo>
                    <a:cubicBezTo>
                      <a:pt x="204" y="1120"/>
                      <a:pt x="256" y="1068"/>
                      <a:pt x="256" y="997"/>
                    </a:cubicBezTo>
                    <a:lnTo>
                      <a:pt x="256" y="115"/>
                    </a:lnTo>
                    <a:cubicBezTo>
                      <a:pt x="256" y="54"/>
                      <a:pt x="194" y="2"/>
                      <a:pt x="133" y="2"/>
                    </a:cubicBezTo>
                    <a:cubicBezTo>
                      <a:pt x="126" y="1"/>
                      <a:pt x="120" y="1"/>
                      <a:pt x="11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4281166" y="4178968"/>
                <a:ext cx="16471" cy="75285"/>
              </a:xfrm>
              <a:custGeom>
                <a:avLst/>
                <a:gdLst/>
                <a:ahLst/>
                <a:cxnLst/>
                <a:rect l="l" t="t" r="r" b="b"/>
                <a:pathLst>
                  <a:path w="247" h="1129" extrusionOk="0">
                    <a:moveTo>
                      <a:pt x="108" y="0"/>
                    </a:moveTo>
                    <a:cubicBezTo>
                      <a:pt x="45" y="0"/>
                      <a:pt x="1" y="57"/>
                      <a:pt x="1" y="114"/>
                    </a:cubicBezTo>
                    <a:lnTo>
                      <a:pt x="1" y="996"/>
                    </a:lnTo>
                    <a:cubicBezTo>
                      <a:pt x="1" y="1067"/>
                      <a:pt x="52" y="1129"/>
                      <a:pt x="124" y="1129"/>
                    </a:cubicBezTo>
                    <a:cubicBezTo>
                      <a:pt x="195" y="1119"/>
                      <a:pt x="247" y="1067"/>
                      <a:pt x="247" y="996"/>
                    </a:cubicBezTo>
                    <a:lnTo>
                      <a:pt x="247" y="114"/>
                    </a:lnTo>
                    <a:cubicBezTo>
                      <a:pt x="247" y="53"/>
                      <a:pt x="185" y="1"/>
                      <a:pt x="124" y="1"/>
                    </a:cubicBezTo>
                    <a:cubicBezTo>
                      <a:pt x="118" y="1"/>
                      <a:pt x="113" y="0"/>
                      <a:pt x="10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4312641" y="4178968"/>
                <a:ext cx="17138" cy="75285"/>
              </a:xfrm>
              <a:custGeom>
                <a:avLst/>
                <a:gdLst/>
                <a:ahLst/>
                <a:cxnLst/>
                <a:rect l="l" t="t" r="r" b="b"/>
                <a:pathLst>
                  <a:path w="257" h="1129" extrusionOk="0">
                    <a:moveTo>
                      <a:pt x="139" y="0"/>
                    </a:moveTo>
                    <a:cubicBezTo>
                      <a:pt x="134" y="0"/>
                      <a:pt x="129" y="1"/>
                      <a:pt x="123" y="1"/>
                    </a:cubicBezTo>
                    <a:cubicBezTo>
                      <a:pt x="62" y="1"/>
                      <a:pt x="0" y="53"/>
                      <a:pt x="0" y="114"/>
                    </a:cubicBezTo>
                    <a:lnTo>
                      <a:pt x="0" y="996"/>
                    </a:lnTo>
                    <a:cubicBezTo>
                      <a:pt x="0" y="1067"/>
                      <a:pt x="62" y="1119"/>
                      <a:pt x="123" y="1129"/>
                    </a:cubicBezTo>
                    <a:cubicBezTo>
                      <a:pt x="195" y="1129"/>
                      <a:pt x="256" y="1067"/>
                      <a:pt x="256" y="996"/>
                    </a:cubicBezTo>
                    <a:lnTo>
                      <a:pt x="256" y="114"/>
                    </a:lnTo>
                    <a:cubicBezTo>
                      <a:pt x="247" y="57"/>
                      <a:pt x="202"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4347517" y="4179035"/>
                <a:ext cx="16471" cy="75218"/>
              </a:xfrm>
              <a:custGeom>
                <a:avLst/>
                <a:gdLst/>
                <a:ahLst/>
                <a:cxnLst/>
                <a:rect l="l" t="t" r="r" b="b"/>
                <a:pathLst>
                  <a:path w="247" h="1128" extrusionOk="0">
                    <a:moveTo>
                      <a:pt x="123" y="0"/>
                    </a:moveTo>
                    <a:cubicBezTo>
                      <a:pt x="51" y="0"/>
                      <a:pt x="0" y="52"/>
                      <a:pt x="0" y="113"/>
                    </a:cubicBezTo>
                    <a:lnTo>
                      <a:pt x="0" y="995"/>
                    </a:lnTo>
                    <a:cubicBezTo>
                      <a:pt x="0" y="1066"/>
                      <a:pt x="51" y="1118"/>
                      <a:pt x="123" y="1128"/>
                    </a:cubicBezTo>
                    <a:cubicBezTo>
                      <a:pt x="185" y="1118"/>
                      <a:pt x="246" y="1066"/>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4574444" y="4142759"/>
                <a:ext cx="16471" cy="71217"/>
              </a:xfrm>
              <a:custGeom>
                <a:avLst/>
                <a:gdLst/>
                <a:ahLst/>
                <a:cxnLst/>
                <a:rect l="l" t="t" r="r" b="b"/>
                <a:pathLst>
                  <a:path w="247" h="1068" extrusionOk="0">
                    <a:moveTo>
                      <a:pt x="124" y="1"/>
                    </a:moveTo>
                    <a:cubicBezTo>
                      <a:pt x="52" y="1"/>
                      <a:pt x="0" y="52"/>
                      <a:pt x="0" y="114"/>
                    </a:cubicBezTo>
                    <a:lnTo>
                      <a:pt x="0" y="944"/>
                    </a:lnTo>
                    <a:cubicBezTo>
                      <a:pt x="0" y="1016"/>
                      <a:pt x="52" y="1067"/>
                      <a:pt x="124" y="1067"/>
                    </a:cubicBezTo>
                    <a:cubicBezTo>
                      <a:pt x="195" y="1067"/>
                      <a:pt x="247" y="1016"/>
                      <a:pt x="247" y="944"/>
                    </a:cubicBezTo>
                    <a:lnTo>
                      <a:pt x="247" y="114"/>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4546436" y="4153029"/>
                <a:ext cx="16471" cy="70483"/>
              </a:xfrm>
              <a:custGeom>
                <a:avLst/>
                <a:gdLst/>
                <a:ahLst/>
                <a:cxnLst/>
                <a:rect l="l" t="t" r="r" b="b"/>
                <a:pathLst>
                  <a:path w="247" h="1057" extrusionOk="0">
                    <a:moveTo>
                      <a:pt x="123" y="1"/>
                    </a:moveTo>
                    <a:cubicBezTo>
                      <a:pt x="51" y="1"/>
                      <a:pt x="0" y="52"/>
                      <a:pt x="0" y="124"/>
                    </a:cubicBezTo>
                    <a:lnTo>
                      <a:pt x="0" y="934"/>
                    </a:lnTo>
                    <a:cubicBezTo>
                      <a:pt x="10" y="995"/>
                      <a:pt x="62" y="1046"/>
                      <a:pt x="123" y="1057"/>
                    </a:cubicBezTo>
                    <a:cubicBezTo>
                      <a:pt x="185" y="1057"/>
                      <a:pt x="246" y="995"/>
                      <a:pt x="246" y="934"/>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4514961" y="4161231"/>
                <a:ext cx="17138" cy="71884"/>
              </a:xfrm>
              <a:custGeom>
                <a:avLst/>
                <a:gdLst/>
                <a:ahLst/>
                <a:cxnLst/>
                <a:rect l="l" t="t" r="r" b="b"/>
                <a:pathLst>
                  <a:path w="257" h="1078" extrusionOk="0">
                    <a:moveTo>
                      <a:pt x="134" y="1"/>
                    </a:moveTo>
                    <a:cubicBezTo>
                      <a:pt x="62" y="1"/>
                      <a:pt x="1" y="52"/>
                      <a:pt x="1" y="124"/>
                    </a:cubicBezTo>
                    <a:lnTo>
                      <a:pt x="1" y="954"/>
                    </a:lnTo>
                    <a:cubicBezTo>
                      <a:pt x="1" y="1026"/>
                      <a:pt x="62" y="1077"/>
                      <a:pt x="134" y="1077"/>
                    </a:cubicBezTo>
                    <a:cubicBezTo>
                      <a:pt x="195" y="1077"/>
                      <a:pt x="247" y="1026"/>
                      <a:pt x="247" y="954"/>
                    </a:cubicBezTo>
                    <a:lnTo>
                      <a:pt x="247" y="124"/>
                    </a:lnTo>
                    <a:cubicBezTo>
                      <a:pt x="257" y="6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4487621" y="4168766"/>
                <a:ext cx="16471" cy="73884"/>
              </a:xfrm>
              <a:custGeom>
                <a:avLst/>
                <a:gdLst/>
                <a:ahLst/>
                <a:cxnLst/>
                <a:rect l="l" t="t" r="r" b="b"/>
                <a:pathLst>
                  <a:path w="247" h="1108" extrusionOk="0">
                    <a:moveTo>
                      <a:pt x="124" y="0"/>
                    </a:moveTo>
                    <a:cubicBezTo>
                      <a:pt x="52" y="0"/>
                      <a:pt x="1" y="52"/>
                      <a:pt x="1" y="124"/>
                    </a:cubicBezTo>
                    <a:lnTo>
                      <a:pt x="1" y="985"/>
                    </a:lnTo>
                    <a:cubicBezTo>
                      <a:pt x="1" y="1046"/>
                      <a:pt x="52" y="1108"/>
                      <a:pt x="124" y="1108"/>
                    </a:cubicBezTo>
                    <a:cubicBezTo>
                      <a:pt x="185" y="1108"/>
                      <a:pt x="247" y="1056"/>
                      <a:pt x="247" y="985"/>
                    </a:cubicBezTo>
                    <a:lnTo>
                      <a:pt x="247" y="124"/>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4454812" y="4172900"/>
                <a:ext cx="16471" cy="75218"/>
              </a:xfrm>
              <a:custGeom>
                <a:avLst/>
                <a:gdLst/>
                <a:ahLst/>
                <a:cxnLst/>
                <a:rect l="l" t="t" r="r" b="b"/>
                <a:pathLst>
                  <a:path w="247" h="1128" extrusionOk="0">
                    <a:moveTo>
                      <a:pt x="124" y="0"/>
                    </a:moveTo>
                    <a:cubicBezTo>
                      <a:pt x="52" y="0"/>
                      <a:pt x="0" y="51"/>
                      <a:pt x="0" y="123"/>
                    </a:cubicBezTo>
                    <a:lnTo>
                      <a:pt x="0" y="1005"/>
                    </a:lnTo>
                    <a:cubicBezTo>
                      <a:pt x="0" y="1066"/>
                      <a:pt x="52" y="1128"/>
                      <a:pt x="124" y="1128"/>
                    </a:cubicBezTo>
                    <a:cubicBezTo>
                      <a:pt x="185" y="1128"/>
                      <a:pt x="247" y="1066"/>
                      <a:pt x="247" y="1005"/>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4419936" y="4176968"/>
                <a:ext cx="15804" cy="74551"/>
              </a:xfrm>
              <a:custGeom>
                <a:avLst/>
                <a:gdLst/>
                <a:ahLst/>
                <a:cxnLst/>
                <a:rect l="l" t="t" r="r" b="b"/>
                <a:pathLst>
                  <a:path w="237" h="1118" extrusionOk="0">
                    <a:moveTo>
                      <a:pt x="124" y="1"/>
                    </a:moveTo>
                    <a:cubicBezTo>
                      <a:pt x="52" y="1"/>
                      <a:pt x="1" y="52"/>
                      <a:pt x="1" y="124"/>
                    </a:cubicBezTo>
                    <a:lnTo>
                      <a:pt x="1" y="995"/>
                    </a:lnTo>
                    <a:cubicBezTo>
                      <a:pt x="1" y="1056"/>
                      <a:pt x="52" y="1118"/>
                      <a:pt x="124" y="1118"/>
                    </a:cubicBezTo>
                    <a:cubicBezTo>
                      <a:pt x="185" y="1118"/>
                      <a:pt x="236" y="1056"/>
                      <a:pt x="236" y="995"/>
                    </a:cubicBezTo>
                    <a:lnTo>
                      <a:pt x="236"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4387127" y="4178368"/>
                <a:ext cx="16471" cy="75218"/>
              </a:xfrm>
              <a:custGeom>
                <a:avLst/>
                <a:gdLst/>
                <a:ahLst/>
                <a:cxnLst/>
                <a:rect l="l" t="t" r="r" b="b"/>
                <a:pathLst>
                  <a:path w="247" h="1128" extrusionOk="0">
                    <a:moveTo>
                      <a:pt x="124" y="0"/>
                    </a:moveTo>
                    <a:cubicBezTo>
                      <a:pt x="52" y="0"/>
                      <a:pt x="1" y="62"/>
                      <a:pt x="1" y="123"/>
                    </a:cubicBezTo>
                    <a:lnTo>
                      <a:pt x="1" y="1005"/>
                    </a:lnTo>
                    <a:cubicBezTo>
                      <a:pt x="1" y="1066"/>
                      <a:pt x="52" y="1128"/>
                      <a:pt x="124" y="1128"/>
                    </a:cubicBezTo>
                    <a:cubicBezTo>
                      <a:pt x="185" y="1128"/>
                      <a:pt x="247" y="1076"/>
                      <a:pt x="247" y="1005"/>
                    </a:cubicBezTo>
                    <a:lnTo>
                      <a:pt x="247" y="123"/>
                    </a:lnTo>
                    <a:cubicBezTo>
                      <a:pt x="236" y="62"/>
                      <a:pt x="185" y="1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4169070" y="4059338"/>
                <a:ext cx="309752" cy="51412"/>
              </a:xfrm>
              <a:custGeom>
                <a:avLst/>
                <a:gdLst/>
                <a:ahLst/>
                <a:cxnLst/>
                <a:rect l="l" t="t" r="r" b="b"/>
                <a:pathLst>
                  <a:path w="4645" h="771" extrusionOk="0">
                    <a:moveTo>
                      <a:pt x="3352" y="113"/>
                    </a:moveTo>
                    <a:cubicBezTo>
                      <a:pt x="3369" y="113"/>
                      <a:pt x="3387" y="113"/>
                      <a:pt x="3404" y="114"/>
                    </a:cubicBezTo>
                    <a:cubicBezTo>
                      <a:pt x="3660" y="114"/>
                      <a:pt x="3855" y="155"/>
                      <a:pt x="3927" y="237"/>
                    </a:cubicBezTo>
                    <a:lnTo>
                      <a:pt x="2809" y="258"/>
                    </a:lnTo>
                    <a:cubicBezTo>
                      <a:pt x="2978" y="164"/>
                      <a:pt x="3165" y="113"/>
                      <a:pt x="3352" y="113"/>
                    </a:cubicBezTo>
                    <a:close/>
                    <a:moveTo>
                      <a:pt x="3957" y="268"/>
                    </a:moveTo>
                    <a:cubicBezTo>
                      <a:pt x="3968" y="288"/>
                      <a:pt x="3968" y="299"/>
                      <a:pt x="3968" y="319"/>
                    </a:cubicBezTo>
                    <a:cubicBezTo>
                      <a:pt x="3968" y="340"/>
                      <a:pt x="3957" y="360"/>
                      <a:pt x="3947" y="381"/>
                    </a:cubicBezTo>
                    <a:lnTo>
                      <a:pt x="2553" y="422"/>
                    </a:lnTo>
                    <a:cubicBezTo>
                      <a:pt x="2625" y="381"/>
                      <a:pt x="2686" y="340"/>
                      <a:pt x="2738" y="299"/>
                    </a:cubicBezTo>
                    <a:lnTo>
                      <a:pt x="3957" y="268"/>
                    </a:lnTo>
                    <a:close/>
                    <a:moveTo>
                      <a:pt x="2174" y="319"/>
                    </a:moveTo>
                    <a:lnTo>
                      <a:pt x="2163" y="329"/>
                    </a:lnTo>
                    <a:cubicBezTo>
                      <a:pt x="2102" y="360"/>
                      <a:pt x="2040" y="401"/>
                      <a:pt x="1979" y="432"/>
                    </a:cubicBezTo>
                    <a:lnTo>
                      <a:pt x="667" y="463"/>
                    </a:lnTo>
                    <a:cubicBezTo>
                      <a:pt x="656" y="452"/>
                      <a:pt x="656" y="432"/>
                      <a:pt x="656" y="411"/>
                    </a:cubicBezTo>
                    <a:cubicBezTo>
                      <a:pt x="656" y="391"/>
                      <a:pt x="656" y="370"/>
                      <a:pt x="667" y="350"/>
                    </a:cubicBezTo>
                    <a:lnTo>
                      <a:pt x="2174" y="319"/>
                    </a:lnTo>
                    <a:close/>
                    <a:moveTo>
                      <a:pt x="1917" y="463"/>
                    </a:moveTo>
                    <a:lnTo>
                      <a:pt x="1917" y="463"/>
                    </a:lnTo>
                    <a:cubicBezTo>
                      <a:pt x="1723" y="565"/>
                      <a:pt x="1507" y="616"/>
                      <a:pt x="1292" y="616"/>
                    </a:cubicBezTo>
                    <a:cubicBezTo>
                      <a:pt x="1269" y="617"/>
                      <a:pt x="1246" y="617"/>
                      <a:pt x="1224" y="617"/>
                    </a:cubicBezTo>
                    <a:cubicBezTo>
                      <a:pt x="946" y="617"/>
                      <a:pt x="773" y="560"/>
                      <a:pt x="697" y="493"/>
                    </a:cubicBezTo>
                    <a:lnTo>
                      <a:pt x="1917" y="463"/>
                    </a:lnTo>
                    <a:close/>
                    <a:moveTo>
                      <a:pt x="3182" y="1"/>
                    </a:moveTo>
                    <a:cubicBezTo>
                      <a:pt x="2849" y="1"/>
                      <a:pt x="2519" y="102"/>
                      <a:pt x="2245" y="288"/>
                    </a:cubicBezTo>
                    <a:lnTo>
                      <a:pt x="687" y="319"/>
                    </a:lnTo>
                    <a:cubicBezTo>
                      <a:pt x="810" y="165"/>
                      <a:pt x="1241" y="94"/>
                      <a:pt x="1733" y="63"/>
                    </a:cubicBezTo>
                    <a:lnTo>
                      <a:pt x="1733" y="32"/>
                    </a:lnTo>
                    <a:cubicBezTo>
                      <a:pt x="1067" y="53"/>
                      <a:pt x="790" y="53"/>
                      <a:pt x="595" y="53"/>
                    </a:cubicBezTo>
                    <a:lnTo>
                      <a:pt x="595" y="94"/>
                    </a:lnTo>
                    <a:cubicBezTo>
                      <a:pt x="728" y="94"/>
                      <a:pt x="800" y="104"/>
                      <a:pt x="800" y="124"/>
                    </a:cubicBezTo>
                    <a:cubicBezTo>
                      <a:pt x="800" y="135"/>
                      <a:pt x="790" y="155"/>
                      <a:pt x="738" y="186"/>
                    </a:cubicBezTo>
                    <a:cubicBezTo>
                      <a:pt x="677" y="217"/>
                      <a:pt x="626" y="258"/>
                      <a:pt x="585" y="319"/>
                    </a:cubicBezTo>
                    <a:lnTo>
                      <a:pt x="0" y="340"/>
                    </a:lnTo>
                    <a:lnTo>
                      <a:pt x="0" y="370"/>
                    </a:lnTo>
                    <a:lnTo>
                      <a:pt x="574" y="360"/>
                    </a:lnTo>
                    <a:lnTo>
                      <a:pt x="574" y="360"/>
                    </a:lnTo>
                    <a:cubicBezTo>
                      <a:pt x="564" y="381"/>
                      <a:pt x="564" y="401"/>
                      <a:pt x="564" y="422"/>
                    </a:cubicBezTo>
                    <a:lnTo>
                      <a:pt x="564" y="463"/>
                    </a:lnTo>
                    <a:lnTo>
                      <a:pt x="0" y="483"/>
                    </a:lnTo>
                    <a:lnTo>
                      <a:pt x="0" y="514"/>
                    </a:lnTo>
                    <a:lnTo>
                      <a:pt x="574" y="504"/>
                    </a:lnTo>
                    <a:cubicBezTo>
                      <a:pt x="643" y="651"/>
                      <a:pt x="930" y="771"/>
                      <a:pt x="1416" y="771"/>
                    </a:cubicBezTo>
                    <a:cubicBezTo>
                      <a:pt x="1436" y="771"/>
                      <a:pt x="1456" y="771"/>
                      <a:pt x="1477" y="770"/>
                    </a:cubicBezTo>
                    <a:cubicBezTo>
                      <a:pt x="1835" y="770"/>
                      <a:pt x="2194" y="657"/>
                      <a:pt x="2502" y="452"/>
                    </a:cubicBezTo>
                    <a:lnTo>
                      <a:pt x="3927" y="422"/>
                    </a:lnTo>
                    <a:lnTo>
                      <a:pt x="3927" y="422"/>
                    </a:lnTo>
                    <a:cubicBezTo>
                      <a:pt x="3793" y="545"/>
                      <a:pt x="3424" y="606"/>
                      <a:pt x="3066" y="627"/>
                    </a:cubicBezTo>
                    <a:lnTo>
                      <a:pt x="3066" y="668"/>
                    </a:lnTo>
                    <a:cubicBezTo>
                      <a:pt x="3660" y="647"/>
                      <a:pt x="3865" y="647"/>
                      <a:pt x="4039" y="647"/>
                    </a:cubicBezTo>
                    <a:lnTo>
                      <a:pt x="4039" y="606"/>
                    </a:lnTo>
                    <a:cubicBezTo>
                      <a:pt x="3896" y="606"/>
                      <a:pt x="3824" y="596"/>
                      <a:pt x="3824" y="575"/>
                    </a:cubicBezTo>
                    <a:cubicBezTo>
                      <a:pt x="3824" y="565"/>
                      <a:pt x="3845" y="545"/>
                      <a:pt x="3896" y="514"/>
                    </a:cubicBezTo>
                    <a:cubicBezTo>
                      <a:pt x="3937" y="493"/>
                      <a:pt x="3988" y="463"/>
                      <a:pt x="4019" y="422"/>
                    </a:cubicBezTo>
                    <a:lnTo>
                      <a:pt x="4644" y="411"/>
                    </a:lnTo>
                    <a:lnTo>
                      <a:pt x="4644" y="370"/>
                    </a:lnTo>
                    <a:lnTo>
                      <a:pt x="4039" y="391"/>
                    </a:lnTo>
                    <a:cubicBezTo>
                      <a:pt x="4060" y="360"/>
                      <a:pt x="4060" y="329"/>
                      <a:pt x="4060" y="299"/>
                    </a:cubicBezTo>
                    <a:lnTo>
                      <a:pt x="4060" y="278"/>
                    </a:lnTo>
                    <a:lnTo>
                      <a:pt x="4644" y="268"/>
                    </a:lnTo>
                    <a:lnTo>
                      <a:pt x="4644" y="227"/>
                    </a:lnTo>
                    <a:lnTo>
                      <a:pt x="4050" y="247"/>
                    </a:lnTo>
                    <a:cubicBezTo>
                      <a:pt x="4001" y="110"/>
                      <a:pt x="3754" y="1"/>
                      <a:pt x="3292"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1980158" y="4088079"/>
                <a:ext cx="605033" cy="256461"/>
              </a:xfrm>
              <a:custGeom>
                <a:avLst/>
                <a:gdLst/>
                <a:ahLst/>
                <a:cxnLst/>
                <a:rect l="l" t="t" r="r" b="b"/>
                <a:pathLst>
                  <a:path w="9073" h="3846" extrusionOk="0">
                    <a:moveTo>
                      <a:pt x="4531" y="1"/>
                    </a:moveTo>
                    <a:cubicBezTo>
                      <a:pt x="2091" y="1"/>
                      <a:pt x="103" y="513"/>
                      <a:pt x="0" y="1169"/>
                    </a:cubicBezTo>
                    <a:lnTo>
                      <a:pt x="0" y="1210"/>
                    </a:lnTo>
                    <a:lnTo>
                      <a:pt x="0" y="2646"/>
                    </a:lnTo>
                    <a:cubicBezTo>
                      <a:pt x="41" y="3312"/>
                      <a:pt x="2061" y="3845"/>
                      <a:pt x="4531" y="3845"/>
                    </a:cubicBezTo>
                    <a:cubicBezTo>
                      <a:pt x="6992" y="3845"/>
                      <a:pt x="8980"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1980158" y="4170100"/>
                <a:ext cx="605033" cy="174441"/>
              </a:xfrm>
              <a:custGeom>
                <a:avLst/>
                <a:gdLst/>
                <a:ahLst/>
                <a:cxnLst/>
                <a:rect l="l" t="t" r="r" b="b"/>
                <a:pathLst>
                  <a:path w="9073" h="2616" extrusionOk="0">
                    <a:moveTo>
                      <a:pt x="0" y="1"/>
                    </a:moveTo>
                    <a:lnTo>
                      <a:pt x="0" y="1416"/>
                    </a:lnTo>
                    <a:cubicBezTo>
                      <a:pt x="41" y="2072"/>
                      <a:pt x="2061" y="2615"/>
                      <a:pt x="4542" y="2615"/>
                    </a:cubicBezTo>
                    <a:cubicBezTo>
                      <a:pt x="6992" y="2615"/>
                      <a:pt x="8980" y="2092"/>
                      <a:pt x="9073" y="1436"/>
                    </a:cubicBezTo>
                    <a:lnTo>
                      <a:pt x="9073" y="1426"/>
                    </a:lnTo>
                    <a:cubicBezTo>
                      <a:pt x="9073" y="1416"/>
                      <a:pt x="9073" y="1405"/>
                      <a:pt x="9073" y="1395"/>
                    </a:cubicBezTo>
                    <a:cubicBezTo>
                      <a:pt x="9073" y="1385"/>
                      <a:pt x="9073" y="1375"/>
                      <a:pt x="9073" y="1364"/>
                    </a:cubicBezTo>
                    <a:lnTo>
                      <a:pt x="9073" y="21"/>
                    </a:lnTo>
                    <a:cubicBezTo>
                      <a:pt x="8980" y="678"/>
                      <a:pt x="6992" y="1200"/>
                      <a:pt x="4542" y="1200"/>
                    </a:cubicBezTo>
                    <a:cubicBezTo>
                      <a:pt x="2061" y="1200"/>
                      <a:pt x="41" y="66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2585118" y="4166032"/>
                <a:ext cx="67" cy="2801"/>
              </a:xfrm>
              <a:custGeom>
                <a:avLst/>
                <a:gdLst/>
                <a:ahLst/>
                <a:cxnLst/>
                <a:rect l="l" t="t" r="r" b="b"/>
                <a:pathLst>
                  <a:path w="1" h="42" extrusionOk="0">
                    <a:moveTo>
                      <a:pt x="1" y="41"/>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1980158" y="4166032"/>
                <a:ext cx="67" cy="2801"/>
              </a:xfrm>
              <a:custGeom>
                <a:avLst/>
                <a:gdLst/>
                <a:ahLst/>
                <a:cxnLst/>
                <a:rect l="l" t="t" r="r" b="b"/>
                <a:pathLst>
                  <a:path w="1" h="42" extrusionOk="0">
                    <a:moveTo>
                      <a:pt x="0" y="0"/>
                    </a:moveTo>
                    <a:lnTo>
                      <a:pt x="0" y="41"/>
                    </a:lnTo>
                    <a:lnTo>
                      <a:pt x="0"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2062847" y="4111351"/>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6" y="1671"/>
                      <a:pt x="6602" y="1292"/>
                      <a:pt x="6602" y="841"/>
                    </a:cubicBezTo>
                    <a:cubicBezTo>
                      <a:pt x="6602" y="380"/>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1990361" y="4209109"/>
                <a:ext cx="16471" cy="65682"/>
              </a:xfrm>
              <a:custGeom>
                <a:avLst/>
                <a:gdLst/>
                <a:ahLst/>
                <a:cxnLst/>
                <a:rect l="l" t="t" r="r" b="b"/>
                <a:pathLst>
                  <a:path w="247" h="985" extrusionOk="0">
                    <a:moveTo>
                      <a:pt x="124" y="0"/>
                    </a:moveTo>
                    <a:cubicBezTo>
                      <a:pt x="52" y="0"/>
                      <a:pt x="1" y="52"/>
                      <a:pt x="1" y="123"/>
                    </a:cubicBezTo>
                    <a:lnTo>
                      <a:pt x="1" y="861"/>
                    </a:lnTo>
                    <a:cubicBezTo>
                      <a:pt x="1" y="923"/>
                      <a:pt x="52" y="984"/>
                      <a:pt x="124" y="984"/>
                    </a:cubicBezTo>
                    <a:cubicBezTo>
                      <a:pt x="185" y="984"/>
                      <a:pt x="237" y="933"/>
                      <a:pt x="247" y="872"/>
                    </a:cubicBezTo>
                    <a:lnTo>
                      <a:pt x="247" y="123"/>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2015701" y="4222779"/>
                <a:ext cx="16471" cy="71150"/>
              </a:xfrm>
              <a:custGeom>
                <a:avLst/>
                <a:gdLst/>
                <a:ahLst/>
                <a:cxnLst/>
                <a:rect l="l" t="t" r="r" b="b"/>
                <a:pathLst>
                  <a:path w="247" h="1067" extrusionOk="0">
                    <a:moveTo>
                      <a:pt x="123" y="0"/>
                    </a:moveTo>
                    <a:cubicBezTo>
                      <a:pt x="62" y="0"/>
                      <a:pt x="10" y="52"/>
                      <a:pt x="0" y="123"/>
                    </a:cubicBezTo>
                    <a:lnTo>
                      <a:pt x="0" y="943"/>
                    </a:lnTo>
                    <a:cubicBezTo>
                      <a:pt x="0" y="1015"/>
                      <a:pt x="62" y="1067"/>
                      <a:pt x="123" y="1067"/>
                    </a:cubicBezTo>
                    <a:cubicBezTo>
                      <a:pt x="195" y="1067"/>
                      <a:pt x="246" y="1005"/>
                      <a:pt x="246" y="943"/>
                    </a:cubicBezTo>
                    <a:lnTo>
                      <a:pt x="246"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2043708" y="4233049"/>
                <a:ext cx="16471" cy="71817"/>
              </a:xfrm>
              <a:custGeom>
                <a:avLst/>
                <a:gdLst/>
                <a:ahLst/>
                <a:cxnLst/>
                <a:rect l="l" t="t" r="r" b="b"/>
                <a:pathLst>
                  <a:path w="247" h="1077" extrusionOk="0">
                    <a:moveTo>
                      <a:pt x="124" y="0"/>
                    </a:moveTo>
                    <a:cubicBezTo>
                      <a:pt x="62" y="0"/>
                      <a:pt x="0" y="51"/>
                      <a:pt x="0" y="123"/>
                    </a:cubicBezTo>
                    <a:lnTo>
                      <a:pt x="0" y="954"/>
                    </a:lnTo>
                    <a:cubicBezTo>
                      <a:pt x="0" y="1025"/>
                      <a:pt x="62" y="1077"/>
                      <a:pt x="124" y="1077"/>
                    </a:cubicBezTo>
                    <a:cubicBezTo>
                      <a:pt x="195" y="1077"/>
                      <a:pt x="247" y="1025"/>
                      <a:pt x="247" y="954"/>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2075183" y="4241251"/>
                <a:ext cx="16471" cy="71217"/>
              </a:xfrm>
              <a:custGeom>
                <a:avLst/>
                <a:gdLst/>
                <a:ahLst/>
                <a:cxnLst/>
                <a:rect l="l" t="t" r="r" b="b"/>
                <a:pathLst>
                  <a:path w="247" h="1068" extrusionOk="0">
                    <a:moveTo>
                      <a:pt x="113" y="0"/>
                    </a:moveTo>
                    <a:cubicBezTo>
                      <a:pt x="51" y="0"/>
                      <a:pt x="0" y="51"/>
                      <a:pt x="0" y="123"/>
                    </a:cubicBezTo>
                    <a:lnTo>
                      <a:pt x="0" y="954"/>
                    </a:lnTo>
                    <a:cubicBezTo>
                      <a:pt x="0" y="1015"/>
                      <a:pt x="51" y="1066"/>
                      <a:pt x="113" y="1066"/>
                    </a:cubicBezTo>
                    <a:cubicBezTo>
                      <a:pt x="118" y="1067"/>
                      <a:pt x="123" y="1067"/>
                      <a:pt x="129" y="1067"/>
                    </a:cubicBezTo>
                    <a:cubicBezTo>
                      <a:pt x="193" y="1067"/>
                      <a:pt x="246" y="1010"/>
                      <a:pt x="246" y="954"/>
                    </a:cubicBezTo>
                    <a:lnTo>
                      <a:pt x="246" y="123"/>
                    </a:lnTo>
                    <a:cubicBezTo>
                      <a:pt x="24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2102524" y="4247386"/>
                <a:ext cx="16471" cy="74551"/>
              </a:xfrm>
              <a:custGeom>
                <a:avLst/>
                <a:gdLst/>
                <a:ahLst/>
                <a:cxnLst/>
                <a:rect l="l" t="t" r="r" b="b"/>
                <a:pathLst>
                  <a:path w="247" h="1118" extrusionOk="0">
                    <a:moveTo>
                      <a:pt x="123" y="0"/>
                    </a:moveTo>
                    <a:cubicBezTo>
                      <a:pt x="62" y="11"/>
                      <a:pt x="10" y="62"/>
                      <a:pt x="0" y="123"/>
                    </a:cubicBezTo>
                    <a:lnTo>
                      <a:pt x="0" y="985"/>
                    </a:lnTo>
                    <a:cubicBezTo>
                      <a:pt x="0" y="1056"/>
                      <a:pt x="51" y="1118"/>
                      <a:pt x="123" y="1118"/>
                    </a:cubicBezTo>
                    <a:cubicBezTo>
                      <a:pt x="195" y="1108"/>
                      <a:pt x="246" y="1056"/>
                      <a:pt x="246" y="98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2135333" y="4252187"/>
                <a:ext cx="16471" cy="75218"/>
              </a:xfrm>
              <a:custGeom>
                <a:avLst/>
                <a:gdLst/>
                <a:ahLst/>
                <a:cxnLst/>
                <a:rect l="l" t="t" r="r" b="b"/>
                <a:pathLst>
                  <a:path w="247" h="1128" extrusionOk="0">
                    <a:moveTo>
                      <a:pt x="123" y="0"/>
                    </a:moveTo>
                    <a:cubicBezTo>
                      <a:pt x="62" y="0"/>
                      <a:pt x="10" y="51"/>
                      <a:pt x="0" y="123"/>
                    </a:cubicBezTo>
                    <a:lnTo>
                      <a:pt x="0" y="1005"/>
                    </a:lnTo>
                    <a:cubicBezTo>
                      <a:pt x="0" y="1066"/>
                      <a:pt x="51" y="1128"/>
                      <a:pt x="123" y="1128"/>
                    </a:cubicBezTo>
                    <a:cubicBezTo>
                      <a:pt x="195" y="1128"/>
                      <a:pt x="246" y="1077"/>
                      <a:pt x="246" y="101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2170875" y="4256254"/>
                <a:ext cx="15804" cy="74618"/>
              </a:xfrm>
              <a:custGeom>
                <a:avLst/>
                <a:gdLst/>
                <a:ahLst/>
                <a:cxnLst/>
                <a:rect l="l" t="t" r="r" b="b"/>
                <a:pathLst>
                  <a:path w="237" h="1119" extrusionOk="0">
                    <a:moveTo>
                      <a:pt x="113" y="1"/>
                    </a:moveTo>
                    <a:cubicBezTo>
                      <a:pt x="52" y="1"/>
                      <a:pt x="0" y="62"/>
                      <a:pt x="0" y="124"/>
                    </a:cubicBezTo>
                    <a:lnTo>
                      <a:pt x="0" y="995"/>
                    </a:lnTo>
                    <a:cubicBezTo>
                      <a:pt x="0" y="1067"/>
                      <a:pt x="52" y="1118"/>
                      <a:pt x="113" y="1118"/>
                    </a:cubicBezTo>
                    <a:cubicBezTo>
                      <a:pt x="185" y="1118"/>
                      <a:pt x="236" y="1067"/>
                      <a:pt x="236" y="995"/>
                    </a:cubicBezTo>
                    <a:lnTo>
                      <a:pt x="236" y="124"/>
                    </a:lnTo>
                    <a:cubicBezTo>
                      <a:pt x="236" y="6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2203017" y="4258322"/>
                <a:ext cx="17138" cy="75285"/>
              </a:xfrm>
              <a:custGeom>
                <a:avLst/>
                <a:gdLst/>
                <a:ahLst/>
                <a:cxnLst/>
                <a:rect l="l" t="t" r="r" b="b"/>
                <a:pathLst>
                  <a:path w="257" h="1129" extrusionOk="0">
                    <a:moveTo>
                      <a:pt x="123" y="0"/>
                    </a:moveTo>
                    <a:cubicBezTo>
                      <a:pt x="62" y="0"/>
                      <a:pt x="0" y="52"/>
                      <a:pt x="10" y="123"/>
                    </a:cubicBezTo>
                    <a:lnTo>
                      <a:pt x="10" y="1005"/>
                    </a:lnTo>
                    <a:cubicBezTo>
                      <a:pt x="1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2241294" y="4258322"/>
                <a:ext cx="17138" cy="75285"/>
              </a:xfrm>
              <a:custGeom>
                <a:avLst/>
                <a:gdLst/>
                <a:ahLst/>
                <a:cxnLst/>
                <a:rect l="l" t="t" r="r" b="b"/>
                <a:pathLst>
                  <a:path w="257" h="1129" extrusionOk="0">
                    <a:moveTo>
                      <a:pt x="133" y="0"/>
                    </a:moveTo>
                    <a:cubicBezTo>
                      <a:pt x="62" y="0"/>
                      <a:pt x="0" y="52"/>
                      <a:pt x="10" y="123"/>
                    </a:cubicBezTo>
                    <a:lnTo>
                      <a:pt x="10" y="1005"/>
                    </a:lnTo>
                    <a:cubicBezTo>
                      <a:pt x="10" y="1067"/>
                      <a:pt x="62" y="1128"/>
                      <a:pt x="133" y="1128"/>
                    </a:cubicBezTo>
                    <a:cubicBezTo>
                      <a:pt x="195" y="1128"/>
                      <a:pt x="246" y="1067"/>
                      <a:pt x="246" y="1005"/>
                    </a:cubicBezTo>
                    <a:lnTo>
                      <a:pt x="246" y="123"/>
                    </a:lnTo>
                    <a:cubicBezTo>
                      <a:pt x="25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a:off x="2273369" y="4258322"/>
                <a:ext cx="16538" cy="75285"/>
              </a:xfrm>
              <a:custGeom>
                <a:avLst/>
                <a:gdLst/>
                <a:ahLst/>
                <a:cxnLst/>
                <a:rect l="l" t="t" r="r" b="b"/>
                <a:pathLst>
                  <a:path w="248" h="1129" extrusionOk="0">
                    <a:moveTo>
                      <a:pt x="124" y="0"/>
                    </a:moveTo>
                    <a:cubicBezTo>
                      <a:pt x="52" y="0"/>
                      <a:pt x="1" y="52"/>
                      <a:pt x="1" y="123"/>
                    </a:cubicBezTo>
                    <a:lnTo>
                      <a:pt x="1" y="1005"/>
                    </a:lnTo>
                    <a:cubicBezTo>
                      <a:pt x="1" y="1077"/>
                      <a:pt x="52" y="1128"/>
                      <a:pt x="124" y="1128"/>
                    </a:cubicBezTo>
                    <a:cubicBezTo>
                      <a:pt x="186" y="1128"/>
                      <a:pt x="247" y="1067"/>
                      <a:pt x="247" y="1005"/>
                    </a:cubicBezTo>
                    <a:lnTo>
                      <a:pt x="247" y="123"/>
                    </a:lnTo>
                    <a:cubicBezTo>
                      <a:pt x="247" y="52"/>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2307578" y="4258322"/>
                <a:ext cx="16471" cy="75285"/>
              </a:xfrm>
              <a:custGeom>
                <a:avLst/>
                <a:gdLst/>
                <a:ahLst/>
                <a:cxnLst/>
                <a:rect l="l" t="t" r="r" b="b"/>
                <a:pathLst>
                  <a:path w="247" h="1129" extrusionOk="0">
                    <a:moveTo>
                      <a:pt x="124" y="0"/>
                    </a:moveTo>
                    <a:cubicBezTo>
                      <a:pt x="62" y="0"/>
                      <a:pt x="1" y="52"/>
                      <a:pt x="11" y="123"/>
                    </a:cubicBezTo>
                    <a:lnTo>
                      <a:pt x="11" y="1005"/>
                    </a:lnTo>
                    <a:cubicBezTo>
                      <a:pt x="11" y="1067"/>
                      <a:pt x="62" y="1128"/>
                      <a:pt x="124" y="1128"/>
                    </a:cubicBezTo>
                    <a:cubicBezTo>
                      <a:pt x="195" y="1118"/>
                      <a:pt x="247" y="1067"/>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2560512" y="4209109"/>
                <a:ext cx="16471" cy="67749"/>
              </a:xfrm>
              <a:custGeom>
                <a:avLst/>
                <a:gdLst/>
                <a:ahLst/>
                <a:cxnLst/>
                <a:rect l="l" t="t" r="r" b="b"/>
                <a:pathLst>
                  <a:path w="247" h="1016" extrusionOk="0">
                    <a:moveTo>
                      <a:pt x="124" y="0"/>
                    </a:moveTo>
                    <a:cubicBezTo>
                      <a:pt x="52" y="0"/>
                      <a:pt x="1" y="52"/>
                      <a:pt x="1" y="123"/>
                    </a:cubicBezTo>
                    <a:lnTo>
                      <a:pt x="1" y="902"/>
                    </a:lnTo>
                    <a:cubicBezTo>
                      <a:pt x="1" y="964"/>
                      <a:pt x="52" y="1015"/>
                      <a:pt x="124" y="1015"/>
                    </a:cubicBezTo>
                    <a:cubicBezTo>
                      <a:pt x="185" y="1015"/>
                      <a:pt x="236" y="964"/>
                      <a:pt x="247" y="892"/>
                    </a:cubicBezTo>
                    <a:lnTo>
                      <a:pt x="247" y="123"/>
                    </a:lnTo>
                    <a:cubicBezTo>
                      <a:pt x="236"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2534571" y="4222779"/>
                <a:ext cx="16471" cy="71150"/>
              </a:xfrm>
              <a:custGeom>
                <a:avLst/>
                <a:gdLst/>
                <a:ahLst/>
                <a:cxnLst/>
                <a:rect l="l" t="t" r="r" b="b"/>
                <a:pathLst>
                  <a:path w="247" h="1067" extrusionOk="0">
                    <a:moveTo>
                      <a:pt x="133" y="0"/>
                    </a:moveTo>
                    <a:cubicBezTo>
                      <a:pt x="62" y="0"/>
                      <a:pt x="10" y="52"/>
                      <a:pt x="10" y="123"/>
                    </a:cubicBezTo>
                    <a:lnTo>
                      <a:pt x="10" y="943"/>
                    </a:lnTo>
                    <a:cubicBezTo>
                      <a:pt x="0" y="1005"/>
                      <a:pt x="62" y="1067"/>
                      <a:pt x="133" y="1067"/>
                    </a:cubicBezTo>
                    <a:cubicBezTo>
                      <a:pt x="195" y="1067"/>
                      <a:pt x="246" y="1015"/>
                      <a:pt x="246" y="943"/>
                    </a:cubicBezTo>
                    <a:lnTo>
                      <a:pt x="246" y="123"/>
                    </a:lnTo>
                    <a:cubicBezTo>
                      <a:pt x="24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2507164" y="4232315"/>
                <a:ext cx="15804" cy="70483"/>
              </a:xfrm>
              <a:custGeom>
                <a:avLst/>
                <a:gdLst/>
                <a:ahLst/>
                <a:cxnLst/>
                <a:rect l="l" t="t" r="r" b="b"/>
                <a:pathLst>
                  <a:path w="237" h="1057" extrusionOk="0">
                    <a:moveTo>
                      <a:pt x="124" y="1"/>
                    </a:moveTo>
                    <a:cubicBezTo>
                      <a:pt x="52" y="1"/>
                      <a:pt x="1" y="62"/>
                      <a:pt x="1" y="124"/>
                    </a:cubicBezTo>
                    <a:lnTo>
                      <a:pt x="1" y="934"/>
                    </a:lnTo>
                    <a:cubicBezTo>
                      <a:pt x="1" y="995"/>
                      <a:pt x="52" y="1057"/>
                      <a:pt x="124" y="1057"/>
                    </a:cubicBezTo>
                    <a:cubicBezTo>
                      <a:pt x="186" y="1057"/>
                      <a:pt x="237" y="995"/>
                      <a:pt x="237" y="934"/>
                    </a:cubicBezTo>
                    <a:lnTo>
                      <a:pt x="237" y="124"/>
                    </a:lnTo>
                    <a:cubicBezTo>
                      <a:pt x="237" y="62"/>
                      <a:pt x="18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2475756" y="4241251"/>
                <a:ext cx="16471" cy="71150"/>
              </a:xfrm>
              <a:custGeom>
                <a:avLst/>
                <a:gdLst/>
                <a:ahLst/>
                <a:cxnLst/>
                <a:rect l="l" t="t" r="r" b="b"/>
                <a:pathLst>
                  <a:path w="247" h="1067" extrusionOk="0">
                    <a:moveTo>
                      <a:pt x="123" y="0"/>
                    </a:moveTo>
                    <a:cubicBezTo>
                      <a:pt x="62" y="0"/>
                      <a:pt x="0" y="51"/>
                      <a:pt x="0" y="123"/>
                    </a:cubicBezTo>
                    <a:lnTo>
                      <a:pt x="0" y="954"/>
                    </a:lnTo>
                    <a:cubicBezTo>
                      <a:pt x="0" y="1015"/>
                      <a:pt x="62" y="1066"/>
                      <a:pt x="123" y="1066"/>
                    </a:cubicBezTo>
                    <a:cubicBezTo>
                      <a:pt x="195" y="1066"/>
                      <a:pt x="246" y="1015"/>
                      <a:pt x="246" y="95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a:off x="2448415" y="4247386"/>
                <a:ext cx="16471" cy="74551"/>
              </a:xfrm>
              <a:custGeom>
                <a:avLst/>
                <a:gdLst/>
                <a:ahLst/>
                <a:cxnLst/>
                <a:rect l="l" t="t" r="r" b="b"/>
                <a:pathLst>
                  <a:path w="247" h="1118" extrusionOk="0">
                    <a:moveTo>
                      <a:pt x="123" y="0"/>
                    </a:moveTo>
                    <a:cubicBezTo>
                      <a:pt x="52" y="0"/>
                      <a:pt x="0" y="52"/>
                      <a:pt x="0" y="123"/>
                    </a:cubicBezTo>
                    <a:lnTo>
                      <a:pt x="0" y="985"/>
                    </a:lnTo>
                    <a:cubicBezTo>
                      <a:pt x="0" y="1056"/>
                      <a:pt x="52" y="1118"/>
                      <a:pt x="123" y="1118"/>
                    </a:cubicBezTo>
                    <a:cubicBezTo>
                      <a:pt x="195" y="1108"/>
                      <a:pt x="246" y="1056"/>
                      <a:pt x="246" y="985"/>
                    </a:cubicBezTo>
                    <a:lnTo>
                      <a:pt x="246" y="12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3"/>
              <p:cNvSpPr/>
              <p:nvPr/>
            </p:nvSpPr>
            <p:spPr>
              <a:xfrm>
                <a:off x="2415607" y="4252854"/>
                <a:ext cx="16471" cy="74551"/>
              </a:xfrm>
              <a:custGeom>
                <a:avLst/>
                <a:gdLst/>
                <a:ahLst/>
                <a:cxnLst/>
                <a:rect l="l" t="t" r="r" b="b"/>
                <a:pathLst>
                  <a:path w="247" h="1118" extrusionOk="0">
                    <a:moveTo>
                      <a:pt x="123" y="0"/>
                    </a:moveTo>
                    <a:cubicBezTo>
                      <a:pt x="52" y="0"/>
                      <a:pt x="0" y="52"/>
                      <a:pt x="0" y="113"/>
                    </a:cubicBezTo>
                    <a:lnTo>
                      <a:pt x="0" y="995"/>
                    </a:lnTo>
                    <a:cubicBezTo>
                      <a:pt x="0" y="1067"/>
                      <a:pt x="52" y="1118"/>
                      <a:pt x="123" y="1118"/>
                    </a:cubicBezTo>
                    <a:cubicBezTo>
                      <a:pt x="185" y="1118"/>
                      <a:pt x="246" y="1067"/>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2380064" y="4256254"/>
                <a:ext cx="17138" cy="74618"/>
              </a:xfrm>
              <a:custGeom>
                <a:avLst/>
                <a:gdLst/>
                <a:ahLst/>
                <a:cxnLst/>
                <a:rect l="l" t="t" r="r" b="b"/>
                <a:pathLst>
                  <a:path w="257" h="1119" extrusionOk="0">
                    <a:moveTo>
                      <a:pt x="123" y="1"/>
                    </a:moveTo>
                    <a:cubicBezTo>
                      <a:pt x="62" y="1"/>
                      <a:pt x="0" y="52"/>
                      <a:pt x="0" y="124"/>
                    </a:cubicBezTo>
                    <a:lnTo>
                      <a:pt x="0" y="995"/>
                    </a:lnTo>
                    <a:cubicBezTo>
                      <a:pt x="0" y="1067"/>
                      <a:pt x="62" y="1118"/>
                      <a:pt x="123" y="1118"/>
                    </a:cubicBezTo>
                    <a:cubicBezTo>
                      <a:pt x="195" y="1118"/>
                      <a:pt x="257" y="1067"/>
                      <a:pt x="257" y="995"/>
                    </a:cubicBezTo>
                    <a:lnTo>
                      <a:pt x="257" y="124"/>
                    </a:lnTo>
                    <a:cubicBezTo>
                      <a:pt x="257"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2347255" y="4258322"/>
                <a:ext cx="17138" cy="75285"/>
              </a:xfrm>
              <a:custGeom>
                <a:avLst/>
                <a:gdLst/>
                <a:ahLst/>
                <a:cxnLst/>
                <a:rect l="l" t="t" r="r" b="b"/>
                <a:pathLst>
                  <a:path w="257" h="1129" extrusionOk="0">
                    <a:moveTo>
                      <a:pt x="123" y="0"/>
                    </a:moveTo>
                    <a:cubicBezTo>
                      <a:pt x="62" y="0"/>
                      <a:pt x="0" y="52"/>
                      <a:pt x="10" y="123"/>
                    </a:cubicBezTo>
                    <a:lnTo>
                      <a:pt x="10" y="1005"/>
                    </a:lnTo>
                    <a:cubicBezTo>
                      <a:pt x="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2137333" y="4133157"/>
                <a:ext cx="309752" cy="51412"/>
              </a:xfrm>
              <a:custGeom>
                <a:avLst/>
                <a:gdLst/>
                <a:ahLst/>
                <a:cxnLst/>
                <a:rect l="l" t="t" r="r" b="b"/>
                <a:pathLst>
                  <a:path w="4645" h="771" extrusionOk="0">
                    <a:moveTo>
                      <a:pt x="3368" y="113"/>
                    </a:moveTo>
                    <a:cubicBezTo>
                      <a:pt x="3383" y="113"/>
                      <a:pt x="3399" y="113"/>
                      <a:pt x="3415" y="114"/>
                    </a:cubicBezTo>
                    <a:cubicBezTo>
                      <a:pt x="3671" y="114"/>
                      <a:pt x="3866" y="165"/>
                      <a:pt x="3938" y="237"/>
                    </a:cubicBezTo>
                    <a:lnTo>
                      <a:pt x="2810" y="258"/>
                    </a:lnTo>
                    <a:cubicBezTo>
                      <a:pt x="2981" y="172"/>
                      <a:pt x="3170" y="113"/>
                      <a:pt x="3368" y="113"/>
                    </a:cubicBezTo>
                    <a:close/>
                    <a:moveTo>
                      <a:pt x="3958" y="278"/>
                    </a:moveTo>
                    <a:cubicBezTo>
                      <a:pt x="3968" y="288"/>
                      <a:pt x="3968" y="299"/>
                      <a:pt x="3968" y="319"/>
                    </a:cubicBezTo>
                    <a:cubicBezTo>
                      <a:pt x="3968" y="340"/>
                      <a:pt x="3968" y="360"/>
                      <a:pt x="3948" y="381"/>
                    </a:cubicBezTo>
                    <a:lnTo>
                      <a:pt x="2564" y="422"/>
                    </a:lnTo>
                    <a:lnTo>
                      <a:pt x="2564" y="422"/>
                    </a:lnTo>
                    <a:lnTo>
                      <a:pt x="2748" y="309"/>
                    </a:lnTo>
                    <a:lnTo>
                      <a:pt x="3958" y="278"/>
                    </a:lnTo>
                    <a:close/>
                    <a:moveTo>
                      <a:pt x="2185" y="319"/>
                    </a:moveTo>
                    <a:lnTo>
                      <a:pt x="2164" y="329"/>
                    </a:lnTo>
                    <a:cubicBezTo>
                      <a:pt x="2102" y="360"/>
                      <a:pt x="2051" y="401"/>
                      <a:pt x="1990" y="432"/>
                    </a:cubicBezTo>
                    <a:lnTo>
                      <a:pt x="678" y="463"/>
                    </a:lnTo>
                    <a:cubicBezTo>
                      <a:pt x="667" y="442"/>
                      <a:pt x="657" y="432"/>
                      <a:pt x="657" y="411"/>
                    </a:cubicBezTo>
                    <a:cubicBezTo>
                      <a:pt x="657" y="391"/>
                      <a:pt x="657" y="370"/>
                      <a:pt x="667" y="350"/>
                    </a:cubicBezTo>
                    <a:lnTo>
                      <a:pt x="2185" y="319"/>
                    </a:lnTo>
                    <a:close/>
                    <a:moveTo>
                      <a:pt x="1918" y="473"/>
                    </a:moveTo>
                    <a:lnTo>
                      <a:pt x="1918" y="473"/>
                    </a:lnTo>
                    <a:cubicBezTo>
                      <a:pt x="1733" y="565"/>
                      <a:pt x="1518" y="617"/>
                      <a:pt x="1303" y="617"/>
                    </a:cubicBezTo>
                    <a:cubicBezTo>
                      <a:pt x="1275" y="617"/>
                      <a:pt x="1248" y="618"/>
                      <a:pt x="1222" y="618"/>
                    </a:cubicBezTo>
                    <a:cubicBezTo>
                      <a:pt x="944" y="618"/>
                      <a:pt x="783" y="569"/>
                      <a:pt x="708" y="493"/>
                    </a:cubicBezTo>
                    <a:lnTo>
                      <a:pt x="1918" y="473"/>
                    </a:lnTo>
                    <a:close/>
                    <a:moveTo>
                      <a:pt x="3182" y="1"/>
                    </a:moveTo>
                    <a:cubicBezTo>
                      <a:pt x="2850" y="1"/>
                      <a:pt x="2520" y="103"/>
                      <a:pt x="2246" y="288"/>
                    </a:cubicBezTo>
                    <a:lnTo>
                      <a:pt x="698" y="329"/>
                    </a:lnTo>
                    <a:cubicBezTo>
                      <a:pt x="811" y="165"/>
                      <a:pt x="1252" y="94"/>
                      <a:pt x="1744" y="73"/>
                    </a:cubicBezTo>
                    <a:lnTo>
                      <a:pt x="1744" y="32"/>
                    </a:lnTo>
                    <a:cubicBezTo>
                      <a:pt x="1067" y="53"/>
                      <a:pt x="790" y="53"/>
                      <a:pt x="596" y="53"/>
                    </a:cubicBezTo>
                    <a:lnTo>
                      <a:pt x="596" y="94"/>
                    </a:lnTo>
                    <a:cubicBezTo>
                      <a:pt x="739" y="94"/>
                      <a:pt x="811" y="104"/>
                      <a:pt x="811" y="124"/>
                    </a:cubicBezTo>
                    <a:cubicBezTo>
                      <a:pt x="811" y="135"/>
                      <a:pt x="790" y="155"/>
                      <a:pt x="739" y="186"/>
                    </a:cubicBezTo>
                    <a:cubicBezTo>
                      <a:pt x="678" y="217"/>
                      <a:pt x="626" y="258"/>
                      <a:pt x="596" y="319"/>
                    </a:cubicBezTo>
                    <a:lnTo>
                      <a:pt x="11" y="340"/>
                    </a:lnTo>
                    <a:lnTo>
                      <a:pt x="11" y="370"/>
                    </a:lnTo>
                    <a:lnTo>
                      <a:pt x="575" y="360"/>
                    </a:lnTo>
                    <a:lnTo>
                      <a:pt x="575" y="360"/>
                    </a:lnTo>
                    <a:cubicBezTo>
                      <a:pt x="575" y="381"/>
                      <a:pt x="565" y="401"/>
                      <a:pt x="565" y="422"/>
                    </a:cubicBezTo>
                    <a:cubicBezTo>
                      <a:pt x="565" y="432"/>
                      <a:pt x="565" y="452"/>
                      <a:pt x="565" y="463"/>
                    </a:cubicBezTo>
                    <a:lnTo>
                      <a:pt x="1" y="483"/>
                    </a:lnTo>
                    <a:lnTo>
                      <a:pt x="1" y="514"/>
                    </a:lnTo>
                    <a:lnTo>
                      <a:pt x="585" y="504"/>
                    </a:lnTo>
                    <a:cubicBezTo>
                      <a:pt x="654" y="652"/>
                      <a:pt x="931" y="771"/>
                      <a:pt x="1417" y="771"/>
                    </a:cubicBezTo>
                    <a:cubicBezTo>
                      <a:pt x="1437" y="771"/>
                      <a:pt x="1457" y="771"/>
                      <a:pt x="1477" y="770"/>
                    </a:cubicBezTo>
                    <a:cubicBezTo>
                      <a:pt x="1846" y="770"/>
                      <a:pt x="2205" y="658"/>
                      <a:pt x="2502" y="452"/>
                    </a:cubicBezTo>
                    <a:lnTo>
                      <a:pt x="3927" y="422"/>
                    </a:lnTo>
                    <a:lnTo>
                      <a:pt x="3927" y="422"/>
                    </a:lnTo>
                    <a:cubicBezTo>
                      <a:pt x="3794" y="534"/>
                      <a:pt x="3425" y="596"/>
                      <a:pt x="3066" y="617"/>
                    </a:cubicBezTo>
                    <a:lnTo>
                      <a:pt x="3066" y="668"/>
                    </a:lnTo>
                    <a:cubicBezTo>
                      <a:pt x="3671" y="647"/>
                      <a:pt x="3876" y="647"/>
                      <a:pt x="4040" y="647"/>
                    </a:cubicBezTo>
                    <a:lnTo>
                      <a:pt x="4040" y="606"/>
                    </a:lnTo>
                    <a:cubicBezTo>
                      <a:pt x="3897" y="606"/>
                      <a:pt x="3835" y="596"/>
                      <a:pt x="3825" y="575"/>
                    </a:cubicBezTo>
                    <a:cubicBezTo>
                      <a:pt x="3825" y="565"/>
                      <a:pt x="3845" y="545"/>
                      <a:pt x="3897" y="514"/>
                    </a:cubicBezTo>
                    <a:cubicBezTo>
                      <a:pt x="3938" y="493"/>
                      <a:pt x="3989" y="463"/>
                      <a:pt x="4020" y="422"/>
                    </a:cubicBezTo>
                    <a:lnTo>
                      <a:pt x="4645" y="411"/>
                    </a:lnTo>
                    <a:lnTo>
                      <a:pt x="4645" y="370"/>
                    </a:lnTo>
                    <a:lnTo>
                      <a:pt x="4050" y="391"/>
                    </a:lnTo>
                    <a:cubicBezTo>
                      <a:pt x="4061" y="360"/>
                      <a:pt x="4071" y="329"/>
                      <a:pt x="4061" y="299"/>
                    </a:cubicBezTo>
                    <a:lnTo>
                      <a:pt x="4061" y="278"/>
                    </a:lnTo>
                    <a:lnTo>
                      <a:pt x="4645" y="268"/>
                    </a:lnTo>
                    <a:lnTo>
                      <a:pt x="4645" y="227"/>
                    </a:lnTo>
                    <a:lnTo>
                      <a:pt x="4061" y="247"/>
                    </a:lnTo>
                    <a:cubicBezTo>
                      <a:pt x="4002" y="110"/>
                      <a:pt x="3755" y="1"/>
                      <a:pt x="3293"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2785438" y="3975317"/>
                <a:ext cx="604366" cy="256394"/>
              </a:xfrm>
              <a:custGeom>
                <a:avLst/>
                <a:gdLst/>
                <a:ahLst/>
                <a:cxnLst/>
                <a:rect l="l" t="t" r="r" b="b"/>
                <a:pathLst>
                  <a:path w="9063" h="3845" extrusionOk="0">
                    <a:moveTo>
                      <a:pt x="4532" y="0"/>
                    </a:moveTo>
                    <a:cubicBezTo>
                      <a:pt x="2092" y="0"/>
                      <a:pt x="93" y="513"/>
                      <a:pt x="0" y="1169"/>
                    </a:cubicBezTo>
                    <a:lnTo>
                      <a:pt x="0" y="1210"/>
                    </a:lnTo>
                    <a:lnTo>
                      <a:pt x="0" y="2645"/>
                    </a:lnTo>
                    <a:cubicBezTo>
                      <a:pt x="41" y="3312"/>
                      <a:pt x="2051" y="3845"/>
                      <a:pt x="4532" y="3845"/>
                    </a:cubicBezTo>
                    <a:cubicBezTo>
                      <a:pt x="6982" y="3845"/>
                      <a:pt x="8981" y="3322"/>
                      <a:pt x="9063" y="2666"/>
                    </a:cubicBezTo>
                    <a:lnTo>
                      <a:pt x="9063" y="2655"/>
                    </a:lnTo>
                    <a:cubicBezTo>
                      <a:pt x="9063" y="2645"/>
                      <a:pt x="9063" y="2635"/>
                      <a:pt x="9063" y="2625"/>
                    </a:cubicBezTo>
                    <a:cubicBezTo>
                      <a:pt x="9063" y="2614"/>
                      <a:pt x="9063" y="2604"/>
                      <a:pt x="9063" y="2594"/>
                    </a:cubicBezTo>
                    <a:lnTo>
                      <a:pt x="9063" y="1210"/>
                    </a:lnTo>
                    <a:lnTo>
                      <a:pt x="9063" y="1169"/>
                    </a:lnTo>
                    <a:cubicBezTo>
                      <a:pt x="8970" y="513"/>
                      <a:pt x="6971"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2785438" y="4058005"/>
                <a:ext cx="604366" cy="173708"/>
              </a:xfrm>
              <a:custGeom>
                <a:avLst/>
                <a:gdLst/>
                <a:ahLst/>
                <a:cxnLst/>
                <a:rect l="l" t="t" r="r" b="b"/>
                <a:pathLst>
                  <a:path w="9063" h="2605" extrusionOk="0">
                    <a:moveTo>
                      <a:pt x="0" y="1"/>
                    </a:moveTo>
                    <a:lnTo>
                      <a:pt x="0" y="1405"/>
                    </a:lnTo>
                    <a:cubicBezTo>
                      <a:pt x="41" y="2072"/>
                      <a:pt x="2051" y="2605"/>
                      <a:pt x="4532" y="2605"/>
                    </a:cubicBezTo>
                    <a:cubicBezTo>
                      <a:pt x="6982" y="2605"/>
                      <a:pt x="8981" y="2082"/>
                      <a:pt x="9063" y="1436"/>
                    </a:cubicBezTo>
                    <a:lnTo>
                      <a:pt x="9063" y="1426"/>
                    </a:lnTo>
                    <a:cubicBezTo>
                      <a:pt x="9063" y="1415"/>
                      <a:pt x="9063" y="1395"/>
                      <a:pt x="9063" y="1385"/>
                    </a:cubicBezTo>
                    <a:cubicBezTo>
                      <a:pt x="9063" y="1374"/>
                      <a:pt x="9063" y="1364"/>
                      <a:pt x="9063" y="1354"/>
                    </a:cubicBezTo>
                    <a:lnTo>
                      <a:pt x="9063" y="21"/>
                    </a:lnTo>
                    <a:cubicBezTo>
                      <a:pt x="8981" y="667"/>
                      <a:pt x="6982" y="1190"/>
                      <a:pt x="4532" y="1190"/>
                    </a:cubicBezTo>
                    <a:cubicBezTo>
                      <a:pt x="2051" y="1190"/>
                      <a:pt x="41" y="65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3390397" y="4053203"/>
                <a:ext cx="67" cy="2801"/>
              </a:xfrm>
              <a:custGeom>
                <a:avLst/>
                <a:gdLst/>
                <a:ahLst/>
                <a:cxnLst/>
                <a:rect l="l" t="t" r="r" b="b"/>
                <a:pathLst>
                  <a:path w="1" h="42" extrusionOk="0">
                    <a:moveTo>
                      <a:pt x="1" y="42"/>
                    </a:moveTo>
                    <a:cubicBezTo>
                      <a:pt x="1" y="32"/>
                      <a:pt x="1" y="22"/>
                      <a:pt x="1" y="11"/>
                    </a:cubicBezTo>
                    <a:lnTo>
                      <a:pt x="1" y="1"/>
                    </a:lnTo>
                    <a:lnTo>
                      <a:pt x="1" y="1"/>
                    </a:lnTo>
                    <a:lnTo>
                      <a:pt x="1" y="42"/>
                    </a:lnTo>
                    <a:lnTo>
                      <a:pt x="1" y="4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2785438" y="4053203"/>
                <a:ext cx="67" cy="2801"/>
              </a:xfrm>
              <a:custGeom>
                <a:avLst/>
                <a:gdLst/>
                <a:ahLst/>
                <a:cxnLst/>
                <a:rect l="l" t="t" r="r" b="b"/>
                <a:pathLst>
                  <a:path w="1" h="42" extrusionOk="0">
                    <a:moveTo>
                      <a:pt x="0" y="1"/>
                    </a:moveTo>
                    <a:lnTo>
                      <a:pt x="0" y="42"/>
                    </a:lnTo>
                    <a:lnTo>
                      <a:pt x="0" y="42"/>
                    </a:lnTo>
                    <a:lnTo>
                      <a:pt x="0" y="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3"/>
              <p:cNvSpPr/>
              <p:nvPr/>
            </p:nvSpPr>
            <p:spPr>
              <a:xfrm>
                <a:off x="2868126" y="3999257"/>
                <a:ext cx="439654" cy="110760"/>
              </a:xfrm>
              <a:custGeom>
                <a:avLst/>
                <a:gdLst/>
                <a:ahLst/>
                <a:cxnLst/>
                <a:rect l="l" t="t" r="r" b="b"/>
                <a:pathLst>
                  <a:path w="6593" h="1661" extrusionOk="0">
                    <a:moveTo>
                      <a:pt x="3292" y="0"/>
                    </a:moveTo>
                    <a:cubicBezTo>
                      <a:pt x="1477" y="0"/>
                      <a:pt x="1" y="369"/>
                      <a:pt x="1" y="831"/>
                    </a:cubicBezTo>
                    <a:cubicBezTo>
                      <a:pt x="1" y="1292"/>
                      <a:pt x="1477" y="1661"/>
                      <a:pt x="3292" y="1661"/>
                    </a:cubicBezTo>
                    <a:cubicBezTo>
                      <a:pt x="5116" y="1661"/>
                      <a:pt x="6592" y="1292"/>
                      <a:pt x="6592" y="831"/>
                    </a:cubicBezTo>
                    <a:cubicBezTo>
                      <a:pt x="6592" y="369"/>
                      <a:pt x="5116" y="0"/>
                      <a:pt x="3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2795707" y="4095614"/>
                <a:ext cx="16471" cy="67083"/>
              </a:xfrm>
              <a:custGeom>
                <a:avLst/>
                <a:gdLst/>
                <a:ahLst/>
                <a:cxnLst/>
                <a:rect l="l" t="t" r="r" b="b"/>
                <a:pathLst>
                  <a:path w="247" h="1006" extrusionOk="0">
                    <a:moveTo>
                      <a:pt x="113" y="1"/>
                    </a:moveTo>
                    <a:cubicBezTo>
                      <a:pt x="51" y="1"/>
                      <a:pt x="0" y="62"/>
                      <a:pt x="0" y="124"/>
                    </a:cubicBezTo>
                    <a:lnTo>
                      <a:pt x="0" y="882"/>
                    </a:lnTo>
                    <a:cubicBezTo>
                      <a:pt x="0" y="944"/>
                      <a:pt x="51" y="1005"/>
                      <a:pt x="113" y="1005"/>
                    </a:cubicBezTo>
                    <a:cubicBezTo>
                      <a:pt x="185" y="1005"/>
                      <a:pt x="236" y="944"/>
                      <a:pt x="246" y="882"/>
                    </a:cubicBezTo>
                    <a:lnTo>
                      <a:pt x="246" y="124"/>
                    </a:lnTo>
                    <a:cubicBezTo>
                      <a:pt x="246" y="5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2820980" y="4109951"/>
                <a:ext cx="16471" cy="71217"/>
              </a:xfrm>
              <a:custGeom>
                <a:avLst/>
                <a:gdLst/>
                <a:ahLst/>
                <a:cxnLst/>
                <a:rect l="l" t="t" r="r" b="b"/>
                <a:pathLst>
                  <a:path w="247" h="1068" extrusionOk="0">
                    <a:moveTo>
                      <a:pt x="123" y="1"/>
                    </a:moveTo>
                    <a:cubicBezTo>
                      <a:pt x="52" y="1"/>
                      <a:pt x="0" y="52"/>
                      <a:pt x="0" y="124"/>
                    </a:cubicBezTo>
                    <a:lnTo>
                      <a:pt x="0" y="944"/>
                    </a:lnTo>
                    <a:cubicBezTo>
                      <a:pt x="0" y="1016"/>
                      <a:pt x="52" y="1067"/>
                      <a:pt x="123" y="1067"/>
                    </a:cubicBezTo>
                    <a:cubicBezTo>
                      <a:pt x="185" y="1067"/>
                      <a:pt x="236" y="1016"/>
                      <a:pt x="246" y="94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2848321" y="4120220"/>
                <a:ext cx="16471" cy="71884"/>
              </a:xfrm>
              <a:custGeom>
                <a:avLst/>
                <a:gdLst/>
                <a:ahLst/>
                <a:cxnLst/>
                <a:rect l="l" t="t" r="r" b="b"/>
                <a:pathLst>
                  <a:path w="247" h="1078" extrusionOk="0">
                    <a:moveTo>
                      <a:pt x="134" y="1"/>
                    </a:moveTo>
                    <a:cubicBezTo>
                      <a:pt x="62" y="1"/>
                      <a:pt x="11" y="52"/>
                      <a:pt x="0" y="124"/>
                    </a:cubicBezTo>
                    <a:lnTo>
                      <a:pt x="0" y="964"/>
                    </a:lnTo>
                    <a:cubicBezTo>
                      <a:pt x="11" y="1026"/>
                      <a:pt x="62" y="1077"/>
                      <a:pt x="134" y="1077"/>
                    </a:cubicBezTo>
                    <a:cubicBezTo>
                      <a:pt x="195" y="1077"/>
                      <a:pt x="247" y="1026"/>
                      <a:pt x="247" y="964"/>
                    </a:cubicBezTo>
                    <a:lnTo>
                      <a:pt x="247" y="124"/>
                    </a:lnTo>
                    <a:cubicBezTo>
                      <a:pt x="247" y="5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2879796" y="4128422"/>
                <a:ext cx="16471" cy="71884"/>
              </a:xfrm>
              <a:custGeom>
                <a:avLst/>
                <a:gdLst/>
                <a:ahLst/>
                <a:cxnLst/>
                <a:rect l="l" t="t" r="r" b="b"/>
                <a:pathLst>
                  <a:path w="247" h="1078" extrusionOk="0">
                    <a:moveTo>
                      <a:pt x="123" y="1"/>
                    </a:moveTo>
                    <a:cubicBezTo>
                      <a:pt x="62" y="1"/>
                      <a:pt x="0" y="52"/>
                      <a:pt x="0" y="124"/>
                    </a:cubicBezTo>
                    <a:lnTo>
                      <a:pt x="0" y="954"/>
                    </a:lnTo>
                    <a:cubicBezTo>
                      <a:pt x="0" y="1016"/>
                      <a:pt x="62" y="1077"/>
                      <a:pt x="123" y="1077"/>
                    </a:cubicBezTo>
                    <a:cubicBezTo>
                      <a:pt x="195" y="1077"/>
                      <a:pt x="246" y="1016"/>
                      <a:pt x="246" y="95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2907803" y="4135291"/>
                <a:ext cx="15804" cy="73884"/>
              </a:xfrm>
              <a:custGeom>
                <a:avLst/>
                <a:gdLst/>
                <a:ahLst/>
                <a:cxnLst/>
                <a:rect l="l" t="t" r="r" b="b"/>
                <a:pathLst>
                  <a:path w="237" h="1108" extrusionOk="0">
                    <a:moveTo>
                      <a:pt x="123" y="0"/>
                    </a:moveTo>
                    <a:cubicBezTo>
                      <a:pt x="52" y="0"/>
                      <a:pt x="0" y="62"/>
                      <a:pt x="0" y="123"/>
                    </a:cubicBezTo>
                    <a:lnTo>
                      <a:pt x="0" y="984"/>
                    </a:lnTo>
                    <a:cubicBezTo>
                      <a:pt x="0" y="1056"/>
                      <a:pt x="52" y="1107"/>
                      <a:pt x="123" y="1107"/>
                    </a:cubicBezTo>
                    <a:cubicBezTo>
                      <a:pt x="185" y="1107"/>
                      <a:pt x="236" y="1056"/>
                      <a:pt x="236" y="984"/>
                    </a:cubicBezTo>
                    <a:lnTo>
                      <a:pt x="236" y="123"/>
                    </a:lnTo>
                    <a:cubicBezTo>
                      <a:pt x="236"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2940612" y="4140759"/>
                <a:ext cx="15804" cy="74551"/>
              </a:xfrm>
              <a:custGeom>
                <a:avLst/>
                <a:gdLst/>
                <a:ahLst/>
                <a:cxnLst/>
                <a:rect l="l" t="t" r="r" b="b"/>
                <a:pathLst>
                  <a:path w="237" h="1118" extrusionOk="0">
                    <a:moveTo>
                      <a:pt x="123" y="0"/>
                    </a:moveTo>
                    <a:cubicBezTo>
                      <a:pt x="52" y="0"/>
                      <a:pt x="0" y="51"/>
                      <a:pt x="0" y="123"/>
                    </a:cubicBezTo>
                    <a:lnTo>
                      <a:pt x="0" y="984"/>
                    </a:lnTo>
                    <a:cubicBezTo>
                      <a:pt x="0" y="1056"/>
                      <a:pt x="52" y="1107"/>
                      <a:pt x="123" y="1118"/>
                    </a:cubicBezTo>
                    <a:cubicBezTo>
                      <a:pt x="185" y="1107"/>
                      <a:pt x="236" y="105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2975488" y="4144160"/>
                <a:ext cx="16471" cy="73884"/>
              </a:xfrm>
              <a:custGeom>
                <a:avLst/>
                <a:gdLst/>
                <a:ahLst/>
                <a:cxnLst/>
                <a:rect l="l" t="t" r="r" b="b"/>
                <a:pathLst>
                  <a:path w="247" h="1108" extrusionOk="0">
                    <a:moveTo>
                      <a:pt x="123" y="0"/>
                    </a:moveTo>
                    <a:cubicBezTo>
                      <a:pt x="52" y="0"/>
                      <a:pt x="0" y="52"/>
                      <a:pt x="0" y="113"/>
                    </a:cubicBezTo>
                    <a:lnTo>
                      <a:pt x="0" y="995"/>
                    </a:lnTo>
                    <a:cubicBezTo>
                      <a:pt x="0" y="1056"/>
                      <a:pt x="52" y="1108"/>
                      <a:pt x="123" y="1108"/>
                    </a:cubicBezTo>
                    <a:cubicBezTo>
                      <a:pt x="185" y="1108"/>
                      <a:pt x="236" y="1056"/>
                      <a:pt x="246" y="995"/>
                    </a:cubicBezTo>
                    <a:lnTo>
                      <a:pt x="24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3008297" y="4146227"/>
                <a:ext cx="16471" cy="74551"/>
              </a:xfrm>
              <a:custGeom>
                <a:avLst/>
                <a:gdLst/>
                <a:ahLst/>
                <a:cxnLst/>
                <a:rect l="l" t="t" r="r" b="b"/>
                <a:pathLst>
                  <a:path w="247" h="1118" extrusionOk="0">
                    <a:moveTo>
                      <a:pt x="123" y="0"/>
                    </a:moveTo>
                    <a:cubicBezTo>
                      <a:pt x="52" y="0"/>
                      <a:pt x="0" y="51"/>
                      <a:pt x="0" y="123"/>
                    </a:cubicBezTo>
                    <a:lnTo>
                      <a:pt x="0" y="995"/>
                    </a:lnTo>
                    <a:cubicBezTo>
                      <a:pt x="0" y="1066"/>
                      <a:pt x="5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3046573" y="4146227"/>
                <a:ext cx="16471" cy="74551"/>
              </a:xfrm>
              <a:custGeom>
                <a:avLst/>
                <a:gdLst/>
                <a:ahLst/>
                <a:cxnLst/>
                <a:rect l="l" t="t" r="r" b="b"/>
                <a:pathLst>
                  <a:path w="247" h="1118" extrusionOk="0">
                    <a:moveTo>
                      <a:pt x="123" y="0"/>
                    </a:moveTo>
                    <a:cubicBezTo>
                      <a:pt x="62" y="0"/>
                      <a:pt x="0" y="51"/>
                      <a:pt x="0" y="123"/>
                    </a:cubicBezTo>
                    <a:lnTo>
                      <a:pt x="0" y="995"/>
                    </a:lnTo>
                    <a:cubicBezTo>
                      <a:pt x="0" y="1066"/>
                      <a:pt x="6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3078715" y="4146227"/>
                <a:ext cx="15804" cy="74551"/>
              </a:xfrm>
              <a:custGeom>
                <a:avLst/>
                <a:gdLst/>
                <a:ahLst/>
                <a:cxnLst/>
                <a:rect l="l" t="t" r="r" b="b"/>
                <a:pathLst>
                  <a:path w="237" h="1118" extrusionOk="0">
                    <a:moveTo>
                      <a:pt x="123" y="0"/>
                    </a:moveTo>
                    <a:cubicBezTo>
                      <a:pt x="51" y="0"/>
                      <a:pt x="0" y="51"/>
                      <a:pt x="0" y="123"/>
                    </a:cubicBezTo>
                    <a:lnTo>
                      <a:pt x="0" y="995"/>
                    </a:lnTo>
                    <a:cubicBezTo>
                      <a:pt x="0" y="1066"/>
                      <a:pt x="51" y="1118"/>
                      <a:pt x="123" y="1118"/>
                    </a:cubicBezTo>
                    <a:cubicBezTo>
                      <a:pt x="185" y="1118"/>
                      <a:pt x="236" y="106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3112857" y="4146227"/>
                <a:ext cx="16471" cy="74551"/>
              </a:xfrm>
              <a:custGeom>
                <a:avLst/>
                <a:gdLst/>
                <a:ahLst/>
                <a:cxnLst/>
                <a:rect l="l" t="t" r="r" b="b"/>
                <a:pathLst>
                  <a:path w="247" h="1118" extrusionOk="0">
                    <a:moveTo>
                      <a:pt x="124" y="0"/>
                    </a:moveTo>
                    <a:cubicBezTo>
                      <a:pt x="62" y="0"/>
                      <a:pt x="11" y="51"/>
                      <a:pt x="1" y="123"/>
                    </a:cubicBezTo>
                    <a:lnTo>
                      <a:pt x="1" y="995"/>
                    </a:lnTo>
                    <a:cubicBezTo>
                      <a:pt x="11" y="1066"/>
                      <a:pt x="62" y="1118"/>
                      <a:pt x="124" y="1118"/>
                    </a:cubicBezTo>
                    <a:cubicBezTo>
                      <a:pt x="185" y="1118"/>
                      <a:pt x="247" y="1066"/>
                      <a:pt x="247" y="995"/>
                    </a:cubicBezTo>
                    <a:lnTo>
                      <a:pt x="247" y="123"/>
                    </a:lnTo>
                    <a:cubicBezTo>
                      <a:pt x="24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3365124" y="4095614"/>
                <a:ext cx="16471" cy="68416"/>
              </a:xfrm>
              <a:custGeom>
                <a:avLst/>
                <a:gdLst/>
                <a:ahLst/>
                <a:cxnLst/>
                <a:rect l="l" t="t" r="r" b="b"/>
                <a:pathLst>
                  <a:path w="247" h="1026" extrusionOk="0">
                    <a:moveTo>
                      <a:pt x="124" y="1"/>
                    </a:moveTo>
                    <a:cubicBezTo>
                      <a:pt x="62" y="1"/>
                      <a:pt x="1" y="62"/>
                      <a:pt x="11" y="124"/>
                    </a:cubicBezTo>
                    <a:lnTo>
                      <a:pt x="11" y="913"/>
                    </a:lnTo>
                    <a:cubicBezTo>
                      <a:pt x="11" y="974"/>
                      <a:pt x="62" y="1026"/>
                      <a:pt x="124" y="1026"/>
                    </a:cubicBezTo>
                    <a:cubicBezTo>
                      <a:pt x="195" y="1026"/>
                      <a:pt x="247" y="974"/>
                      <a:pt x="247" y="913"/>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3339851" y="4109951"/>
                <a:ext cx="16471" cy="71217"/>
              </a:xfrm>
              <a:custGeom>
                <a:avLst/>
                <a:gdLst/>
                <a:ahLst/>
                <a:cxnLst/>
                <a:rect l="l" t="t" r="r" b="b"/>
                <a:pathLst>
                  <a:path w="247" h="1068" extrusionOk="0">
                    <a:moveTo>
                      <a:pt x="123" y="1"/>
                    </a:moveTo>
                    <a:cubicBezTo>
                      <a:pt x="62" y="1"/>
                      <a:pt x="0" y="52"/>
                      <a:pt x="0" y="124"/>
                    </a:cubicBezTo>
                    <a:lnTo>
                      <a:pt x="0" y="944"/>
                    </a:lnTo>
                    <a:cubicBezTo>
                      <a:pt x="0" y="1016"/>
                      <a:pt x="62" y="1067"/>
                      <a:pt x="123" y="1067"/>
                    </a:cubicBezTo>
                    <a:cubicBezTo>
                      <a:pt x="195" y="1067"/>
                      <a:pt x="246" y="1016"/>
                      <a:pt x="246" y="94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3"/>
              <p:cNvSpPr/>
              <p:nvPr/>
            </p:nvSpPr>
            <p:spPr>
              <a:xfrm>
                <a:off x="3311777" y="4120220"/>
                <a:ext cx="16538" cy="69817"/>
              </a:xfrm>
              <a:custGeom>
                <a:avLst/>
                <a:gdLst/>
                <a:ahLst/>
                <a:cxnLst/>
                <a:rect l="l" t="t" r="r" b="b"/>
                <a:pathLst>
                  <a:path w="248" h="1047" extrusionOk="0">
                    <a:moveTo>
                      <a:pt x="124" y="1"/>
                    </a:moveTo>
                    <a:cubicBezTo>
                      <a:pt x="63" y="1"/>
                      <a:pt x="1" y="52"/>
                      <a:pt x="1" y="124"/>
                    </a:cubicBezTo>
                    <a:lnTo>
                      <a:pt x="1" y="923"/>
                    </a:lnTo>
                    <a:cubicBezTo>
                      <a:pt x="1" y="995"/>
                      <a:pt x="63" y="1046"/>
                      <a:pt x="124" y="1046"/>
                    </a:cubicBezTo>
                    <a:cubicBezTo>
                      <a:pt x="196" y="1046"/>
                      <a:pt x="247" y="995"/>
                      <a:pt x="247" y="92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3281035" y="4128422"/>
                <a:ext cx="16471" cy="71884"/>
              </a:xfrm>
              <a:custGeom>
                <a:avLst/>
                <a:gdLst/>
                <a:ahLst/>
                <a:cxnLst/>
                <a:rect l="l" t="t" r="r" b="b"/>
                <a:pathLst>
                  <a:path w="247" h="1078" extrusionOk="0">
                    <a:moveTo>
                      <a:pt x="124" y="1"/>
                    </a:moveTo>
                    <a:cubicBezTo>
                      <a:pt x="52" y="1"/>
                      <a:pt x="1" y="52"/>
                      <a:pt x="1" y="124"/>
                    </a:cubicBezTo>
                    <a:lnTo>
                      <a:pt x="1" y="954"/>
                    </a:lnTo>
                    <a:cubicBezTo>
                      <a:pt x="1" y="1016"/>
                      <a:pt x="52" y="1077"/>
                      <a:pt x="124" y="1077"/>
                    </a:cubicBezTo>
                    <a:cubicBezTo>
                      <a:pt x="185" y="1067"/>
                      <a:pt x="236" y="1016"/>
                      <a:pt x="247" y="954"/>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3"/>
              <p:cNvSpPr/>
              <p:nvPr/>
            </p:nvSpPr>
            <p:spPr>
              <a:xfrm>
                <a:off x="3253028" y="4135291"/>
                <a:ext cx="16471" cy="73884"/>
              </a:xfrm>
              <a:custGeom>
                <a:avLst/>
                <a:gdLst/>
                <a:ahLst/>
                <a:cxnLst/>
                <a:rect l="l" t="t" r="r" b="b"/>
                <a:pathLst>
                  <a:path w="247" h="1108" extrusionOk="0">
                    <a:moveTo>
                      <a:pt x="123" y="0"/>
                    </a:moveTo>
                    <a:cubicBezTo>
                      <a:pt x="62" y="0"/>
                      <a:pt x="0" y="51"/>
                      <a:pt x="0" y="123"/>
                    </a:cubicBezTo>
                    <a:lnTo>
                      <a:pt x="0" y="984"/>
                    </a:lnTo>
                    <a:cubicBezTo>
                      <a:pt x="0" y="1056"/>
                      <a:pt x="62" y="1107"/>
                      <a:pt x="123" y="1107"/>
                    </a:cubicBezTo>
                    <a:cubicBezTo>
                      <a:pt x="195" y="1107"/>
                      <a:pt x="246" y="1056"/>
                      <a:pt x="246" y="98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3220219" y="4139358"/>
                <a:ext cx="16471" cy="75285"/>
              </a:xfrm>
              <a:custGeom>
                <a:avLst/>
                <a:gdLst/>
                <a:ahLst/>
                <a:cxnLst/>
                <a:rect l="l" t="t" r="r" b="b"/>
                <a:pathLst>
                  <a:path w="247" h="1129" extrusionOk="0">
                    <a:moveTo>
                      <a:pt x="123" y="1"/>
                    </a:moveTo>
                    <a:cubicBezTo>
                      <a:pt x="62" y="1"/>
                      <a:pt x="0" y="62"/>
                      <a:pt x="0" y="124"/>
                    </a:cubicBezTo>
                    <a:lnTo>
                      <a:pt x="0" y="1005"/>
                    </a:lnTo>
                    <a:cubicBezTo>
                      <a:pt x="0" y="1067"/>
                      <a:pt x="62" y="1128"/>
                      <a:pt x="123" y="1128"/>
                    </a:cubicBezTo>
                    <a:cubicBezTo>
                      <a:pt x="195" y="1128"/>
                      <a:pt x="246" y="1067"/>
                      <a:pt x="246" y="1005"/>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3184676" y="4144093"/>
                <a:ext cx="17138" cy="73951"/>
              </a:xfrm>
              <a:custGeom>
                <a:avLst/>
                <a:gdLst/>
                <a:ahLst/>
                <a:cxnLst/>
                <a:rect l="l" t="t" r="r" b="b"/>
                <a:pathLst>
                  <a:path w="257" h="1109" extrusionOk="0">
                    <a:moveTo>
                      <a:pt x="118" y="0"/>
                    </a:moveTo>
                    <a:cubicBezTo>
                      <a:pt x="54" y="0"/>
                      <a:pt x="10" y="57"/>
                      <a:pt x="0" y="114"/>
                    </a:cubicBezTo>
                    <a:lnTo>
                      <a:pt x="0" y="996"/>
                    </a:lnTo>
                    <a:cubicBezTo>
                      <a:pt x="10" y="1057"/>
                      <a:pt x="62" y="1109"/>
                      <a:pt x="133" y="1109"/>
                    </a:cubicBezTo>
                    <a:cubicBezTo>
                      <a:pt x="195" y="1109"/>
                      <a:pt x="257" y="1057"/>
                      <a:pt x="257" y="996"/>
                    </a:cubicBezTo>
                    <a:lnTo>
                      <a:pt x="257" y="114"/>
                    </a:lnTo>
                    <a:cubicBezTo>
                      <a:pt x="257" y="53"/>
                      <a:pt x="195" y="1"/>
                      <a:pt x="133" y="1"/>
                    </a:cubicBezTo>
                    <a:cubicBezTo>
                      <a:pt x="128" y="1"/>
                      <a:pt x="123" y="0"/>
                      <a:pt x="11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3152535" y="4146227"/>
                <a:ext cx="16471" cy="74551"/>
              </a:xfrm>
              <a:custGeom>
                <a:avLst/>
                <a:gdLst/>
                <a:ahLst/>
                <a:cxnLst/>
                <a:rect l="l" t="t" r="r" b="b"/>
                <a:pathLst>
                  <a:path w="247" h="1118" extrusionOk="0">
                    <a:moveTo>
                      <a:pt x="123" y="0"/>
                    </a:moveTo>
                    <a:cubicBezTo>
                      <a:pt x="52" y="0"/>
                      <a:pt x="0" y="51"/>
                      <a:pt x="0" y="113"/>
                    </a:cubicBezTo>
                    <a:lnTo>
                      <a:pt x="0" y="995"/>
                    </a:lnTo>
                    <a:cubicBezTo>
                      <a:pt x="0" y="1066"/>
                      <a:pt x="52" y="1118"/>
                      <a:pt x="123" y="1118"/>
                    </a:cubicBezTo>
                    <a:cubicBezTo>
                      <a:pt x="185" y="1118"/>
                      <a:pt x="246" y="1066"/>
                      <a:pt x="246" y="995"/>
                    </a:cubicBezTo>
                    <a:lnTo>
                      <a:pt x="246" y="11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2934477" y="4036133"/>
                <a:ext cx="309752" cy="51412"/>
              </a:xfrm>
              <a:custGeom>
                <a:avLst/>
                <a:gdLst/>
                <a:ahLst/>
                <a:cxnLst/>
                <a:rect l="l" t="t" r="r" b="b"/>
                <a:pathLst>
                  <a:path w="4645" h="771" extrusionOk="0">
                    <a:moveTo>
                      <a:pt x="3352" y="112"/>
                    </a:moveTo>
                    <a:cubicBezTo>
                      <a:pt x="3369" y="112"/>
                      <a:pt x="3386" y="113"/>
                      <a:pt x="3404" y="113"/>
                    </a:cubicBezTo>
                    <a:cubicBezTo>
                      <a:pt x="3660" y="113"/>
                      <a:pt x="3865" y="165"/>
                      <a:pt x="3937" y="236"/>
                    </a:cubicBezTo>
                    <a:lnTo>
                      <a:pt x="2809" y="257"/>
                    </a:lnTo>
                    <a:cubicBezTo>
                      <a:pt x="2978" y="163"/>
                      <a:pt x="3164" y="112"/>
                      <a:pt x="3352" y="112"/>
                    </a:cubicBezTo>
                    <a:close/>
                    <a:moveTo>
                      <a:pt x="3957" y="278"/>
                    </a:moveTo>
                    <a:cubicBezTo>
                      <a:pt x="3967" y="288"/>
                      <a:pt x="3967" y="298"/>
                      <a:pt x="3967" y="319"/>
                    </a:cubicBezTo>
                    <a:cubicBezTo>
                      <a:pt x="3967" y="339"/>
                      <a:pt x="3957" y="360"/>
                      <a:pt x="3947" y="380"/>
                    </a:cubicBezTo>
                    <a:lnTo>
                      <a:pt x="2563" y="421"/>
                    </a:lnTo>
                    <a:lnTo>
                      <a:pt x="2748" y="298"/>
                    </a:lnTo>
                    <a:lnTo>
                      <a:pt x="3957" y="278"/>
                    </a:lnTo>
                    <a:close/>
                    <a:moveTo>
                      <a:pt x="2173" y="319"/>
                    </a:moveTo>
                    <a:lnTo>
                      <a:pt x="2163" y="329"/>
                    </a:lnTo>
                    <a:cubicBezTo>
                      <a:pt x="2102" y="360"/>
                      <a:pt x="2050" y="401"/>
                      <a:pt x="1989" y="431"/>
                    </a:cubicBezTo>
                    <a:lnTo>
                      <a:pt x="677" y="462"/>
                    </a:lnTo>
                    <a:cubicBezTo>
                      <a:pt x="667" y="442"/>
                      <a:pt x="656" y="431"/>
                      <a:pt x="656" y="411"/>
                    </a:cubicBezTo>
                    <a:cubicBezTo>
                      <a:pt x="656" y="390"/>
                      <a:pt x="656" y="370"/>
                      <a:pt x="667" y="349"/>
                    </a:cubicBezTo>
                    <a:lnTo>
                      <a:pt x="2173" y="319"/>
                    </a:lnTo>
                    <a:close/>
                    <a:moveTo>
                      <a:pt x="1917" y="472"/>
                    </a:moveTo>
                    <a:cubicBezTo>
                      <a:pt x="1722" y="565"/>
                      <a:pt x="1517" y="616"/>
                      <a:pt x="1302" y="616"/>
                    </a:cubicBezTo>
                    <a:cubicBezTo>
                      <a:pt x="1274" y="617"/>
                      <a:pt x="1247" y="617"/>
                      <a:pt x="1221" y="617"/>
                    </a:cubicBezTo>
                    <a:cubicBezTo>
                      <a:pt x="942" y="617"/>
                      <a:pt x="773" y="568"/>
                      <a:pt x="708" y="493"/>
                    </a:cubicBezTo>
                    <a:lnTo>
                      <a:pt x="1917" y="472"/>
                    </a:lnTo>
                    <a:close/>
                    <a:moveTo>
                      <a:pt x="3182" y="0"/>
                    </a:moveTo>
                    <a:cubicBezTo>
                      <a:pt x="2849" y="0"/>
                      <a:pt x="2519" y="102"/>
                      <a:pt x="2245" y="288"/>
                    </a:cubicBezTo>
                    <a:lnTo>
                      <a:pt x="687" y="319"/>
                    </a:lnTo>
                    <a:cubicBezTo>
                      <a:pt x="810" y="165"/>
                      <a:pt x="1241" y="93"/>
                      <a:pt x="1743" y="62"/>
                    </a:cubicBezTo>
                    <a:lnTo>
                      <a:pt x="1743" y="31"/>
                    </a:lnTo>
                    <a:cubicBezTo>
                      <a:pt x="1066" y="52"/>
                      <a:pt x="790" y="52"/>
                      <a:pt x="595" y="52"/>
                    </a:cubicBezTo>
                    <a:lnTo>
                      <a:pt x="595" y="83"/>
                    </a:lnTo>
                    <a:cubicBezTo>
                      <a:pt x="728" y="93"/>
                      <a:pt x="800" y="103"/>
                      <a:pt x="800" y="124"/>
                    </a:cubicBezTo>
                    <a:cubicBezTo>
                      <a:pt x="810" y="134"/>
                      <a:pt x="790" y="154"/>
                      <a:pt x="738" y="185"/>
                    </a:cubicBezTo>
                    <a:cubicBezTo>
                      <a:pt x="677" y="216"/>
                      <a:pt x="626" y="257"/>
                      <a:pt x="585" y="319"/>
                    </a:cubicBezTo>
                    <a:lnTo>
                      <a:pt x="0" y="339"/>
                    </a:lnTo>
                    <a:lnTo>
                      <a:pt x="0" y="370"/>
                    </a:lnTo>
                    <a:lnTo>
                      <a:pt x="574" y="360"/>
                    </a:lnTo>
                    <a:lnTo>
                      <a:pt x="574" y="360"/>
                    </a:lnTo>
                    <a:cubicBezTo>
                      <a:pt x="564" y="380"/>
                      <a:pt x="564" y="401"/>
                      <a:pt x="564" y="421"/>
                    </a:cubicBezTo>
                    <a:cubicBezTo>
                      <a:pt x="564" y="431"/>
                      <a:pt x="564" y="452"/>
                      <a:pt x="564" y="462"/>
                    </a:cubicBezTo>
                    <a:lnTo>
                      <a:pt x="0" y="483"/>
                    </a:lnTo>
                    <a:lnTo>
                      <a:pt x="0" y="513"/>
                    </a:lnTo>
                    <a:lnTo>
                      <a:pt x="574" y="503"/>
                    </a:lnTo>
                    <a:cubicBezTo>
                      <a:pt x="653" y="651"/>
                      <a:pt x="931" y="770"/>
                      <a:pt x="1416" y="770"/>
                    </a:cubicBezTo>
                    <a:cubicBezTo>
                      <a:pt x="1436" y="770"/>
                      <a:pt x="1456" y="770"/>
                      <a:pt x="1476" y="770"/>
                    </a:cubicBezTo>
                    <a:cubicBezTo>
                      <a:pt x="1845" y="770"/>
                      <a:pt x="2194" y="657"/>
                      <a:pt x="2502" y="452"/>
                    </a:cubicBezTo>
                    <a:lnTo>
                      <a:pt x="3916" y="421"/>
                    </a:lnTo>
                    <a:lnTo>
                      <a:pt x="3916" y="421"/>
                    </a:lnTo>
                    <a:cubicBezTo>
                      <a:pt x="3793" y="544"/>
                      <a:pt x="3424" y="606"/>
                      <a:pt x="3065" y="626"/>
                    </a:cubicBezTo>
                    <a:lnTo>
                      <a:pt x="3065" y="667"/>
                    </a:lnTo>
                    <a:cubicBezTo>
                      <a:pt x="3660" y="647"/>
                      <a:pt x="3865" y="647"/>
                      <a:pt x="4039" y="647"/>
                    </a:cubicBezTo>
                    <a:lnTo>
                      <a:pt x="4039" y="606"/>
                    </a:lnTo>
                    <a:cubicBezTo>
                      <a:pt x="3896" y="606"/>
                      <a:pt x="3824" y="595"/>
                      <a:pt x="3824" y="575"/>
                    </a:cubicBezTo>
                    <a:cubicBezTo>
                      <a:pt x="3824" y="565"/>
                      <a:pt x="3844" y="544"/>
                      <a:pt x="3896" y="513"/>
                    </a:cubicBezTo>
                    <a:cubicBezTo>
                      <a:pt x="3937" y="493"/>
                      <a:pt x="3978" y="462"/>
                      <a:pt x="4019" y="421"/>
                    </a:cubicBezTo>
                    <a:lnTo>
                      <a:pt x="4644" y="411"/>
                    </a:lnTo>
                    <a:lnTo>
                      <a:pt x="4644" y="370"/>
                    </a:lnTo>
                    <a:lnTo>
                      <a:pt x="4039" y="390"/>
                    </a:lnTo>
                    <a:cubicBezTo>
                      <a:pt x="4060" y="360"/>
                      <a:pt x="4060" y="329"/>
                      <a:pt x="4060" y="298"/>
                    </a:cubicBezTo>
                    <a:lnTo>
                      <a:pt x="4060" y="278"/>
                    </a:lnTo>
                    <a:lnTo>
                      <a:pt x="4644" y="267"/>
                    </a:lnTo>
                    <a:lnTo>
                      <a:pt x="4644" y="226"/>
                    </a:lnTo>
                    <a:lnTo>
                      <a:pt x="4050" y="247"/>
                    </a:lnTo>
                    <a:cubicBezTo>
                      <a:pt x="4000" y="109"/>
                      <a:pt x="3754" y="0"/>
                      <a:pt x="3292" y="0"/>
                    </a:cubicBezTo>
                    <a:cubicBezTo>
                      <a:pt x="3272" y="0"/>
                      <a:pt x="3251" y="0"/>
                      <a:pt x="3229" y="1"/>
                    </a:cubicBezTo>
                    <a:cubicBezTo>
                      <a:pt x="3213" y="0"/>
                      <a:pt x="3198"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781041" y="4071008"/>
                <a:ext cx="604433" cy="256394"/>
              </a:xfrm>
              <a:custGeom>
                <a:avLst/>
                <a:gdLst/>
                <a:ahLst/>
                <a:cxnLst/>
                <a:rect l="l" t="t" r="r" b="b"/>
                <a:pathLst>
                  <a:path w="9064" h="3845" extrusionOk="0">
                    <a:moveTo>
                      <a:pt x="4532" y="1"/>
                    </a:moveTo>
                    <a:cubicBezTo>
                      <a:pt x="2092" y="1"/>
                      <a:pt x="93" y="513"/>
                      <a:pt x="1" y="1169"/>
                    </a:cubicBezTo>
                    <a:lnTo>
                      <a:pt x="1" y="1210"/>
                    </a:lnTo>
                    <a:lnTo>
                      <a:pt x="1" y="2645"/>
                    </a:lnTo>
                    <a:cubicBezTo>
                      <a:pt x="52" y="3312"/>
                      <a:pt x="2051" y="3845"/>
                      <a:pt x="4532" y="3845"/>
                    </a:cubicBezTo>
                    <a:cubicBezTo>
                      <a:pt x="6982" y="3845"/>
                      <a:pt x="8981" y="3322"/>
                      <a:pt x="9063" y="2666"/>
                    </a:cubicBezTo>
                    <a:lnTo>
                      <a:pt x="9063" y="2656"/>
                    </a:lnTo>
                    <a:cubicBezTo>
                      <a:pt x="9063" y="2645"/>
                      <a:pt x="9063" y="2635"/>
                      <a:pt x="9063" y="2625"/>
                    </a:cubicBezTo>
                    <a:cubicBezTo>
                      <a:pt x="9063" y="2615"/>
                      <a:pt x="9063" y="2604"/>
                      <a:pt x="9063" y="2594"/>
                    </a:cubicBezTo>
                    <a:lnTo>
                      <a:pt x="9063" y="1210"/>
                    </a:lnTo>
                    <a:lnTo>
                      <a:pt x="9063" y="1169"/>
                    </a:lnTo>
                    <a:cubicBezTo>
                      <a:pt x="8971" y="513"/>
                      <a:pt x="6972"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781041" y="4153029"/>
                <a:ext cx="604433" cy="174375"/>
              </a:xfrm>
              <a:custGeom>
                <a:avLst/>
                <a:gdLst/>
                <a:ahLst/>
                <a:cxnLst/>
                <a:rect l="l" t="t" r="r" b="b"/>
                <a:pathLst>
                  <a:path w="9064" h="2615" extrusionOk="0">
                    <a:moveTo>
                      <a:pt x="1" y="1"/>
                    </a:moveTo>
                    <a:lnTo>
                      <a:pt x="1" y="1415"/>
                    </a:lnTo>
                    <a:cubicBezTo>
                      <a:pt x="52" y="2082"/>
                      <a:pt x="2062" y="2615"/>
                      <a:pt x="4532" y="2615"/>
                    </a:cubicBezTo>
                    <a:cubicBezTo>
                      <a:pt x="6982" y="2615"/>
                      <a:pt x="8981" y="2092"/>
                      <a:pt x="9063" y="1436"/>
                    </a:cubicBezTo>
                    <a:cubicBezTo>
                      <a:pt x="9063" y="1415"/>
                      <a:pt x="9063" y="1405"/>
                      <a:pt x="9063" y="1395"/>
                    </a:cubicBezTo>
                    <a:cubicBezTo>
                      <a:pt x="9063" y="1385"/>
                      <a:pt x="9063" y="1374"/>
                      <a:pt x="9063" y="1364"/>
                    </a:cubicBezTo>
                    <a:lnTo>
                      <a:pt x="9063" y="3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1386068" y="4148961"/>
                <a:ext cx="67" cy="2801"/>
              </a:xfrm>
              <a:custGeom>
                <a:avLst/>
                <a:gdLst/>
                <a:ahLst/>
                <a:cxnLst/>
                <a:rect l="l" t="t" r="r" b="b"/>
                <a:pathLst>
                  <a:path w="1" h="42" extrusionOk="0">
                    <a:moveTo>
                      <a:pt x="1" y="41"/>
                    </a:moveTo>
                    <a:cubicBezTo>
                      <a:pt x="1" y="31"/>
                      <a:pt x="1" y="21"/>
                      <a:pt x="1" y="10"/>
                    </a:cubicBezTo>
                    <a:lnTo>
                      <a:pt x="1" y="0"/>
                    </a:lnTo>
                    <a:lnTo>
                      <a:pt x="1" y="0"/>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781041" y="4148961"/>
                <a:ext cx="67" cy="2801"/>
              </a:xfrm>
              <a:custGeom>
                <a:avLst/>
                <a:gdLst/>
                <a:ahLst/>
                <a:cxnLst/>
                <a:rect l="l" t="t" r="r" b="b"/>
                <a:pathLst>
                  <a:path w="1" h="42" extrusionOk="0">
                    <a:moveTo>
                      <a:pt x="1" y="0"/>
                    </a:moveTo>
                    <a:lnTo>
                      <a:pt x="1" y="41"/>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863797" y="4094947"/>
                <a:ext cx="439654" cy="110826"/>
              </a:xfrm>
              <a:custGeom>
                <a:avLst/>
                <a:gdLst/>
                <a:ahLst/>
                <a:cxnLst/>
                <a:rect l="l" t="t" r="r" b="b"/>
                <a:pathLst>
                  <a:path w="6593" h="1662" extrusionOk="0">
                    <a:moveTo>
                      <a:pt x="3301" y="0"/>
                    </a:moveTo>
                    <a:cubicBezTo>
                      <a:pt x="1477" y="0"/>
                      <a:pt x="0" y="369"/>
                      <a:pt x="0" y="831"/>
                    </a:cubicBezTo>
                    <a:cubicBezTo>
                      <a:pt x="0" y="1292"/>
                      <a:pt x="1477" y="1661"/>
                      <a:pt x="3301" y="1661"/>
                    </a:cubicBezTo>
                    <a:cubicBezTo>
                      <a:pt x="5116" y="1661"/>
                      <a:pt x="6592" y="1292"/>
                      <a:pt x="6592" y="831"/>
                    </a:cubicBezTo>
                    <a:cubicBezTo>
                      <a:pt x="6592" y="369"/>
                      <a:pt x="5116" y="0"/>
                      <a:pt x="3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790644" y="4192038"/>
                <a:ext cx="16471" cy="66349"/>
              </a:xfrm>
              <a:custGeom>
                <a:avLst/>
                <a:gdLst/>
                <a:ahLst/>
                <a:cxnLst/>
                <a:rect l="l" t="t" r="r" b="b"/>
                <a:pathLst>
                  <a:path w="247" h="995" extrusionOk="0">
                    <a:moveTo>
                      <a:pt x="124" y="0"/>
                    </a:moveTo>
                    <a:cubicBezTo>
                      <a:pt x="62" y="0"/>
                      <a:pt x="1" y="51"/>
                      <a:pt x="1" y="123"/>
                    </a:cubicBezTo>
                    <a:lnTo>
                      <a:pt x="1" y="871"/>
                    </a:lnTo>
                    <a:cubicBezTo>
                      <a:pt x="1" y="933"/>
                      <a:pt x="62" y="994"/>
                      <a:pt x="124" y="994"/>
                    </a:cubicBezTo>
                    <a:cubicBezTo>
                      <a:pt x="185" y="984"/>
                      <a:pt x="236" y="933"/>
                      <a:pt x="247" y="871"/>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816651" y="4204975"/>
                <a:ext cx="15738" cy="71884"/>
              </a:xfrm>
              <a:custGeom>
                <a:avLst/>
                <a:gdLst/>
                <a:ahLst/>
                <a:cxnLst/>
                <a:rect l="l" t="t" r="r" b="b"/>
                <a:pathLst>
                  <a:path w="236" h="1078" extrusionOk="0">
                    <a:moveTo>
                      <a:pt x="123" y="1"/>
                    </a:moveTo>
                    <a:cubicBezTo>
                      <a:pt x="51" y="1"/>
                      <a:pt x="0" y="62"/>
                      <a:pt x="0" y="124"/>
                    </a:cubicBezTo>
                    <a:lnTo>
                      <a:pt x="0" y="954"/>
                    </a:lnTo>
                    <a:cubicBezTo>
                      <a:pt x="0" y="1016"/>
                      <a:pt x="51" y="1077"/>
                      <a:pt x="123" y="1077"/>
                    </a:cubicBezTo>
                    <a:cubicBezTo>
                      <a:pt x="185" y="1077"/>
                      <a:pt x="236" y="1016"/>
                      <a:pt x="236" y="954"/>
                    </a:cubicBezTo>
                    <a:lnTo>
                      <a:pt x="236" y="124"/>
                    </a:lnTo>
                    <a:cubicBezTo>
                      <a:pt x="236" y="6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843991" y="4215244"/>
                <a:ext cx="17138" cy="72551"/>
              </a:xfrm>
              <a:custGeom>
                <a:avLst/>
                <a:gdLst/>
                <a:ahLst/>
                <a:cxnLst/>
                <a:rect l="l" t="t" r="r" b="b"/>
                <a:pathLst>
                  <a:path w="257" h="1088" extrusionOk="0">
                    <a:moveTo>
                      <a:pt x="133" y="1"/>
                    </a:moveTo>
                    <a:cubicBezTo>
                      <a:pt x="62" y="1"/>
                      <a:pt x="10" y="62"/>
                      <a:pt x="0" y="124"/>
                    </a:cubicBezTo>
                    <a:lnTo>
                      <a:pt x="0" y="964"/>
                    </a:lnTo>
                    <a:cubicBezTo>
                      <a:pt x="0" y="1036"/>
                      <a:pt x="62" y="1087"/>
                      <a:pt x="133" y="1087"/>
                    </a:cubicBezTo>
                    <a:cubicBezTo>
                      <a:pt x="195" y="1087"/>
                      <a:pt x="256" y="1026"/>
                      <a:pt x="256" y="964"/>
                    </a:cubicBezTo>
                    <a:lnTo>
                      <a:pt x="256" y="124"/>
                    </a:lnTo>
                    <a:cubicBezTo>
                      <a:pt x="256" y="6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875400" y="4224113"/>
                <a:ext cx="16471" cy="71884"/>
              </a:xfrm>
              <a:custGeom>
                <a:avLst/>
                <a:gdLst/>
                <a:ahLst/>
                <a:cxnLst/>
                <a:rect l="l" t="t" r="r" b="b"/>
                <a:pathLst>
                  <a:path w="247" h="1078" extrusionOk="0">
                    <a:moveTo>
                      <a:pt x="124" y="1"/>
                    </a:moveTo>
                    <a:cubicBezTo>
                      <a:pt x="62" y="11"/>
                      <a:pt x="11" y="62"/>
                      <a:pt x="1" y="124"/>
                    </a:cubicBezTo>
                    <a:lnTo>
                      <a:pt x="1" y="954"/>
                    </a:lnTo>
                    <a:cubicBezTo>
                      <a:pt x="11" y="1016"/>
                      <a:pt x="62" y="1067"/>
                      <a:pt x="124" y="1077"/>
                    </a:cubicBezTo>
                    <a:cubicBezTo>
                      <a:pt x="195" y="1077"/>
                      <a:pt x="247" y="1016"/>
                      <a:pt x="247" y="954"/>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903407" y="4230981"/>
                <a:ext cx="16538" cy="73884"/>
              </a:xfrm>
              <a:custGeom>
                <a:avLst/>
                <a:gdLst/>
                <a:ahLst/>
                <a:cxnLst/>
                <a:rect l="l" t="t" r="r" b="b"/>
                <a:pathLst>
                  <a:path w="248" h="1108" extrusionOk="0">
                    <a:moveTo>
                      <a:pt x="124" y="0"/>
                    </a:moveTo>
                    <a:cubicBezTo>
                      <a:pt x="52" y="11"/>
                      <a:pt x="1" y="62"/>
                      <a:pt x="1" y="123"/>
                    </a:cubicBezTo>
                    <a:lnTo>
                      <a:pt x="1" y="985"/>
                    </a:lnTo>
                    <a:cubicBezTo>
                      <a:pt x="1" y="1056"/>
                      <a:pt x="52" y="1108"/>
                      <a:pt x="124" y="1108"/>
                    </a:cubicBezTo>
                    <a:cubicBezTo>
                      <a:pt x="186" y="1108"/>
                      <a:pt x="247" y="1056"/>
                      <a:pt x="247" y="985"/>
                    </a:cubicBezTo>
                    <a:lnTo>
                      <a:pt x="247" y="123"/>
                    </a:lnTo>
                    <a:cubicBezTo>
                      <a:pt x="237" y="62"/>
                      <a:pt x="186"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936282" y="4236449"/>
                <a:ext cx="16471" cy="74551"/>
              </a:xfrm>
              <a:custGeom>
                <a:avLst/>
                <a:gdLst/>
                <a:ahLst/>
                <a:cxnLst/>
                <a:rect l="l" t="t" r="r" b="b"/>
                <a:pathLst>
                  <a:path w="247" h="1118" extrusionOk="0">
                    <a:moveTo>
                      <a:pt x="123" y="0"/>
                    </a:moveTo>
                    <a:cubicBezTo>
                      <a:pt x="51" y="0"/>
                      <a:pt x="0" y="52"/>
                      <a:pt x="0" y="113"/>
                    </a:cubicBezTo>
                    <a:lnTo>
                      <a:pt x="0" y="995"/>
                    </a:lnTo>
                    <a:cubicBezTo>
                      <a:pt x="0" y="1067"/>
                      <a:pt x="51" y="1118"/>
                      <a:pt x="123" y="1118"/>
                    </a:cubicBezTo>
                    <a:cubicBezTo>
                      <a:pt x="185" y="1118"/>
                      <a:pt x="246" y="1056"/>
                      <a:pt x="236" y="995"/>
                    </a:cubicBezTo>
                    <a:lnTo>
                      <a:pt x="23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971092" y="4239850"/>
                <a:ext cx="16471" cy="73884"/>
              </a:xfrm>
              <a:custGeom>
                <a:avLst/>
                <a:gdLst/>
                <a:ahLst/>
                <a:cxnLst/>
                <a:rect l="l" t="t" r="r" b="b"/>
                <a:pathLst>
                  <a:path w="247" h="1108" extrusionOk="0">
                    <a:moveTo>
                      <a:pt x="124" y="1"/>
                    </a:moveTo>
                    <a:cubicBezTo>
                      <a:pt x="62" y="1"/>
                      <a:pt x="11" y="52"/>
                      <a:pt x="1" y="113"/>
                    </a:cubicBezTo>
                    <a:lnTo>
                      <a:pt x="1" y="995"/>
                    </a:lnTo>
                    <a:cubicBezTo>
                      <a:pt x="1" y="1057"/>
                      <a:pt x="52" y="1108"/>
                      <a:pt x="124" y="1108"/>
                    </a:cubicBezTo>
                    <a:cubicBezTo>
                      <a:pt x="185" y="1108"/>
                      <a:pt x="247" y="1057"/>
                      <a:pt x="247" y="995"/>
                    </a:cubicBezTo>
                    <a:lnTo>
                      <a:pt x="247" y="113"/>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1004634" y="4241251"/>
                <a:ext cx="15804" cy="75218"/>
              </a:xfrm>
              <a:custGeom>
                <a:avLst/>
                <a:gdLst/>
                <a:ahLst/>
                <a:cxnLst/>
                <a:rect l="l" t="t" r="r" b="b"/>
                <a:pathLst>
                  <a:path w="237" h="1128" extrusionOk="0">
                    <a:moveTo>
                      <a:pt x="123" y="0"/>
                    </a:moveTo>
                    <a:cubicBezTo>
                      <a:pt x="51" y="0"/>
                      <a:pt x="0" y="51"/>
                      <a:pt x="0" y="123"/>
                    </a:cubicBezTo>
                    <a:lnTo>
                      <a:pt x="0" y="1005"/>
                    </a:lnTo>
                    <a:cubicBezTo>
                      <a:pt x="0" y="1066"/>
                      <a:pt x="51" y="1128"/>
                      <a:pt x="123" y="1128"/>
                    </a:cubicBezTo>
                    <a:cubicBezTo>
                      <a:pt x="185" y="1128"/>
                      <a:pt x="236" y="1066"/>
                      <a:pt x="236" y="100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1042244" y="4241251"/>
                <a:ext cx="16471" cy="75218"/>
              </a:xfrm>
              <a:custGeom>
                <a:avLst/>
                <a:gdLst/>
                <a:ahLst/>
                <a:cxnLst/>
                <a:rect l="l" t="t" r="r" b="b"/>
                <a:pathLst>
                  <a:path w="247" h="1128" extrusionOk="0">
                    <a:moveTo>
                      <a:pt x="123" y="0"/>
                    </a:moveTo>
                    <a:cubicBezTo>
                      <a:pt x="62" y="0"/>
                      <a:pt x="10" y="51"/>
                      <a:pt x="10" y="123"/>
                    </a:cubicBezTo>
                    <a:lnTo>
                      <a:pt x="10" y="1005"/>
                    </a:lnTo>
                    <a:cubicBezTo>
                      <a:pt x="0" y="1066"/>
                      <a:pt x="6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1074319" y="4241251"/>
                <a:ext cx="15804" cy="75218"/>
              </a:xfrm>
              <a:custGeom>
                <a:avLst/>
                <a:gdLst/>
                <a:ahLst/>
                <a:cxnLst/>
                <a:rect l="l" t="t" r="r" b="b"/>
                <a:pathLst>
                  <a:path w="237" h="1128" extrusionOk="0">
                    <a:moveTo>
                      <a:pt x="124" y="0"/>
                    </a:moveTo>
                    <a:cubicBezTo>
                      <a:pt x="52" y="0"/>
                      <a:pt x="1" y="51"/>
                      <a:pt x="1" y="123"/>
                    </a:cubicBezTo>
                    <a:lnTo>
                      <a:pt x="1" y="1005"/>
                    </a:lnTo>
                    <a:cubicBezTo>
                      <a:pt x="1" y="1066"/>
                      <a:pt x="52" y="1128"/>
                      <a:pt x="124" y="1128"/>
                    </a:cubicBezTo>
                    <a:cubicBezTo>
                      <a:pt x="185" y="1128"/>
                      <a:pt x="237" y="1066"/>
                      <a:pt x="237" y="1005"/>
                    </a:cubicBezTo>
                    <a:lnTo>
                      <a:pt x="23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1108528" y="4241251"/>
                <a:ext cx="16471" cy="75218"/>
              </a:xfrm>
              <a:custGeom>
                <a:avLst/>
                <a:gdLst/>
                <a:ahLst/>
                <a:cxnLst/>
                <a:rect l="l" t="t" r="r" b="b"/>
                <a:pathLst>
                  <a:path w="247" h="1128" extrusionOk="0">
                    <a:moveTo>
                      <a:pt x="123" y="0"/>
                    </a:moveTo>
                    <a:cubicBezTo>
                      <a:pt x="62" y="0"/>
                      <a:pt x="0" y="51"/>
                      <a:pt x="0" y="123"/>
                    </a:cubicBezTo>
                    <a:lnTo>
                      <a:pt x="0" y="1005"/>
                    </a:lnTo>
                    <a:cubicBezTo>
                      <a:pt x="0" y="1077"/>
                      <a:pt x="5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3"/>
              <p:cNvSpPr/>
              <p:nvPr/>
            </p:nvSpPr>
            <p:spPr>
              <a:xfrm>
                <a:off x="1361461" y="4192038"/>
                <a:ext cx="16471" cy="67683"/>
              </a:xfrm>
              <a:custGeom>
                <a:avLst/>
                <a:gdLst/>
                <a:ahLst/>
                <a:cxnLst/>
                <a:rect l="l" t="t" r="r" b="b"/>
                <a:pathLst>
                  <a:path w="247" h="1015" extrusionOk="0">
                    <a:moveTo>
                      <a:pt x="124" y="0"/>
                    </a:moveTo>
                    <a:cubicBezTo>
                      <a:pt x="52" y="0"/>
                      <a:pt x="0" y="51"/>
                      <a:pt x="0" y="123"/>
                    </a:cubicBezTo>
                    <a:lnTo>
                      <a:pt x="0" y="902"/>
                    </a:lnTo>
                    <a:cubicBezTo>
                      <a:pt x="0" y="964"/>
                      <a:pt x="52" y="1015"/>
                      <a:pt x="124" y="1015"/>
                    </a:cubicBezTo>
                    <a:cubicBezTo>
                      <a:pt x="185" y="1015"/>
                      <a:pt x="247" y="953"/>
                      <a:pt x="236" y="892"/>
                    </a:cubicBezTo>
                    <a:lnTo>
                      <a:pt x="236"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3"/>
              <p:cNvSpPr/>
              <p:nvPr/>
            </p:nvSpPr>
            <p:spPr>
              <a:xfrm>
                <a:off x="1335455" y="4204975"/>
                <a:ext cx="16471" cy="71884"/>
              </a:xfrm>
              <a:custGeom>
                <a:avLst/>
                <a:gdLst/>
                <a:ahLst/>
                <a:cxnLst/>
                <a:rect l="l" t="t" r="r" b="b"/>
                <a:pathLst>
                  <a:path w="247" h="1078" extrusionOk="0">
                    <a:moveTo>
                      <a:pt x="124" y="1"/>
                    </a:moveTo>
                    <a:cubicBezTo>
                      <a:pt x="62" y="1"/>
                      <a:pt x="11" y="62"/>
                      <a:pt x="11" y="124"/>
                    </a:cubicBezTo>
                    <a:lnTo>
                      <a:pt x="11" y="954"/>
                    </a:lnTo>
                    <a:cubicBezTo>
                      <a:pt x="1" y="1016"/>
                      <a:pt x="62" y="1077"/>
                      <a:pt x="124" y="1077"/>
                    </a:cubicBezTo>
                    <a:cubicBezTo>
                      <a:pt x="196" y="1077"/>
                      <a:pt x="247" y="1016"/>
                      <a:pt x="247" y="954"/>
                    </a:cubicBezTo>
                    <a:lnTo>
                      <a:pt x="247" y="124"/>
                    </a:lnTo>
                    <a:cubicBezTo>
                      <a:pt x="247" y="6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1307447" y="4215244"/>
                <a:ext cx="16471" cy="70483"/>
              </a:xfrm>
              <a:custGeom>
                <a:avLst/>
                <a:gdLst/>
                <a:ahLst/>
                <a:cxnLst/>
                <a:rect l="l" t="t" r="r" b="b"/>
                <a:pathLst>
                  <a:path w="247" h="1057" extrusionOk="0">
                    <a:moveTo>
                      <a:pt x="124" y="1"/>
                    </a:moveTo>
                    <a:cubicBezTo>
                      <a:pt x="52" y="1"/>
                      <a:pt x="1" y="62"/>
                      <a:pt x="11" y="134"/>
                    </a:cubicBezTo>
                    <a:lnTo>
                      <a:pt x="11" y="944"/>
                    </a:lnTo>
                    <a:cubicBezTo>
                      <a:pt x="11" y="1005"/>
                      <a:pt x="62" y="1056"/>
                      <a:pt x="124" y="1056"/>
                    </a:cubicBezTo>
                    <a:cubicBezTo>
                      <a:pt x="195" y="1056"/>
                      <a:pt x="247" y="1005"/>
                      <a:pt x="247" y="944"/>
                    </a:cubicBezTo>
                    <a:lnTo>
                      <a:pt x="247" y="134"/>
                    </a:lnTo>
                    <a:cubicBezTo>
                      <a:pt x="247" y="62"/>
                      <a:pt x="195" y="1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1276706" y="4224113"/>
                <a:ext cx="16471" cy="71884"/>
              </a:xfrm>
              <a:custGeom>
                <a:avLst/>
                <a:gdLst/>
                <a:ahLst/>
                <a:cxnLst/>
                <a:rect l="l" t="t" r="r" b="b"/>
                <a:pathLst>
                  <a:path w="247" h="1078" extrusionOk="0">
                    <a:moveTo>
                      <a:pt x="123" y="1"/>
                    </a:moveTo>
                    <a:cubicBezTo>
                      <a:pt x="52" y="1"/>
                      <a:pt x="0" y="52"/>
                      <a:pt x="0" y="124"/>
                    </a:cubicBezTo>
                    <a:lnTo>
                      <a:pt x="0" y="954"/>
                    </a:lnTo>
                    <a:cubicBezTo>
                      <a:pt x="0" y="1016"/>
                      <a:pt x="52" y="1077"/>
                      <a:pt x="123" y="1077"/>
                    </a:cubicBezTo>
                    <a:cubicBezTo>
                      <a:pt x="185" y="1067"/>
                      <a:pt x="236" y="1016"/>
                      <a:pt x="246" y="95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1249365" y="4230981"/>
                <a:ext cx="15804" cy="73884"/>
              </a:xfrm>
              <a:custGeom>
                <a:avLst/>
                <a:gdLst/>
                <a:ahLst/>
                <a:cxnLst/>
                <a:rect l="l" t="t" r="r" b="b"/>
                <a:pathLst>
                  <a:path w="237" h="1108" extrusionOk="0">
                    <a:moveTo>
                      <a:pt x="113" y="0"/>
                    </a:moveTo>
                    <a:cubicBezTo>
                      <a:pt x="52" y="0"/>
                      <a:pt x="0" y="52"/>
                      <a:pt x="0" y="123"/>
                    </a:cubicBezTo>
                    <a:lnTo>
                      <a:pt x="0" y="985"/>
                    </a:lnTo>
                    <a:cubicBezTo>
                      <a:pt x="0" y="1056"/>
                      <a:pt x="52" y="1108"/>
                      <a:pt x="113" y="1108"/>
                    </a:cubicBezTo>
                    <a:cubicBezTo>
                      <a:pt x="185" y="1108"/>
                      <a:pt x="236" y="1056"/>
                      <a:pt x="236" y="985"/>
                    </a:cubicBezTo>
                    <a:lnTo>
                      <a:pt x="236" y="123"/>
                    </a:lnTo>
                    <a:cubicBezTo>
                      <a:pt x="236" y="5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p:nvPr/>
            </p:nvSpPr>
            <p:spPr>
              <a:xfrm>
                <a:off x="1216556" y="4235783"/>
                <a:ext cx="15738" cy="74551"/>
              </a:xfrm>
              <a:custGeom>
                <a:avLst/>
                <a:gdLst/>
                <a:ahLst/>
                <a:cxnLst/>
                <a:rect l="l" t="t" r="r" b="b"/>
                <a:pathLst>
                  <a:path w="236" h="1118" extrusionOk="0">
                    <a:moveTo>
                      <a:pt x="113" y="0"/>
                    </a:moveTo>
                    <a:cubicBezTo>
                      <a:pt x="51" y="0"/>
                      <a:pt x="0" y="51"/>
                      <a:pt x="0" y="123"/>
                    </a:cubicBezTo>
                    <a:lnTo>
                      <a:pt x="0" y="1005"/>
                    </a:lnTo>
                    <a:cubicBezTo>
                      <a:pt x="0" y="1066"/>
                      <a:pt x="51" y="1118"/>
                      <a:pt x="113" y="1118"/>
                    </a:cubicBezTo>
                    <a:cubicBezTo>
                      <a:pt x="185" y="1118"/>
                      <a:pt x="236" y="1066"/>
                      <a:pt x="236" y="1005"/>
                    </a:cubicBezTo>
                    <a:lnTo>
                      <a:pt x="236" y="123"/>
                    </a:lnTo>
                    <a:cubicBezTo>
                      <a:pt x="23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p:cNvSpPr/>
              <p:nvPr/>
            </p:nvSpPr>
            <p:spPr>
              <a:xfrm>
                <a:off x="1181014" y="4239784"/>
                <a:ext cx="16471" cy="73951"/>
              </a:xfrm>
              <a:custGeom>
                <a:avLst/>
                <a:gdLst/>
                <a:ahLst/>
                <a:cxnLst/>
                <a:rect l="l" t="t" r="r" b="b"/>
                <a:pathLst>
                  <a:path w="247" h="1109" extrusionOk="0">
                    <a:moveTo>
                      <a:pt x="108" y="1"/>
                    </a:moveTo>
                    <a:cubicBezTo>
                      <a:pt x="44" y="1"/>
                      <a:pt x="0" y="57"/>
                      <a:pt x="0" y="114"/>
                    </a:cubicBezTo>
                    <a:lnTo>
                      <a:pt x="0" y="996"/>
                    </a:lnTo>
                    <a:cubicBezTo>
                      <a:pt x="0" y="1058"/>
                      <a:pt x="51" y="1109"/>
                      <a:pt x="123" y="1109"/>
                    </a:cubicBezTo>
                    <a:cubicBezTo>
                      <a:pt x="185" y="1109"/>
                      <a:pt x="246" y="1058"/>
                      <a:pt x="246" y="996"/>
                    </a:cubicBezTo>
                    <a:lnTo>
                      <a:pt x="246" y="114"/>
                    </a:lnTo>
                    <a:cubicBezTo>
                      <a:pt x="246" y="53"/>
                      <a:pt x="185" y="2"/>
                      <a:pt x="123" y="2"/>
                    </a:cubicBezTo>
                    <a:cubicBezTo>
                      <a:pt x="118" y="1"/>
                      <a:pt x="113" y="1"/>
                      <a:pt x="10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3"/>
              <p:cNvSpPr/>
              <p:nvPr/>
            </p:nvSpPr>
            <p:spPr>
              <a:xfrm>
                <a:off x="1148205" y="4241251"/>
                <a:ext cx="16471" cy="75218"/>
              </a:xfrm>
              <a:custGeom>
                <a:avLst/>
                <a:gdLst/>
                <a:ahLst/>
                <a:cxnLst/>
                <a:rect l="l" t="t" r="r" b="b"/>
                <a:pathLst>
                  <a:path w="247" h="1128" extrusionOk="0">
                    <a:moveTo>
                      <a:pt x="123" y="0"/>
                    </a:moveTo>
                    <a:cubicBezTo>
                      <a:pt x="62" y="0"/>
                      <a:pt x="0" y="51"/>
                      <a:pt x="0" y="123"/>
                    </a:cubicBezTo>
                    <a:lnTo>
                      <a:pt x="0" y="1005"/>
                    </a:lnTo>
                    <a:cubicBezTo>
                      <a:pt x="0" y="1066"/>
                      <a:pt x="51" y="1128"/>
                      <a:pt x="123" y="1128"/>
                    </a:cubicBezTo>
                    <a:cubicBezTo>
                      <a:pt x="195" y="1128"/>
                      <a:pt x="246" y="1066"/>
                      <a:pt x="246" y="1005"/>
                    </a:cubicBezTo>
                    <a:lnTo>
                      <a:pt x="246" y="12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754434" y="3938375"/>
                <a:ext cx="605033" cy="256461"/>
              </a:xfrm>
              <a:custGeom>
                <a:avLst/>
                <a:gdLst/>
                <a:ahLst/>
                <a:cxnLst/>
                <a:rect l="l" t="t" r="r" b="b"/>
                <a:pathLst>
                  <a:path w="9073" h="3846" extrusionOk="0">
                    <a:moveTo>
                      <a:pt x="4542" y="1"/>
                    </a:moveTo>
                    <a:cubicBezTo>
                      <a:pt x="2102" y="1"/>
                      <a:pt x="103" y="513"/>
                      <a:pt x="10" y="1169"/>
                    </a:cubicBezTo>
                    <a:lnTo>
                      <a:pt x="10" y="1221"/>
                    </a:lnTo>
                    <a:lnTo>
                      <a:pt x="0" y="1221"/>
                    </a:lnTo>
                    <a:lnTo>
                      <a:pt x="0" y="2625"/>
                    </a:lnTo>
                    <a:lnTo>
                      <a:pt x="0" y="2635"/>
                    </a:lnTo>
                    <a:lnTo>
                      <a:pt x="0" y="2646"/>
                    </a:lnTo>
                    <a:cubicBezTo>
                      <a:pt x="51" y="3312"/>
                      <a:pt x="2061" y="3845"/>
                      <a:pt x="4542" y="3845"/>
                    </a:cubicBezTo>
                    <a:cubicBezTo>
                      <a:pt x="6992" y="3845"/>
                      <a:pt x="8991"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755101" y="4021129"/>
                <a:ext cx="604366" cy="173708"/>
              </a:xfrm>
              <a:custGeom>
                <a:avLst/>
                <a:gdLst/>
                <a:ahLst/>
                <a:cxnLst/>
                <a:rect l="l" t="t" r="r" b="b"/>
                <a:pathLst>
                  <a:path w="9063" h="2605" extrusionOk="0">
                    <a:moveTo>
                      <a:pt x="0" y="0"/>
                    </a:moveTo>
                    <a:lnTo>
                      <a:pt x="0" y="1384"/>
                    </a:lnTo>
                    <a:lnTo>
                      <a:pt x="0" y="1394"/>
                    </a:lnTo>
                    <a:lnTo>
                      <a:pt x="0" y="1405"/>
                    </a:lnTo>
                    <a:lnTo>
                      <a:pt x="0" y="1415"/>
                    </a:lnTo>
                    <a:cubicBezTo>
                      <a:pt x="41" y="2071"/>
                      <a:pt x="2051" y="2604"/>
                      <a:pt x="4532" y="2604"/>
                    </a:cubicBezTo>
                    <a:cubicBezTo>
                      <a:pt x="6982" y="2604"/>
                      <a:pt x="8981" y="2081"/>
                      <a:pt x="9063" y="1435"/>
                    </a:cubicBezTo>
                    <a:lnTo>
                      <a:pt x="9063" y="1425"/>
                    </a:lnTo>
                    <a:cubicBezTo>
                      <a:pt x="9063" y="1415"/>
                      <a:pt x="9063" y="1394"/>
                      <a:pt x="9063" y="1384"/>
                    </a:cubicBezTo>
                    <a:cubicBezTo>
                      <a:pt x="9063" y="1374"/>
                      <a:pt x="9063" y="1364"/>
                      <a:pt x="9063" y="1353"/>
                    </a:cubicBezTo>
                    <a:lnTo>
                      <a:pt x="9063" y="21"/>
                    </a:lnTo>
                    <a:cubicBezTo>
                      <a:pt x="8981" y="667"/>
                      <a:pt x="6982" y="1189"/>
                      <a:pt x="4532" y="1189"/>
                    </a:cubicBezTo>
                    <a:cubicBezTo>
                      <a:pt x="2051" y="1189"/>
                      <a:pt x="41" y="65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1360061" y="4016328"/>
                <a:ext cx="67" cy="3467"/>
              </a:xfrm>
              <a:custGeom>
                <a:avLst/>
                <a:gdLst/>
                <a:ahLst/>
                <a:cxnLst/>
                <a:rect l="l" t="t" r="r" b="b"/>
                <a:pathLst>
                  <a:path w="1" h="52" extrusionOk="0">
                    <a:moveTo>
                      <a:pt x="1" y="52"/>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755101" y="4016328"/>
                <a:ext cx="67" cy="3467"/>
              </a:xfrm>
              <a:custGeom>
                <a:avLst/>
                <a:gdLst/>
                <a:ahLst/>
                <a:cxnLst/>
                <a:rect l="l" t="t" r="r" b="b"/>
                <a:pathLst>
                  <a:path w="1" h="52" extrusionOk="0">
                    <a:moveTo>
                      <a:pt x="0" y="0"/>
                    </a:moveTo>
                    <a:lnTo>
                      <a:pt x="0" y="41"/>
                    </a:lnTo>
                    <a:lnTo>
                      <a:pt x="0" y="52"/>
                    </a:lnTo>
                    <a:lnTo>
                      <a:pt x="0" y="5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837123" y="3962314"/>
                <a:ext cx="440321" cy="110826"/>
              </a:xfrm>
              <a:custGeom>
                <a:avLst/>
                <a:gdLst/>
                <a:ahLst/>
                <a:cxnLst/>
                <a:rect l="l" t="t" r="r" b="b"/>
                <a:pathLst>
                  <a:path w="6603" h="1662" extrusionOk="0">
                    <a:moveTo>
                      <a:pt x="3302" y="1"/>
                    </a:moveTo>
                    <a:cubicBezTo>
                      <a:pt x="1477" y="1"/>
                      <a:pt x="1" y="370"/>
                      <a:pt x="1" y="831"/>
                    </a:cubicBezTo>
                    <a:cubicBezTo>
                      <a:pt x="1" y="1292"/>
                      <a:pt x="1477" y="1661"/>
                      <a:pt x="3302" y="1661"/>
                    </a:cubicBezTo>
                    <a:cubicBezTo>
                      <a:pt x="5126" y="1661"/>
                      <a:pt x="6603" y="1292"/>
                      <a:pt x="6603" y="831"/>
                    </a:cubicBezTo>
                    <a:cubicBezTo>
                      <a:pt x="6603" y="370"/>
                      <a:pt x="5126" y="1"/>
                      <a:pt x="3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p:cNvSpPr/>
              <p:nvPr/>
            </p:nvSpPr>
            <p:spPr>
              <a:xfrm>
                <a:off x="764637" y="4058738"/>
                <a:ext cx="17205" cy="67016"/>
              </a:xfrm>
              <a:custGeom>
                <a:avLst/>
                <a:gdLst/>
                <a:ahLst/>
                <a:cxnLst/>
                <a:rect l="l" t="t" r="r" b="b"/>
                <a:pathLst>
                  <a:path w="258" h="1005" extrusionOk="0">
                    <a:moveTo>
                      <a:pt x="134" y="0"/>
                    </a:moveTo>
                    <a:cubicBezTo>
                      <a:pt x="62" y="0"/>
                      <a:pt x="1" y="51"/>
                      <a:pt x="1" y="123"/>
                    </a:cubicBezTo>
                    <a:lnTo>
                      <a:pt x="1" y="871"/>
                    </a:lnTo>
                    <a:cubicBezTo>
                      <a:pt x="1" y="943"/>
                      <a:pt x="62" y="1005"/>
                      <a:pt x="134" y="1005"/>
                    </a:cubicBezTo>
                    <a:cubicBezTo>
                      <a:pt x="196" y="1005"/>
                      <a:pt x="257" y="943"/>
                      <a:pt x="247" y="871"/>
                    </a:cubicBezTo>
                    <a:lnTo>
                      <a:pt x="247" y="123"/>
                    </a:lnTo>
                    <a:cubicBezTo>
                      <a:pt x="247" y="51"/>
                      <a:pt x="196"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3"/>
              <p:cNvSpPr/>
              <p:nvPr/>
            </p:nvSpPr>
            <p:spPr>
              <a:xfrm>
                <a:off x="790644" y="4073008"/>
                <a:ext cx="17138" cy="71217"/>
              </a:xfrm>
              <a:custGeom>
                <a:avLst/>
                <a:gdLst/>
                <a:ahLst/>
                <a:cxnLst/>
                <a:rect l="l" t="t" r="r" b="b"/>
                <a:pathLst>
                  <a:path w="257" h="1068" extrusionOk="0">
                    <a:moveTo>
                      <a:pt x="139" y="0"/>
                    </a:moveTo>
                    <a:cubicBezTo>
                      <a:pt x="134" y="0"/>
                      <a:pt x="129" y="1"/>
                      <a:pt x="124" y="1"/>
                    </a:cubicBezTo>
                    <a:cubicBezTo>
                      <a:pt x="62" y="1"/>
                      <a:pt x="1" y="53"/>
                      <a:pt x="1" y="114"/>
                    </a:cubicBezTo>
                    <a:lnTo>
                      <a:pt x="1" y="944"/>
                    </a:lnTo>
                    <a:cubicBezTo>
                      <a:pt x="1" y="1006"/>
                      <a:pt x="52" y="1067"/>
                      <a:pt x="124" y="1067"/>
                    </a:cubicBezTo>
                    <a:cubicBezTo>
                      <a:pt x="195" y="1067"/>
                      <a:pt x="257" y="1016"/>
                      <a:pt x="257" y="944"/>
                    </a:cubicBezTo>
                    <a:lnTo>
                      <a:pt x="257" y="114"/>
                    </a:lnTo>
                    <a:cubicBezTo>
                      <a:pt x="257" y="57"/>
                      <a:pt x="204"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3"/>
              <p:cNvSpPr/>
              <p:nvPr/>
            </p:nvSpPr>
            <p:spPr>
              <a:xfrm>
                <a:off x="818651" y="4083344"/>
                <a:ext cx="15804" cy="72484"/>
              </a:xfrm>
              <a:custGeom>
                <a:avLst/>
                <a:gdLst/>
                <a:ahLst/>
                <a:cxnLst/>
                <a:rect l="l" t="t" r="r" b="b"/>
                <a:pathLst>
                  <a:path w="237" h="1087" extrusionOk="0">
                    <a:moveTo>
                      <a:pt x="124" y="0"/>
                    </a:moveTo>
                    <a:cubicBezTo>
                      <a:pt x="52" y="0"/>
                      <a:pt x="1" y="51"/>
                      <a:pt x="1" y="113"/>
                    </a:cubicBezTo>
                    <a:lnTo>
                      <a:pt x="1" y="953"/>
                    </a:lnTo>
                    <a:cubicBezTo>
                      <a:pt x="1" y="1025"/>
                      <a:pt x="52" y="1076"/>
                      <a:pt x="124" y="1087"/>
                    </a:cubicBezTo>
                    <a:cubicBezTo>
                      <a:pt x="185" y="1076"/>
                      <a:pt x="237" y="1025"/>
                      <a:pt x="237" y="95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849459" y="4092213"/>
                <a:ext cx="16471" cy="71150"/>
              </a:xfrm>
              <a:custGeom>
                <a:avLst/>
                <a:gdLst/>
                <a:ahLst/>
                <a:cxnLst/>
                <a:rect l="l" t="t" r="r" b="b"/>
                <a:pathLst>
                  <a:path w="247" h="1067" extrusionOk="0">
                    <a:moveTo>
                      <a:pt x="123" y="0"/>
                    </a:moveTo>
                    <a:cubicBezTo>
                      <a:pt x="62" y="0"/>
                      <a:pt x="0" y="52"/>
                      <a:pt x="0" y="113"/>
                    </a:cubicBezTo>
                    <a:lnTo>
                      <a:pt x="0" y="943"/>
                    </a:lnTo>
                    <a:cubicBezTo>
                      <a:pt x="0" y="1015"/>
                      <a:pt x="62" y="1066"/>
                      <a:pt x="123" y="1066"/>
                    </a:cubicBezTo>
                    <a:cubicBezTo>
                      <a:pt x="195" y="1066"/>
                      <a:pt x="246" y="101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876800" y="4098348"/>
                <a:ext cx="17138" cy="73884"/>
              </a:xfrm>
              <a:custGeom>
                <a:avLst/>
                <a:gdLst/>
                <a:ahLst/>
                <a:cxnLst/>
                <a:rect l="l" t="t" r="r" b="b"/>
                <a:pathLst>
                  <a:path w="257" h="1108" extrusionOk="0">
                    <a:moveTo>
                      <a:pt x="133" y="1"/>
                    </a:moveTo>
                    <a:cubicBezTo>
                      <a:pt x="62" y="1"/>
                      <a:pt x="10" y="52"/>
                      <a:pt x="10" y="124"/>
                    </a:cubicBezTo>
                    <a:lnTo>
                      <a:pt x="10" y="985"/>
                    </a:lnTo>
                    <a:cubicBezTo>
                      <a:pt x="0" y="1056"/>
                      <a:pt x="62" y="1108"/>
                      <a:pt x="133" y="1108"/>
                    </a:cubicBezTo>
                    <a:cubicBezTo>
                      <a:pt x="205" y="1108"/>
                      <a:pt x="256" y="1056"/>
                      <a:pt x="256" y="985"/>
                    </a:cubicBezTo>
                    <a:lnTo>
                      <a:pt x="256" y="124"/>
                    </a:lnTo>
                    <a:cubicBezTo>
                      <a:pt x="256" y="5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910276" y="4103149"/>
                <a:ext cx="16471" cy="75218"/>
              </a:xfrm>
              <a:custGeom>
                <a:avLst/>
                <a:gdLst/>
                <a:ahLst/>
                <a:cxnLst/>
                <a:rect l="l" t="t" r="r" b="b"/>
                <a:pathLst>
                  <a:path w="247" h="1128" extrusionOk="0">
                    <a:moveTo>
                      <a:pt x="124" y="0"/>
                    </a:moveTo>
                    <a:cubicBezTo>
                      <a:pt x="62" y="0"/>
                      <a:pt x="1" y="62"/>
                      <a:pt x="1" y="123"/>
                    </a:cubicBezTo>
                    <a:lnTo>
                      <a:pt x="1" y="1005"/>
                    </a:lnTo>
                    <a:cubicBezTo>
                      <a:pt x="1" y="1067"/>
                      <a:pt x="62" y="1128"/>
                      <a:pt x="124" y="1128"/>
                    </a:cubicBezTo>
                    <a:cubicBezTo>
                      <a:pt x="185" y="1118"/>
                      <a:pt x="236" y="1067"/>
                      <a:pt x="247" y="1005"/>
                    </a:cubicBezTo>
                    <a:lnTo>
                      <a:pt x="247" y="123"/>
                    </a:lnTo>
                    <a:cubicBezTo>
                      <a:pt x="236" y="62"/>
                      <a:pt x="185"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945151" y="4107217"/>
                <a:ext cx="16471" cy="74618"/>
              </a:xfrm>
              <a:custGeom>
                <a:avLst/>
                <a:gdLst/>
                <a:ahLst/>
                <a:cxnLst/>
                <a:rect l="l" t="t" r="r" b="b"/>
                <a:pathLst>
                  <a:path w="247" h="1119" extrusionOk="0">
                    <a:moveTo>
                      <a:pt x="123" y="1"/>
                    </a:moveTo>
                    <a:cubicBezTo>
                      <a:pt x="52" y="1"/>
                      <a:pt x="0" y="52"/>
                      <a:pt x="0" y="124"/>
                    </a:cubicBezTo>
                    <a:lnTo>
                      <a:pt x="0" y="995"/>
                    </a:lnTo>
                    <a:cubicBezTo>
                      <a:pt x="0" y="1057"/>
                      <a:pt x="52" y="1118"/>
                      <a:pt x="123" y="1118"/>
                    </a:cubicBezTo>
                    <a:cubicBezTo>
                      <a:pt x="185" y="1108"/>
                      <a:pt x="236" y="1057"/>
                      <a:pt x="246" y="995"/>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977960" y="4109284"/>
                <a:ext cx="16471" cy="74684"/>
              </a:xfrm>
              <a:custGeom>
                <a:avLst/>
                <a:gdLst/>
                <a:ahLst/>
                <a:cxnLst/>
                <a:rect l="l" t="t" r="r" b="b"/>
                <a:pathLst>
                  <a:path w="247" h="1120" extrusionOk="0">
                    <a:moveTo>
                      <a:pt x="123" y="1"/>
                    </a:moveTo>
                    <a:cubicBezTo>
                      <a:pt x="52" y="1"/>
                      <a:pt x="0" y="52"/>
                      <a:pt x="0" y="124"/>
                    </a:cubicBezTo>
                    <a:lnTo>
                      <a:pt x="0" y="1005"/>
                    </a:lnTo>
                    <a:cubicBezTo>
                      <a:pt x="0" y="1067"/>
                      <a:pt x="52" y="1118"/>
                      <a:pt x="123" y="1118"/>
                    </a:cubicBezTo>
                    <a:cubicBezTo>
                      <a:pt x="129" y="1119"/>
                      <a:pt x="134" y="1119"/>
                      <a:pt x="139" y="1119"/>
                    </a:cubicBezTo>
                    <a:cubicBezTo>
                      <a:pt x="203" y="1119"/>
                      <a:pt x="246" y="1062"/>
                      <a:pt x="246" y="1005"/>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1016237" y="4109284"/>
                <a:ext cx="16471" cy="74618"/>
              </a:xfrm>
              <a:custGeom>
                <a:avLst/>
                <a:gdLst/>
                <a:ahLst/>
                <a:cxnLst/>
                <a:rect l="l" t="t" r="r" b="b"/>
                <a:pathLst>
                  <a:path w="247" h="1119" extrusionOk="0">
                    <a:moveTo>
                      <a:pt x="124" y="1"/>
                    </a:moveTo>
                    <a:cubicBezTo>
                      <a:pt x="62" y="1"/>
                      <a:pt x="0" y="52"/>
                      <a:pt x="0" y="124"/>
                    </a:cubicBezTo>
                    <a:lnTo>
                      <a:pt x="0" y="1005"/>
                    </a:lnTo>
                    <a:cubicBezTo>
                      <a:pt x="0" y="1067"/>
                      <a:pt x="62" y="1118"/>
                      <a:pt x="124" y="1118"/>
                    </a:cubicBezTo>
                    <a:cubicBezTo>
                      <a:pt x="195" y="1118"/>
                      <a:pt x="247" y="1067"/>
                      <a:pt x="247" y="1005"/>
                    </a:cubicBezTo>
                    <a:lnTo>
                      <a:pt x="247" y="124"/>
                    </a:lnTo>
                    <a:cubicBezTo>
                      <a:pt x="247" y="5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1048379" y="4109284"/>
                <a:ext cx="15804" cy="74618"/>
              </a:xfrm>
              <a:custGeom>
                <a:avLst/>
                <a:gdLst/>
                <a:ahLst/>
                <a:cxnLst/>
                <a:rect l="l" t="t" r="r" b="b"/>
                <a:pathLst>
                  <a:path w="237" h="1119" extrusionOk="0">
                    <a:moveTo>
                      <a:pt x="123" y="1"/>
                    </a:moveTo>
                    <a:cubicBezTo>
                      <a:pt x="52" y="1"/>
                      <a:pt x="0" y="52"/>
                      <a:pt x="0" y="124"/>
                    </a:cubicBezTo>
                    <a:lnTo>
                      <a:pt x="0" y="1005"/>
                    </a:lnTo>
                    <a:cubicBezTo>
                      <a:pt x="0" y="1067"/>
                      <a:pt x="52" y="1118"/>
                      <a:pt x="123" y="1118"/>
                    </a:cubicBezTo>
                    <a:cubicBezTo>
                      <a:pt x="185" y="1118"/>
                      <a:pt x="236" y="1067"/>
                      <a:pt x="236" y="1005"/>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3"/>
              <p:cNvSpPr/>
              <p:nvPr/>
            </p:nvSpPr>
            <p:spPr>
              <a:xfrm>
                <a:off x="1082521" y="4109284"/>
                <a:ext cx="16471" cy="74618"/>
              </a:xfrm>
              <a:custGeom>
                <a:avLst/>
                <a:gdLst/>
                <a:ahLst/>
                <a:cxnLst/>
                <a:rect l="l" t="t" r="r" b="b"/>
                <a:pathLst>
                  <a:path w="247" h="1119" extrusionOk="0">
                    <a:moveTo>
                      <a:pt x="124" y="1"/>
                    </a:moveTo>
                    <a:cubicBezTo>
                      <a:pt x="62" y="1"/>
                      <a:pt x="11" y="52"/>
                      <a:pt x="1" y="124"/>
                    </a:cubicBezTo>
                    <a:lnTo>
                      <a:pt x="1" y="1005"/>
                    </a:lnTo>
                    <a:cubicBezTo>
                      <a:pt x="1" y="1067"/>
                      <a:pt x="62" y="1118"/>
                      <a:pt x="124" y="1118"/>
                    </a:cubicBezTo>
                    <a:cubicBezTo>
                      <a:pt x="185" y="1118"/>
                      <a:pt x="247" y="1067"/>
                      <a:pt x="247" y="1005"/>
                    </a:cubicBezTo>
                    <a:lnTo>
                      <a:pt x="247" y="124"/>
                    </a:lnTo>
                    <a:cubicBezTo>
                      <a:pt x="23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3"/>
              <p:cNvSpPr/>
              <p:nvPr/>
            </p:nvSpPr>
            <p:spPr>
              <a:xfrm>
                <a:off x="1335455" y="4058738"/>
                <a:ext cx="15804" cy="69083"/>
              </a:xfrm>
              <a:custGeom>
                <a:avLst/>
                <a:gdLst/>
                <a:ahLst/>
                <a:cxnLst/>
                <a:rect l="l" t="t" r="r" b="b"/>
                <a:pathLst>
                  <a:path w="237" h="1036" extrusionOk="0">
                    <a:moveTo>
                      <a:pt x="114" y="0"/>
                    </a:moveTo>
                    <a:cubicBezTo>
                      <a:pt x="52" y="0"/>
                      <a:pt x="1" y="51"/>
                      <a:pt x="1" y="123"/>
                    </a:cubicBezTo>
                    <a:lnTo>
                      <a:pt x="1" y="902"/>
                    </a:lnTo>
                    <a:cubicBezTo>
                      <a:pt x="1" y="974"/>
                      <a:pt x="52" y="1025"/>
                      <a:pt x="114" y="1035"/>
                    </a:cubicBezTo>
                    <a:cubicBezTo>
                      <a:pt x="185" y="1025"/>
                      <a:pt x="237" y="974"/>
                      <a:pt x="237" y="902"/>
                    </a:cubicBezTo>
                    <a:lnTo>
                      <a:pt x="237" y="123"/>
                    </a:lnTo>
                    <a:cubicBezTo>
                      <a:pt x="237" y="51"/>
                      <a:pt x="185" y="0"/>
                      <a:pt x="11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1309514" y="4073075"/>
                <a:ext cx="16471" cy="71150"/>
              </a:xfrm>
              <a:custGeom>
                <a:avLst/>
                <a:gdLst/>
                <a:ahLst/>
                <a:cxnLst/>
                <a:rect l="l" t="t" r="r" b="b"/>
                <a:pathLst>
                  <a:path w="247" h="1067" extrusionOk="0">
                    <a:moveTo>
                      <a:pt x="123" y="0"/>
                    </a:moveTo>
                    <a:cubicBezTo>
                      <a:pt x="62" y="0"/>
                      <a:pt x="0" y="52"/>
                      <a:pt x="0" y="113"/>
                    </a:cubicBezTo>
                    <a:lnTo>
                      <a:pt x="0" y="943"/>
                    </a:lnTo>
                    <a:cubicBezTo>
                      <a:pt x="0" y="1005"/>
                      <a:pt x="62" y="1066"/>
                      <a:pt x="123" y="1066"/>
                    </a:cubicBezTo>
                    <a:cubicBezTo>
                      <a:pt x="195" y="1066"/>
                      <a:pt x="246" y="100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1280773" y="4083211"/>
                <a:ext cx="17205" cy="70550"/>
              </a:xfrm>
              <a:custGeom>
                <a:avLst/>
                <a:gdLst/>
                <a:ahLst/>
                <a:cxnLst/>
                <a:rect l="l" t="t" r="r" b="b"/>
                <a:pathLst>
                  <a:path w="258" h="1058" extrusionOk="0">
                    <a:moveTo>
                      <a:pt x="116" y="1"/>
                    </a:moveTo>
                    <a:cubicBezTo>
                      <a:pt x="54" y="1"/>
                      <a:pt x="11" y="49"/>
                      <a:pt x="11" y="115"/>
                    </a:cubicBezTo>
                    <a:lnTo>
                      <a:pt x="11" y="925"/>
                    </a:lnTo>
                    <a:cubicBezTo>
                      <a:pt x="1" y="996"/>
                      <a:pt x="62" y="1058"/>
                      <a:pt x="134" y="1058"/>
                    </a:cubicBezTo>
                    <a:cubicBezTo>
                      <a:pt x="206" y="1058"/>
                      <a:pt x="257" y="996"/>
                      <a:pt x="257" y="925"/>
                    </a:cubicBezTo>
                    <a:lnTo>
                      <a:pt x="257" y="115"/>
                    </a:lnTo>
                    <a:cubicBezTo>
                      <a:pt x="257" y="53"/>
                      <a:pt x="206" y="2"/>
                      <a:pt x="134" y="2"/>
                    </a:cubicBezTo>
                    <a:cubicBezTo>
                      <a:pt x="128" y="1"/>
                      <a:pt x="122" y="1"/>
                      <a:pt x="116"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1250699" y="4091546"/>
                <a:ext cx="16471" cy="71817"/>
              </a:xfrm>
              <a:custGeom>
                <a:avLst/>
                <a:gdLst/>
                <a:ahLst/>
                <a:cxnLst/>
                <a:rect l="l" t="t" r="r" b="b"/>
                <a:pathLst>
                  <a:path w="247" h="1077" extrusionOk="0">
                    <a:moveTo>
                      <a:pt x="124" y="0"/>
                    </a:moveTo>
                    <a:cubicBezTo>
                      <a:pt x="52" y="0"/>
                      <a:pt x="1" y="62"/>
                      <a:pt x="1" y="123"/>
                    </a:cubicBezTo>
                    <a:lnTo>
                      <a:pt x="1" y="953"/>
                    </a:lnTo>
                    <a:cubicBezTo>
                      <a:pt x="1" y="1025"/>
                      <a:pt x="52" y="1076"/>
                      <a:pt x="124" y="1076"/>
                    </a:cubicBezTo>
                    <a:cubicBezTo>
                      <a:pt x="185" y="1076"/>
                      <a:pt x="247" y="1015"/>
                      <a:pt x="247" y="953"/>
                    </a:cubicBezTo>
                    <a:lnTo>
                      <a:pt x="247" y="123"/>
                    </a:lnTo>
                    <a:cubicBezTo>
                      <a:pt x="247" y="6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p:cNvSpPr/>
              <p:nvPr/>
            </p:nvSpPr>
            <p:spPr>
              <a:xfrm>
                <a:off x="1222691" y="4098348"/>
                <a:ext cx="17138" cy="73884"/>
              </a:xfrm>
              <a:custGeom>
                <a:avLst/>
                <a:gdLst/>
                <a:ahLst/>
                <a:cxnLst/>
                <a:rect l="l" t="t" r="r" b="b"/>
                <a:pathLst>
                  <a:path w="257" h="1108" extrusionOk="0">
                    <a:moveTo>
                      <a:pt x="123" y="1"/>
                    </a:moveTo>
                    <a:cubicBezTo>
                      <a:pt x="62" y="11"/>
                      <a:pt x="11" y="62"/>
                      <a:pt x="0" y="124"/>
                    </a:cubicBezTo>
                    <a:lnTo>
                      <a:pt x="0" y="995"/>
                    </a:lnTo>
                    <a:cubicBezTo>
                      <a:pt x="0" y="1056"/>
                      <a:pt x="62" y="1108"/>
                      <a:pt x="123" y="1108"/>
                    </a:cubicBezTo>
                    <a:cubicBezTo>
                      <a:pt x="195" y="1108"/>
                      <a:pt x="246" y="1056"/>
                      <a:pt x="257" y="995"/>
                    </a:cubicBezTo>
                    <a:lnTo>
                      <a:pt x="257"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p:cNvSpPr/>
              <p:nvPr/>
            </p:nvSpPr>
            <p:spPr>
              <a:xfrm>
                <a:off x="1189883" y="4103149"/>
                <a:ext cx="17138" cy="75218"/>
              </a:xfrm>
              <a:custGeom>
                <a:avLst/>
                <a:gdLst/>
                <a:ahLst/>
                <a:cxnLst/>
                <a:rect l="l" t="t" r="r" b="b"/>
                <a:pathLst>
                  <a:path w="257" h="1128" extrusionOk="0">
                    <a:moveTo>
                      <a:pt x="123" y="0"/>
                    </a:moveTo>
                    <a:cubicBezTo>
                      <a:pt x="62" y="0"/>
                      <a:pt x="0" y="52"/>
                      <a:pt x="0" y="123"/>
                    </a:cubicBezTo>
                    <a:lnTo>
                      <a:pt x="0" y="1005"/>
                    </a:lnTo>
                    <a:cubicBezTo>
                      <a:pt x="0" y="1067"/>
                      <a:pt x="62" y="1128"/>
                      <a:pt x="123" y="1128"/>
                    </a:cubicBezTo>
                    <a:cubicBezTo>
                      <a:pt x="195" y="1128"/>
                      <a:pt x="246" y="1067"/>
                      <a:pt x="257" y="1005"/>
                    </a:cubicBezTo>
                    <a:lnTo>
                      <a:pt x="257"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3"/>
              <p:cNvSpPr/>
              <p:nvPr/>
            </p:nvSpPr>
            <p:spPr>
              <a:xfrm>
                <a:off x="1155007" y="4107217"/>
                <a:ext cx="16471" cy="74618"/>
              </a:xfrm>
              <a:custGeom>
                <a:avLst/>
                <a:gdLst/>
                <a:ahLst/>
                <a:cxnLst/>
                <a:rect l="l" t="t" r="r" b="b"/>
                <a:pathLst>
                  <a:path w="247" h="1119" extrusionOk="0">
                    <a:moveTo>
                      <a:pt x="124" y="1"/>
                    </a:moveTo>
                    <a:cubicBezTo>
                      <a:pt x="52" y="1"/>
                      <a:pt x="1" y="52"/>
                      <a:pt x="1" y="124"/>
                    </a:cubicBezTo>
                    <a:lnTo>
                      <a:pt x="1" y="995"/>
                    </a:lnTo>
                    <a:cubicBezTo>
                      <a:pt x="1" y="1057"/>
                      <a:pt x="52" y="1118"/>
                      <a:pt x="124" y="1118"/>
                    </a:cubicBezTo>
                    <a:cubicBezTo>
                      <a:pt x="185" y="1118"/>
                      <a:pt x="247" y="1057"/>
                      <a:pt x="247" y="995"/>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p:nvPr/>
            </p:nvSpPr>
            <p:spPr>
              <a:xfrm>
                <a:off x="1122198" y="4108617"/>
                <a:ext cx="16471" cy="75285"/>
              </a:xfrm>
              <a:custGeom>
                <a:avLst/>
                <a:gdLst/>
                <a:ahLst/>
                <a:cxnLst/>
                <a:rect l="l" t="t" r="r" b="b"/>
                <a:pathLst>
                  <a:path w="247" h="1129" extrusionOk="0">
                    <a:moveTo>
                      <a:pt x="123" y="0"/>
                    </a:moveTo>
                    <a:cubicBezTo>
                      <a:pt x="52" y="0"/>
                      <a:pt x="0" y="62"/>
                      <a:pt x="0" y="123"/>
                    </a:cubicBezTo>
                    <a:lnTo>
                      <a:pt x="0" y="1005"/>
                    </a:lnTo>
                    <a:cubicBezTo>
                      <a:pt x="0" y="1067"/>
                      <a:pt x="52" y="1128"/>
                      <a:pt x="123" y="1128"/>
                    </a:cubicBezTo>
                    <a:cubicBezTo>
                      <a:pt x="185" y="1128"/>
                      <a:pt x="247" y="1067"/>
                      <a:pt x="247" y="1005"/>
                    </a:cubicBezTo>
                    <a:lnTo>
                      <a:pt x="247" y="123"/>
                    </a:lnTo>
                    <a:cubicBezTo>
                      <a:pt x="247"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a:off x="902073" y="3976651"/>
                <a:ext cx="309752" cy="52012"/>
              </a:xfrm>
              <a:custGeom>
                <a:avLst/>
                <a:gdLst/>
                <a:ahLst/>
                <a:cxnLst/>
                <a:rect l="l" t="t" r="r" b="b"/>
                <a:pathLst>
                  <a:path w="4645" h="780" extrusionOk="0">
                    <a:moveTo>
                      <a:pt x="3331" y="221"/>
                    </a:moveTo>
                    <a:cubicBezTo>
                      <a:pt x="3365" y="221"/>
                      <a:pt x="3400" y="223"/>
                      <a:pt x="3435" y="226"/>
                    </a:cubicBezTo>
                    <a:cubicBezTo>
                      <a:pt x="3691" y="226"/>
                      <a:pt x="3886" y="288"/>
                      <a:pt x="3947" y="370"/>
                    </a:cubicBezTo>
                    <a:lnTo>
                      <a:pt x="2830" y="339"/>
                    </a:lnTo>
                    <a:cubicBezTo>
                      <a:pt x="2992" y="262"/>
                      <a:pt x="3161" y="221"/>
                      <a:pt x="3331" y="221"/>
                    </a:cubicBezTo>
                    <a:close/>
                    <a:moveTo>
                      <a:pt x="677" y="319"/>
                    </a:moveTo>
                    <a:lnTo>
                      <a:pt x="2184" y="360"/>
                    </a:lnTo>
                    <a:lnTo>
                      <a:pt x="2174" y="370"/>
                    </a:lnTo>
                    <a:cubicBezTo>
                      <a:pt x="2112" y="401"/>
                      <a:pt x="2051" y="431"/>
                      <a:pt x="1989" y="462"/>
                    </a:cubicBezTo>
                    <a:lnTo>
                      <a:pt x="677" y="421"/>
                    </a:lnTo>
                    <a:cubicBezTo>
                      <a:pt x="667" y="411"/>
                      <a:pt x="667" y="390"/>
                      <a:pt x="667" y="370"/>
                    </a:cubicBezTo>
                    <a:cubicBezTo>
                      <a:pt x="667" y="349"/>
                      <a:pt x="667" y="329"/>
                      <a:pt x="677" y="319"/>
                    </a:cubicBezTo>
                    <a:close/>
                    <a:moveTo>
                      <a:pt x="2758" y="370"/>
                    </a:moveTo>
                    <a:lnTo>
                      <a:pt x="3968" y="411"/>
                    </a:lnTo>
                    <a:cubicBezTo>
                      <a:pt x="3978" y="421"/>
                      <a:pt x="3978" y="431"/>
                      <a:pt x="3978" y="452"/>
                    </a:cubicBezTo>
                    <a:cubicBezTo>
                      <a:pt x="3978" y="472"/>
                      <a:pt x="3968" y="493"/>
                      <a:pt x="3947" y="513"/>
                    </a:cubicBezTo>
                    <a:lnTo>
                      <a:pt x="2563" y="483"/>
                    </a:lnTo>
                    <a:lnTo>
                      <a:pt x="2758" y="370"/>
                    </a:lnTo>
                    <a:close/>
                    <a:moveTo>
                      <a:pt x="708" y="462"/>
                    </a:moveTo>
                    <a:lnTo>
                      <a:pt x="1918" y="493"/>
                    </a:lnTo>
                    <a:cubicBezTo>
                      <a:pt x="1746" y="574"/>
                      <a:pt x="1559" y="608"/>
                      <a:pt x="1371" y="608"/>
                    </a:cubicBezTo>
                    <a:cubicBezTo>
                      <a:pt x="1344" y="608"/>
                      <a:pt x="1318" y="607"/>
                      <a:pt x="1292" y="606"/>
                    </a:cubicBezTo>
                    <a:cubicBezTo>
                      <a:pt x="974" y="606"/>
                      <a:pt x="780" y="534"/>
                      <a:pt x="708" y="462"/>
                    </a:cubicBezTo>
                    <a:close/>
                    <a:moveTo>
                      <a:pt x="616" y="1"/>
                    </a:moveTo>
                    <a:lnTo>
                      <a:pt x="616" y="42"/>
                    </a:lnTo>
                    <a:cubicBezTo>
                      <a:pt x="749" y="52"/>
                      <a:pt x="821" y="73"/>
                      <a:pt x="821" y="93"/>
                    </a:cubicBezTo>
                    <a:cubicBezTo>
                      <a:pt x="821" y="103"/>
                      <a:pt x="800" y="124"/>
                      <a:pt x="759" y="144"/>
                    </a:cubicBezTo>
                    <a:cubicBezTo>
                      <a:pt x="687" y="175"/>
                      <a:pt x="636" y="216"/>
                      <a:pt x="595" y="278"/>
                    </a:cubicBezTo>
                    <a:lnTo>
                      <a:pt x="11" y="257"/>
                    </a:lnTo>
                    <a:lnTo>
                      <a:pt x="11" y="288"/>
                    </a:lnTo>
                    <a:lnTo>
                      <a:pt x="585" y="308"/>
                    </a:lnTo>
                    <a:cubicBezTo>
                      <a:pt x="575" y="329"/>
                      <a:pt x="575" y="349"/>
                      <a:pt x="575" y="370"/>
                    </a:cubicBezTo>
                    <a:cubicBezTo>
                      <a:pt x="564" y="390"/>
                      <a:pt x="564" y="401"/>
                      <a:pt x="575" y="421"/>
                    </a:cubicBezTo>
                    <a:lnTo>
                      <a:pt x="0" y="401"/>
                    </a:lnTo>
                    <a:lnTo>
                      <a:pt x="0" y="442"/>
                    </a:lnTo>
                    <a:lnTo>
                      <a:pt x="585" y="452"/>
                    </a:lnTo>
                    <a:cubicBezTo>
                      <a:pt x="646" y="616"/>
                      <a:pt x="944" y="749"/>
                      <a:pt x="1466" y="770"/>
                    </a:cubicBezTo>
                    <a:cubicBezTo>
                      <a:pt x="1499" y="772"/>
                      <a:pt x="1532" y="773"/>
                      <a:pt x="1565" y="773"/>
                    </a:cubicBezTo>
                    <a:cubicBezTo>
                      <a:pt x="1892" y="773"/>
                      <a:pt x="2223" y="681"/>
                      <a:pt x="2502" y="513"/>
                    </a:cubicBezTo>
                    <a:lnTo>
                      <a:pt x="3927" y="554"/>
                    </a:lnTo>
                    <a:cubicBezTo>
                      <a:pt x="3783" y="667"/>
                      <a:pt x="3414" y="708"/>
                      <a:pt x="3055" y="708"/>
                    </a:cubicBezTo>
                    <a:lnTo>
                      <a:pt x="3055" y="749"/>
                    </a:lnTo>
                    <a:cubicBezTo>
                      <a:pt x="3650" y="759"/>
                      <a:pt x="3855" y="770"/>
                      <a:pt x="4029" y="780"/>
                    </a:cubicBezTo>
                    <a:lnTo>
                      <a:pt x="4029" y="739"/>
                    </a:lnTo>
                    <a:cubicBezTo>
                      <a:pt x="3886" y="729"/>
                      <a:pt x="3814" y="718"/>
                      <a:pt x="3814" y="698"/>
                    </a:cubicBezTo>
                    <a:cubicBezTo>
                      <a:pt x="3814" y="688"/>
                      <a:pt x="3835" y="667"/>
                      <a:pt x="3886" y="647"/>
                    </a:cubicBezTo>
                    <a:cubicBezTo>
                      <a:pt x="3937" y="616"/>
                      <a:pt x="3978" y="585"/>
                      <a:pt x="4019" y="554"/>
                    </a:cubicBezTo>
                    <a:lnTo>
                      <a:pt x="4644" y="575"/>
                    </a:lnTo>
                    <a:lnTo>
                      <a:pt x="4644" y="534"/>
                    </a:lnTo>
                    <a:lnTo>
                      <a:pt x="4050" y="524"/>
                    </a:lnTo>
                    <a:cubicBezTo>
                      <a:pt x="4060" y="493"/>
                      <a:pt x="4070" y="462"/>
                      <a:pt x="4070" y="431"/>
                    </a:cubicBezTo>
                    <a:lnTo>
                      <a:pt x="4070" y="411"/>
                    </a:lnTo>
                    <a:lnTo>
                      <a:pt x="4644" y="431"/>
                    </a:lnTo>
                    <a:lnTo>
                      <a:pt x="4644" y="390"/>
                    </a:lnTo>
                    <a:lnTo>
                      <a:pt x="4060" y="380"/>
                    </a:lnTo>
                    <a:cubicBezTo>
                      <a:pt x="4009" y="226"/>
                      <a:pt x="3753" y="103"/>
                      <a:pt x="3250" y="93"/>
                    </a:cubicBezTo>
                    <a:cubicBezTo>
                      <a:pt x="3202" y="89"/>
                      <a:pt x="3155" y="87"/>
                      <a:pt x="3107" y="87"/>
                    </a:cubicBezTo>
                    <a:cubicBezTo>
                      <a:pt x="2807" y="87"/>
                      <a:pt x="2511" y="170"/>
                      <a:pt x="2246" y="329"/>
                    </a:cubicBezTo>
                    <a:lnTo>
                      <a:pt x="698" y="278"/>
                    </a:lnTo>
                    <a:cubicBezTo>
                      <a:pt x="821" y="124"/>
                      <a:pt x="1261" y="83"/>
                      <a:pt x="1754" y="83"/>
                    </a:cubicBezTo>
                    <a:lnTo>
                      <a:pt x="1754" y="42"/>
                    </a:lnTo>
                    <a:cubicBezTo>
                      <a:pt x="1087" y="21"/>
                      <a:pt x="810" y="1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a:off x="3193545" y="3726455"/>
                <a:ext cx="578426" cy="575003"/>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p:cNvSpPr/>
              <p:nvPr/>
            </p:nvSpPr>
            <p:spPr>
              <a:xfrm>
                <a:off x="3236624" y="3757263"/>
                <a:ext cx="563355" cy="563334"/>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p:cNvSpPr/>
              <p:nvPr/>
            </p:nvSpPr>
            <p:spPr>
              <a:xfrm>
                <a:off x="3328248" y="3848819"/>
                <a:ext cx="380838" cy="380824"/>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p:cNvSpPr/>
              <p:nvPr/>
            </p:nvSpPr>
            <p:spPr>
              <a:xfrm>
                <a:off x="3454681" y="3878226"/>
                <a:ext cx="136104" cy="309073"/>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3"/>
              <p:cNvSpPr/>
              <p:nvPr/>
            </p:nvSpPr>
            <p:spPr>
              <a:xfrm>
                <a:off x="951953" y="3415443"/>
                <a:ext cx="49280" cy="374689"/>
              </a:xfrm>
              <a:custGeom>
                <a:avLst/>
                <a:gdLst/>
                <a:ahLst/>
                <a:cxnLst/>
                <a:rect l="l" t="t" r="r" b="b"/>
                <a:pathLst>
                  <a:path w="739" h="5619" extrusionOk="0">
                    <a:moveTo>
                      <a:pt x="472" y="0"/>
                    </a:moveTo>
                    <a:cubicBezTo>
                      <a:pt x="472" y="0"/>
                      <a:pt x="1" y="3291"/>
                      <a:pt x="114" y="5495"/>
                    </a:cubicBezTo>
                    <a:lnTo>
                      <a:pt x="606" y="5618"/>
                    </a:lnTo>
                    <a:cubicBezTo>
                      <a:pt x="606" y="5618"/>
                      <a:pt x="62" y="1682"/>
                      <a:pt x="739" y="21"/>
                    </a:cubicBezTo>
                    <a:lnTo>
                      <a:pt x="4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3"/>
              <p:cNvSpPr/>
              <p:nvPr/>
            </p:nvSpPr>
            <p:spPr>
              <a:xfrm>
                <a:off x="978627" y="3450319"/>
                <a:ext cx="117632" cy="118762"/>
              </a:xfrm>
              <a:custGeom>
                <a:avLst/>
                <a:gdLst/>
                <a:ahLst/>
                <a:cxnLst/>
                <a:rect l="l" t="t" r="r" b="b"/>
                <a:pathLst>
                  <a:path w="1764" h="1781" extrusionOk="0">
                    <a:moveTo>
                      <a:pt x="1764" y="0"/>
                    </a:moveTo>
                    <a:lnTo>
                      <a:pt x="1764" y="0"/>
                    </a:lnTo>
                    <a:cubicBezTo>
                      <a:pt x="1764" y="0"/>
                      <a:pt x="288" y="246"/>
                      <a:pt x="1" y="1763"/>
                    </a:cubicBezTo>
                    <a:cubicBezTo>
                      <a:pt x="1" y="1763"/>
                      <a:pt x="62" y="1781"/>
                      <a:pt x="165" y="1781"/>
                    </a:cubicBezTo>
                    <a:cubicBezTo>
                      <a:pt x="501" y="1781"/>
                      <a:pt x="1277" y="1594"/>
                      <a:pt x="1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3"/>
              <p:cNvSpPr/>
              <p:nvPr/>
            </p:nvSpPr>
            <p:spPr>
              <a:xfrm>
                <a:off x="948552" y="3312017"/>
                <a:ext cx="157310" cy="132765"/>
              </a:xfrm>
              <a:custGeom>
                <a:avLst/>
                <a:gdLst/>
                <a:ahLst/>
                <a:cxnLst/>
                <a:rect l="l" t="t" r="r" b="b"/>
                <a:pathLst>
                  <a:path w="2359" h="1991" extrusionOk="0">
                    <a:moveTo>
                      <a:pt x="1043" y="1"/>
                    </a:moveTo>
                    <a:cubicBezTo>
                      <a:pt x="532" y="1"/>
                      <a:pt x="101" y="398"/>
                      <a:pt x="52" y="916"/>
                    </a:cubicBezTo>
                    <a:cubicBezTo>
                      <a:pt x="1" y="1544"/>
                      <a:pt x="507" y="1991"/>
                      <a:pt x="1047" y="1991"/>
                    </a:cubicBezTo>
                    <a:cubicBezTo>
                      <a:pt x="1265" y="1991"/>
                      <a:pt x="1488" y="1918"/>
                      <a:pt x="1682" y="1756"/>
                    </a:cubicBezTo>
                    <a:cubicBezTo>
                      <a:pt x="2358" y="1182"/>
                      <a:pt x="2000" y="75"/>
                      <a:pt x="1118" y="3"/>
                    </a:cubicBezTo>
                    <a:cubicBezTo>
                      <a:pt x="1093" y="2"/>
                      <a:pt x="1068" y="1"/>
                      <a:pt x="1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3"/>
              <p:cNvSpPr/>
              <p:nvPr/>
            </p:nvSpPr>
            <p:spPr>
              <a:xfrm>
                <a:off x="859662" y="3228796"/>
                <a:ext cx="58883" cy="444439"/>
              </a:xfrm>
              <a:custGeom>
                <a:avLst/>
                <a:gdLst/>
                <a:ahLst/>
                <a:cxnLst/>
                <a:rect l="l" t="t" r="r" b="b"/>
                <a:pathLst>
                  <a:path w="883" h="6665" extrusionOk="0">
                    <a:moveTo>
                      <a:pt x="319" y="1"/>
                    </a:moveTo>
                    <a:lnTo>
                      <a:pt x="1" y="32"/>
                    </a:lnTo>
                    <a:cubicBezTo>
                      <a:pt x="801" y="2000"/>
                      <a:pt x="155" y="6664"/>
                      <a:pt x="155" y="6664"/>
                    </a:cubicBezTo>
                    <a:lnTo>
                      <a:pt x="739" y="6521"/>
                    </a:lnTo>
                    <a:cubicBezTo>
                      <a:pt x="883" y="3896"/>
                      <a:pt x="319" y="1"/>
                      <a:pt x="3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3"/>
              <p:cNvSpPr/>
              <p:nvPr/>
            </p:nvSpPr>
            <p:spPr>
              <a:xfrm>
                <a:off x="747566" y="3270540"/>
                <a:ext cx="138838" cy="140833"/>
              </a:xfrm>
              <a:custGeom>
                <a:avLst/>
                <a:gdLst/>
                <a:ahLst/>
                <a:cxnLst/>
                <a:rect l="l" t="t" r="r" b="b"/>
                <a:pathLst>
                  <a:path w="2082" h="2112" extrusionOk="0">
                    <a:moveTo>
                      <a:pt x="1" y="0"/>
                    </a:moveTo>
                    <a:lnTo>
                      <a:pt x="1" y="0"/>
                    </a:lnTo>
                    <a:cubicBezTo>
                      <a:pt x="576" y="1893"/>
                      <a:pt x="1498" y="2111"/>
                      <a:pt x="1892" y="2111"/>
                    </a:cubicBezTo>
                    <a:cubicBezTo>
                      <a:pt x="2011" y="2111"/>
                      <a:pt x="2082" y="2091"/>
                      <a:pt x="2082" y="2091"/>
                    </a:cubicBezTo>
                    <a:cubicBezTo>
                      <a:pt x="1743" y="287"/>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3"/>
              <p:cNvSpPr/>
              <p:nvPr/>
            </p:nvSpPr>
            <p:spPr>
              <a:xfrm>
                <a:off x="716824" y="3485194"/>
                <a:ext cx="207190" cy="210583"/>
              </a:xfrm>
              <a:custGeom>
                <a:avLst/>
                <a:gdLst/>
                <a:ahLst/>
                <a:cxnLst/>
                <a:rect l="l" t="t" r="r" b="b"/>
                <a:pathLst>
                  <a:path w="3107" h="3158" extrusionOk="0">
                    <a:moveTo>
                      <a:pt x="0" y="0"/>
                    </a:moveTo>
                    <a:lnTo>
                      <a:pt x="0" y="0"/>
                    </a:lnTo>
                    <a:cubicBezTo>
                      <a:pt x="856" y="2827"/>
                      <a:pt x="2223" y="3158"/>
                      <a:pt x="2816" y="3158"/>
                    </a:cubicBezTo>
                    <a:cubicBezTo>
                      <a:pt x="2998" y="3158"/>
                      <a:pt x="3107" y="3127"/>
                      <a:pt x="3107" y="3127"/>
                    </a:cubicBezTo>
                    <a:cubicBezTo>
                      <a:pt x="2604" y="441"/>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3"/>
              <p:cNvSpPr/>
              <p:nvPr/>
            </p:nvSpPr>
            <p:spPr>
              <a:xfrm>
                <a:off x="964957" y="3533673"/>
                <a:ext cx="157310" cy="169240"/>
              </a:xfrm>
              <a:custGeom>
                <a:avLst/>
                <a:gdLst/>
                <a:ahLst/>
                <a:cxnLst/>
                <a:rect l="l" t="t" r="r" b="b"/>
                <a:pathLst>
                  <a:path w="2359" h="2538" extrusionOk="0">
                    <a:moveTo>
                      <a:pt x="2358" y="1"/>
                    </a:moveTo>
                    <a:lnTo>
                      <a:pt x="2358" y="1"/>
                    </a:lnTo>
                    <a:cubicBezTo>
                      <a:pt x="1139" y="278"/>
                      <a:pt x="206" y="1272"/>
                      <a:pt x="1" y="2513"/>
                    </a:cubicBezTo>
                    <a:cubicBezTo>
                      <a:pt x="1" y="2513"/>
                      <a:pt x="82" y="2537"/>
                      <a:pt x="218" y="2537"/>
                    </a:cubicBezTo>
                    <a:cubicBezTo>
                      <a:pt x="665" y="2537"/>
                      <a:pt x="1698" y="2272"/>
                      <a:pt x="2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3"/>
              <p:cNvSpPr/>
              <p:nvPr/>
            </p:nvSpPr>
            <p:spPr>
              <a:xfrm>
                <a:off x="859662" y="3193921"/>
                <a:ext cx="155243" cy="158704"/>
              </a:xfrm>
              <a:custGeom>
                <a:avLst/>
                <a:gdLst/>
                <a:ahLst/>
                <a:cxnLst/>
                <a:rect l="l" t="t" r="r" b="b"/>
                <a:pathLst>
                  <a:path w="2328" h="2380" extrusionOk="0">
                    <a:moveTo>
                      <a:pt x="2328" y="1"/>
                    </a:moveTo>
                    <a:lnTo>
                      <a:pt x="2328" y="1"/>
                    </a:lnTo>
                    <a:cubicBezTo>
                      <a:pt x="1" y="1118"/>
                      <a:pt x="575" y="2379"/>
                      <a:pt x="575" y="2379"/>
                    </a:cubicBezTo>
                    <a:cubicBezTo>
                      <a:pt x="2297" y="1764"/>
                      <a:pt x="2328" y="1"/>
                      <a:pt x="2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3"/>
              <p:cNvSpPr/>
              <p:nvPr/>
            </p:nvSpPr>
            <p:spPr>
              <a:xfrm>
                <a:off x="735963" y="3106899"/>
                <a:ext cx="186318" cy="157037"/>
              </a:xfrm>
              <a:custGeom>
                <a:avLst/>
                <a:gdLst/>
                <a:ahLst/>
                <a:cxnLst/>
                <a:rect l="l" t="t" r="r" b="b"/>
                <a:pathLst>
                  <a:path w="2794" h="2355" extrusionOk="0">
                    <a:moveTo>
                      <a:pt x="1560" y="0"/>
                    </a:moveTo>
                    <a:cubicBezTo>
                      <a:pt x="1529" y="0"/>
                      <a:pt x="1498" y="1"/>
                      <a:pt x="1466" y="4"/>
                    </a:cubicBezTo>
                    <a:cubicBezTo>
                      <a:pt x="421" y="86"/>
                      <a:pt x="0" y="1398"/>
                      <a:pt x="800" y="2075"/>
                    </a:cubicBezTo>
                    <a:cubicBezTo>
                      <a:pt x="1029" y="2269"/>
                      <a:pt x="1292" y="2355"/>
                      <a:pt x="1550" y="2355"/>
                    </a:cubicBezTo>
                    <a:cubicBezTo>
                      <a:pt x="2191" y="2355"/>
                      <a:pt x="2793" y="1819"/>
                      <a:pt x="2727" y="1080"/>
                    </a:cubicBezTo>
                    <a:cubicBezTo>
                      <a:pt x="2679" y="466"/>
                      <a:pt x="2166" y="0"/>
                      <a:pt x="15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3"/>
              <p:cNvSpPr/>
              <p:nvPr/>
            </p:nvSpPr>
            <p:spPr>
              <a:xfrm>
                <a:off x="766704" y="3130839"/>
                <a:ext cx="131036" cy="111026"/>
              </a:xfrm>
              <a:custGeom>
                <a:avLst/>
                <a:gdLst/>
                <a:ahLst/>
                <a:cxnLst/>
                <a:rect l="l" t="t" r="r" b="b"/>
                <a:pathLst>
                  <a:path w="1965" h="1665" extrusionOk="0">
                    <a:moveTo>
                      <a:pt x="1101" y="0"/>
                    </a:moveTo>
                    <a:cubicBezTo>
                      <a:pt x="1076" y="0"/>
                      <a:pt x="1051" y="2"/>
                      <a:pt x="1026" y="4"/>
                    </a:cubicBezTo>
                    <a:cubicBezTo>
                      <a:pt x="288" y="65"/>
                      <a:pt x="1" y="988"/>
                      <a:pt x="565" y="1470"/>
                    </a:cubicBezTo>
                    <a:cubicBezTo>
                      <a:pt x="726" y="1605"/>
                      <a:pt x="911" y="1665"/>
                      <a:pt x="1091" y="1665"/>
                    </a:cubicBezTo>
                    <a:cubicBezTo>
                      <a:pt x="1541" y="1665"/>
                      <a:pt x="1965" y="1289"/>
                      <a:pt x="1928" y="762"/>
                    </a:cubicBezTo>
                    <a:cubicBezTo>
                      <a:pt x="1889" y="326"/>
                      <a:pt x="1530" y="0"/>
                      <a:pt x="11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3"/>
              <p:cNvSpPr/>
              <p:nvPr/>
            </p:nvSpPr>
            <p:spPr>
              <a:xfrm>
                <a:off x="795445"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3"/>
              <p:cNvSpPr/>
              <p:nvPr/>
            </p:nvSpPr>
            <p:spPr>
              <a:xfrm>
                <a:off x="820719" y="3728522"/>
                <a:ext cx="270808" cy="182577"/>
              </a:xfrm>
              <a:custGeom>
                <a:avLst/>
                <a:gdLst/>
                <a:ahLst/>
                <a:cxnLst/>
                <a:rect l="l" t="t" r="r" b="b"/>
                <a:pathLst>
                  <a:path w="4061" h="2738" extrusionOk="0">
                    <a:moveTo>
                      <a:pt x="1" y="1"/>
                    </a:moveTo>
                    <a:lnTo>
                      <a:pt x="1" y="1354"/>
                    </a:lnTo>
                    <a:cubicBezTo>
                      <a:pt x="1" y="2123"/>
                      <a:pt x="616" y="2738"/>
                      <a:pt x="1385" y="2738"/>
                    </a:cubicBezTo>
                    <a:lnTo>
                      <a:pt x="2676" y="2738"/>
                    </a:lnTo>
                    <a:cubicBezTo>
                      <a:pt x="3445" y="2738"/>
                      <a:pt x="4060" y="2123"/>
                      <a:pt x="4060" y="1354"/>
                    </a:cubicBezTo>
                    <a:lnTo>
                      <a:pt x="4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3"/>
              <p:cNvSpPr/>
              <p:nvPr/>
            </p:nvSpPr>
            <p:spPr>
              <a:xfrm>
                <a:off x="807715" y="3139241"/>
                <a:ext cx="56149" cy="93756"/>
              </a:xfrm>
              <a:custGeom>
                <a:avLst/>
                <a:gdLst/>
                <a:ahLst/>
                <a:cxnLst/>
                <a:rect l="l" t="t" r="r" b="b"/>
                <a:pathLst>
                  <a:path w="842" h="1406" extrusionOk="0">
                    <a:moveTo>
                      <a:pt x="257" y="1"/>
                    </a:moveTo>
                    <a:lnTo>
                      <a:pt x="155" y="32"/>
                    </a:lnTo>
                    <a:lnTo>
                      <a:pt x="206" y="196"/>
                    </a:lnTo>
                    <a:cubicBezTo>
                      <a:pt x="73" y="247"/>
                      <a:pt x="1" y="401"/>
                      <a:pt x="42" y="544"/>
                    </a:cubicBezTo>
                    <a:cubicBezTo>
                      <a:pt x="83" y="688"/>
                      <a:pt x="216" y="729"/>
                      <a:pt x="401" y="749"/>
                    </a:cubicBezTo>
                    <a:cubicBezTo>
                      <a:pt x="544" y="759"/>
                      <a:pt x="626" y="790"/>
                      <a:pt x="657" y="882"/>
                    </a:cubicBezTo>
                    <a:cubicBezTo>
                      <a:pt x="677" y="985"/>
                      <a:pt x="606" y="1087"/>
                      <a:pt x="503" y="1108"/>
                    </a:cubicBezTo>
                    <a:cubicBezTo>
                      <a:pt x="462" y="1118"/>
                      <a:pt x="419" y="1123"/>
                      <a:pt x="375" y="1123"/>
                    </a:cubicBezTo>
                    <a:cubicBezTo>
                      <a:pt x="331" y="1123"/>
                      <a:pt x="288" y="1118"/>
                      <a:pt x="247" y="1108"/>
                    </a:cubicBezTo>
                    <a:lnTo>
                      <a:pt x="247" y="1241"/>
                    </a:lnTo>
                    <a:cubicBezTo>
                      <a:pt x="293" y="1251"/>
                      <a:pt x="339" y="1257"/>
                      <a:pt x="385" y="1257"/>
                    </a:cubicBezTo>
                    <a:cubicBezTo>
                      <a:pt x="431" y="1257"/>
                      <a:pt x="477" y="1251"/>
                      <a:pt x="524" y="1241"/>
                    </a:cubicBezTo>
                    <a:lnTo>
                      <a:pt x="575" y="1405"/>
                    </a:lnTo>
                    <a:lnTo>
                      <a:pt x="677" y="1375"/>
                    </a:lnTo>
                    <a:lnTo>
                      <a:pt x="626" y="1200"/>
                    </a:lnTo>
                    <a:cubicBezTo>
                      <a:pt x="770" y="1139"/>
                      <a:pt x="841" y="985"/>
                      <a:pt x="800" y="831"/>
                    </a:cubicBezTo>
                    <a:cubicBezTo>
                      <a:pt x="749" y="688"/>
                      <a:pt x="636" y="626"/>
                      <a:pt x="442" y="616"/>
                    </a:cubicBezTo>
                    <a:cubicBezTo>
                      <a:pt x="288" y="595"/>
                      <a:pt x="206" y="554"/>
                      <a:pt x="185" y="483"/>
                    </a:cubicBezTo>
                    <a:cubicBezTo>
                      <a:pt x="155" y="411"/>
                      <a:pt x="185" y="329"/>
                      <a:pt x="308" y="288"/>
                    </a:cubicBezTo>
                    <a:cubicBezTo>
                      <a:pt x="348" y="271"/>
                      <a:pt x="390" y="263"/>
                      <a:pt x="433" y="263"/>
                    </a:cubicBezTo>
                    <a:cubicBezTo>
                      <a:pt x="467" y="263"/>
                      <a:pt x="502" y="268"/>
                      <a:pt x="534" y="278"/>
                    </a:cubicBezTo>
                    <a:lnTo>
                      <a:pt x="544" y="144"/>
                    </a:lnTo>
                    <a:cubicBezTo>
                      <a:pt x="510" y="140"/>
                      <a:pt x="478" y="138"/>
                      <a:pt x="446" y="138"/>
                    </a:cubicBezTo>
                    <a:cubicBezTo>
                      <a:pt x="401" y="138"/>
                      <a:pt x="356" y="143"/>
                      <a:pt x="308" y="155"/>
                    </a:cubicBezTo>
                    <a:lnTo>
                      <a:pt x="2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3"/>
              <p:cNvSpPr/>
              <p:nvPr/>
            </p:nvSpPr>
            <p:spPr>
              <a:xfrm>
                <a:off x="961356" y="3329155"/>
                <a:ext cx="112364" cy="98157"/>
              </a:xfrm>
              <a:custGeom>
                <a:avLst/>
                <a:gdLst/>
                <a:ahLst/>
                <a:cxnLst/>
                <a:rect l="l" t="t" r="r" b="b"/>
                <a:pathLst>
                  <a:path w="1685" h="1472" extrusionOk="0">
                    <a:moveTo>
                      <a:pt x="846" y="0"/>
                    </a:moveTo>
                    <a:cubicBezTo>
                      <a:pt x="391" y="0"/>
                      <a:pt x="0" y="441"/>
                      <a:pt x="147" y="946"/>
                    </a:cubicBezTo>
                    <a:cubicBezTo>
                      <a:pt x="248" y="1289"/>
                      <a:pt x="550" y="1472"/>
                      <a:pt x="853" y="1472"/>
                    </a:cubicBezTo>
                    <a:cubicBezTo>
                      <a:pt x="1102" y="1472"/>
                      <a:pt x="1351" y="1348"/>
                      <a:pt x="1490" y="1089"/>
                    </a:cubicBezTo>
                    <a:cubicBezTo>
                      <a:pt x="1685" y="731"/>
                      <a:pt x="1562" y="290"/>
                      <a:pt x="1203" y="95"/>
                    </a:cubicBezTo>
                    <a:cubicBezTo>
                      <a:pt x="1085" y="30"/>
                      <a:pt x="96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3"/>
              <p:cNvSpPr/>
              <p:nvPr/>
            </p:nvSpPr>
            <p:spPr>
              <a:xfrm>
                <a:off x="988896" y="3335423"/>
                <a:ext cx="50681" cy="82820"/>
              </a:xfrm>
              <a:custGeom>
                <a:avLst/>
                <a:gdLst/>
                <a:ahLst/>
                <a:cxnLst/>
                <a:rect l="l" t="t" r="r" b="b"/>
                <a:pathLst>
                  <a:path w="760" h="1242" extrusionOk="0">
                    <a:moveTo>
                      <a:pt x="534" y="1"/>
                    </a:moveTo>
                    <a:lnTo>
                      <a:pt x="482" y="144"/>
                    </a:lnTo>
                    <a:cubicBezTo>
                      <a:pt x="468" y="142"/>
                      <a:pt x="454" y="141"/>
                      <a:pt x="440" y="141"/>
                    </a:cubicBezTo>
                    <a:cubicBezTo>
                      <a:pt x="332" y="141"/>
                      <a:pt x="232" y="210"/>
                      <a:pt x="195" y="319"/>
                    </a:cubicBezTo>
                    <a:cubicBezTo>
                      <a:pt x="154" y="452"/>
                      <a:pt x="226" y="544"/>
                      <a:pt x="369" y="647"/>
                    </a:cubicBezTo>
                    <a:cubicBezTo>
                      <a:pt x="462" y="719"/>
                      <a:pt x="503" y="790"/>
                      <a:pt x="482" y="872"/>
                    </a:cubicBezTo>
                    <a:cubicBezTo>
                      <a:pt x="460" y="940"/>
                      <a:pt x="398" y="981"/>
                      <a:pt x="334" y="981"/>
                    </a:cubicBezTo>
                    <a:cubicBezTo>
                      <a:pt x="312" y="981"/>
                      <a:pt x="289" y="975"/>
                      <a:pt x="267" y="965"/>
                    </a:cubicBezTo>
                    <a:cubicBezTo>
                      <a:pt x="185" y="944"/>
                      <a:pt x="113" y="903"/>
                      <a:pt x="72" y="842"/>
                    </a:cubicBezTo>
                    <a:lnTo>
                      <a:pt x="0" y="924"/>
                    </a:lnTo>
                    <a:cubicBezTo>
                      <a:pt x="62" y="985"/>
                      <a:pt x="134" y="1036"/>
                      <a:pt x="216" y="1057"/>
                    </a:cubicBezTo>
                    <a:lnTo>
                      <a:pt x="164" y="1211"/>
                    </a:lnTo>
                    <a:lnTo>
                      <a:pt x="257" y="1241"/>
                    </a:lnTo>
                    <a:lnTo>
                      <a:pt x="308" y="1088"/>
                    </a:lnTo>
                    <a:cubicBezTo>
                      <a:pt x="322" y="1090"/>
                      <a:pt x="335" y="1091"/>
                      <a:pt x="349" y="1091"/>
                    </a:cubicBezTo>
                    <a:cubicBezTo>
                      <a:pt x="468" y="1091"/>
                      <a:pt x="579" y="1013"/>
                      <a:pt x="616" y="903"/>
                    </a:cubicBezTo>
                    <a:cubicBezTo>
                      <a:pt x="646" y="770"/>
                      <a:pt x="595" y="667"/>
                      <a:pt x="462" y="565"/>
                    </a:cubicBezTo>
                    <a:cubicBezTo>
                      <a:pt x="349" y="473"/>
                      <a:pt x="308" y="401"/>
                      <a:pt x="328" y="339"/>
                    </a:cubicBezTo>
                    <a:cubicBezTo>
                      <a:pt x="337" y="290"/>
                      <a:pt x="384" y="248"/>
                      <a:pt x="459" y="248"/>
                    </a:cubicBezTo>
                    <a:cubicBezTo>
                      <a:pt x="479" y="248"/>
                      <a:pt x="500" y="251"/>
                      <a:pt x="523" y="257"/>
                    </a:cubicBezTo>
                    <a:cubicBezTo>
                      <a:pt x="585" y="278"/>
                      <a:pt x="646" y="309"/>
                      <a:pt x="698" y="360"/>
                    </a:cubicBezTo>
                    <a:lnTo>
                      <a:pt x="759" y="278"/>
                    </a:lnTo>
                    <a:cubicBezTo>
                      <a:pt x="708" y="227"/>
                      <a:pt x="646" y="186"/>
                      <a:pt x="585" y="165"/>
                    </a:cubicBezTo>
                    <a:lnTo>
                      <a:pt x="626" y="21"/>
                    </a:lnTo>
                    <a:lnTo>
                      <a:pt x="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3"/>
              <p:cNvSpPr/>
              <p:nvPr/>
            </p:nvSpPr>
            <p:spPr>
              <a:xfrm>
                <a:off x="4329712" y="3415443"/>
                <a:ext cx="49947" cy="374689"/>
              </a:xfrm>
              <a:custGeom>
                <a:avLst/>
                <a:gdLst/>
                <a:ahLst/>
                <a:cxnLst/>
                <a:rect l="l" t="t" r="r" b="b"/>
                <a:pathLst>
                  <a:path w="749" h="5619" extrusionOk="0">
                    <a:moveTo>
                      <a:pt x="277" y="0"/>
                    </a:moveTo>
                    <a:lnTo>
                      <a:pt x="0" y="21"/>
                    </a:lnTo>
                    <a:cubicBezTo>
                      <a:pt x="687" y="1682"/>
                      <a:pt x="134" y="5618"/>
                      <a:pt x="134" y="5618"/>
                    </a:cubicBezTo>
                    <a:lnTo>
                      <a:pt x="626" y="5495"/>
                    </a:lnTo>
                    <a:cubicBezTo>
                      <a:pt x="749" y="3291"/>
                      <a:pt x="277" y="0"/>
                      <a:pt x="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3"/>
              <p:cNvSpPr/>
              <p:nvPr/>
            </p:nvSpPr>
            <p:spPr>
              <a:xfrm>
                <a:off x="4235354" y="3450319"/>
                <a:ext cx="116965" cy="118762"/>
              </a:xfrm>
              <a:custGeom>
                <a:avLst/>
                <a:gdLst/>
                <a:ahLst/>
                <a:cxnLst/>
                <a:rect l="l" t="t" r="r" b="b"/>
                <a:pathLst>
                  <a:path w="1754" h="1781" extrusionOk="0">
                    <a:moveTo>
                      <a:pt x="1" y="0"/>
                    </a:moveTo>
                    <a:lnTo>
                      <a:pt x="1" y="0"/>
                    </a:lnTo>
                    <a:cubicBezTo>
                      <a:pt x="488" y="1594"/>
                      <a:pt x="1257" y="1781"/>
                      <a:pt x="1591" y="1781"/>
                    </a:cubicBezTo>
                    <a:cubicBezTo>
                      <a:pt x="1693" y="1781"/>
                      <a:pt x="1754" y="1763"/>
                      <a:pt x="1754" y="1763"/>
                    </a:cubicBezTo>
                    <a:cubicBezTo>
                      <a:pt x="1467" y="246"/>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3"/>
              <p:cNvSpPr/>
              <p:nvPr/>
            </p:nvSpPr>
            <p:spPr>
              <a:xfrm>
                <a:off x="4225818" y="3312017"/>
                <a:ext cx="157243" cy="132431"/>
              </a:xfrm>
              <a:custGeom>
                <a:avLst/>
                <a:gdLst/>
                <a:ahLst/>
                <a:cxnLst/>
                <a:rect l="l" t="t" r="r" b="b"/>
                <a:pathLst>
                  <a:path w="2358" h="1986" extrusionOk="0">
                    <a:moveTo>
                      <a:pt x="1308" y="1"/>
                    </a:moveTo>
                    <a:cubicBezTo>
                      <a:pt x="1283" y="1"/>
                      <a:pt x="1257" y="1"/>
                      <a:pt x="1230" y="3"/>
                    </a:cubicBezTo>
                    <a:cubicBezTo>
                      <a:pt x="359" y="75"/>
                      <a:pt x="0" y="1182"/>
                      <a:pt x="677" y="1746"/>
                    </a:cubicBezTo>
                    <a:cubicBezTo>
                      <a:pt x="869" y="1912"/>
                      <a:pt x="1091" y="1985"/>
                      <a:pt x="1309" y="1985"/>
                    </a:cubicBezTo>
                    <a:cubicBezTo>
                      <a:pt x="1848" y="1985"/>
                      <a:pt x="2358" y="1536"/>
                      <a:pt x="2307" y="916"/>
                    </a:cubicBezTo>
                    <a:cubicBezTo>
                      <a:pt x="2258" y="388"/>
                      <a:pt x="1828" y="1"/>
                      <a:pt x="13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3"/>
              <p:cNvSpPr/>
              <p:nvPr/>
            </p:nvSpPr>
            <p:spPr>
              <a:xfrm>
                <a:off x="4413134" y="3228796"/>
                <a:ext cx="58816" cy="444439"/>
              </a:xfrm>
              <a:custGeom>
                <a:avLst/>
                <a:gdLst/>
                <a:ahLst/>
                <a:cxnLst/>
                <a:rect l="l" t="t" r="r" b="b"/>
                <a:pathLst>
                  <a:path w="882" h="6665" extrusionOk="0">
                    <a:moveTo>
                      <a:pt x="554" y="1"/>
                    </a:moveTo>
                    <a:cubicBezTo>
                      <a:pt x="554" y="1"/>
                      <a:pt x="0" y="3896"/>
                      <a:pt x="133" y="6521"/>
                    </a:cubicBezTo>
                    <a:lnTo>
                      <a:pt x="718" y="6664"/>
                    </a:lnTo>
                    <a:cubicBezTo>
                      <a:pt x="718" y="6664"/>
                      <a:pt x="82" y="2000"/>
                      <a:pt x="882" y="32"/>
                    </a:cubicBezTo>
                    <a:lnTo>
                      <a:pt x="5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3"/>
              <p:cNvSpPr/>
              <p:nvPr/>
            </p:nvSpPr>
            <p:spPr>
              <a:xfrm>
                <a:off x="4445210" y="3270540"/>
                <a:ext cx="138171" cy="140833"/>
              </a:xfrm>
              <a:custGeom>
                <a:avLst/>
                <a:gdLst/>
                <a:ahLst/>
                <a:cxnLst/>
                <a:rect l="l" t="t" r="r" b="b"/>
                <a:pathLst>
                  <a:path w="2072" h="2112" extrusionOk="0">
                    <a:moveTo>
                      <a:pt x="2072" y="0"/>
                    </a:moveTo>
                    <a:lnTo>
                      <a:pt x="2072" y="0"/>
                    </a:lnTo>
                    <a:cubicBezTo>
                      <a:pt x="2072" y="0"/>
                      <a:pt x="339" y="287"/>
                      <a:pt x="1" y="2091"/>
                    </a:cubicBezTo>
                    <a:cubicBezTo>
                      <a:pt x="1" y="2091"/>
                      <a:pt x="71" y="2111"/>
                      <a:pt x="189" y="2111"/>
                    </a:cubicBezTo>
                    <a:cubicBezTo>
                      <a:pt x="581" y="2111"/>
                      <a:pt x="1496" y="1893"/>
                      <a:pt x="2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3"/>
              <p:cNvSpPr/>
              <p:nvPr/>
            </p:nvSpPr>
            <p:spPr>
              <a:xfrm>
                <a:off x="4407666" y="3485194"/>
                <a:ext cx="207190" cy="210583"/>
              </a:xfrm>
              <a:custGeom>
                <a:avLst/>
                <a:gdLst/>
                <a:ahLst/>
                <a:cxnLst/>
                <a:rect l="l" t="t" r="r" b="b"/>
                <a:pathLst>
                  <a:path w="3107" h="3158" extrusionOk="0">
                    <a:moveTo>
                      <a:pt x="3106" y="0"/>
                    </a:moveTo>
                    <a:cubicBezTo>
                      <a:pt x="3106" y="0"/>
                      <a:pt x="502" y="441"/>
                      <a:pt x="0" y="3127"/>
                    </a:cubicBezTo>
                    <a:cubicBezTo>
                      <a:pt x="0" y="3127"/>
                      <a:pt x="109" y="3158"/>
                      <a:pt x="289" y="3158"/>
                    </a:cubicBezTo>
                    <a:cubicBezTo>
                      <a:pt x="880" y="3158"/>
                      <a:pt x="2243" y="2827"/>
                      <a:pt x="3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3"/>
              <p:cNvSpPr/>
              <p:nvPr/>
            </p:nvSpPr>
            <p:spPr>
              <a:xfrm>
                <a:off x="4209414" y="3533673"/>
                <a:ext cx="157310" cy="169240"/>
              </a:xfrm>
              <a:custGeom>
                <a:avLst/>
                <a:gdLst/>
                <a:ahLst/>
                <a:cxnLst/>
                <a:rect l="l" t="t" r="r" b="b"/>
                <a:pathLst>
                  <a:path w="2359" h="2538" extrusionOk="0">
                    <a:moveTo>
                      <a:pt x="0" y="1"/>
                    </a:moveTo>
                    <a:lnTo>
                      <a:pt x="0" y="1"/>
                    </a:lnTo>
                    <a:cubicBezTo>
                      <a:pt x="660" y="2272"/>
                      <a:pt x="1694" y="2537"/>
                      <a:pt x="2141" y="2537"/>
                    </a:cubicBezTo>
                    <a:cubicBezTo>
                      <a:pt x="2276" y="2537"/>
                      <a:pt x="2358" y="2513"/>
                      <a:pt x="2358" y="2513"/>
                    </a:cubicBezTo>
                    <a:cubicBezTo>
                      <a:pt x="2153" y="1272"/>
                      <a:pt x="1220" y="27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3"/>
              <p:cNvSpPr/>
              <p:nvPr/>
            </p:nvSpPr>
            <p:spPr>
              <a:xfrm>
                <a:off x="4316709" y="3193921"/>
                <a:ext cx="154576" cy="158704"/>
              </a:xfrm>
              <a:custGeom>
                <a:avLst/>
                <a:gdLst/>
                <a:ahLst/>
                <a:cxnLst/>
                <a:rect l="l" t="t" r="r" b="b"/>
                <a:pathLst>
                  <a:path w="2318" h="2380" extrusionOk="0">
                    <a:moveTo>
                      <a:pt x="1" y="1"/>
                    </a:moveTo>
                    <a:cubicBezTo>
                      <a:pt x="1" y="1"/>
                      <a:pt x="21" y="1764"/>
                      <a:pt x="1743" y="2379"/>
                    </a:cubicBezTo>
                    <a:cubicBezTo>
                      <a:pt x="1743" y="2379"/>
                      <a:pt x="2318" y="111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3"/>
              <p:cNvSpPr/>
              <p:nvPr/>
            </p:nvSpPr>
            <p:spPr>
              <a:xfrm>
                <a:off x="4409400" y="3106899"/>
                <a:ext cx="186318" cy="157037"/>
              </a:xfrm>
              <a:custGeom>
                <a:avLst/>
                <a:gdLst/>
                <a:ahLst/>
                <a:cxnLst/>
                <a:rect l="l" t="t" r="r" b="b"/>
                <a:pathLst>
                  <a:path w="2794" h="2355" extrusionOk="0">
                    <a:moveTo>
                      <a:pt x="1233" y="0"/>
                    </a:moveTo>
                    <a:cubicBezTo>
                      <a:pt x="628" y="0"/>
                      <a:pt x="115" y="466"/>
                      <a:pt x="66" y="1080"/>
                    </a:cubicBezTo>
                    <a:cubicBezTo>
                      <a:pt x="1" y="1819"/>
                      <a:pt x="603" y="2355"/>
                      <a:pt x="1244" y="2355"/>
                    </a:cubicBezTo>
                    <a:cubicBezTo>
                      <a:pt x="1501" y="2355"/>
                      <a:pt x="1765" y="2269"/>
                      <a:pt x="1994" y="2075"/>
                    </a:cubicBezTo>
                    <a:cubicBezTo>
                      <a:pt x="2793" y="1388"/>
                      <a:pt x="2363" y="86"/>
                      <a:pt x="1327" y="4"/>
                    </a:cubicBezTo>
                    <a:cubicBezTo>
                      <a:pt x="1296" y="1"/>
                      <a:pt x="1264" y="0"/>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3"/>
              <p:cNvSpPr/>
              <p:nvPr/>
            </p:nvSpPr>
            <p:spPr>
              <a:xfrm>
                <a:off x="4433406" y="3130839"/>
                <a:ext cx="131503" cy="111026"/>
              </a:xfrm>
              <a:custGeom>
                <a:avLst/>
                <a:gdLst/>
                <a:ahLst/>
                <a:cxnLst/>
                <a:rect l="l" t="t" r="r" b="b"/>
                <a:pathLst>
                  <a:path w="1972" h="1665" extrusionOk="0">
                    <a:moveTo>
                      <a:pt x="862" y="0"/>
                    </a:moveTo>
                    <a:cubicBezTo>
                      <a:pt x="441" y="0"/>
                      <a:pt x="74" y="326"/>
                      <a:pt x="45" y="762"/>
                    </a:cubicBezTo>
                    <a:cubicBezTo>
                      <a:pt x="1" y="1289"/>
                      <a:pt x="427" y="1665"/>
                      <a:pt x="880" y="1665"/>
                    </a:cubicBezTo>
                    <a:cubicBezTo>
                      <a:pt x="1061" y="1665"/>
                      <a:pt x="1247" y="1605"/>
                      <a:pt x="1408" y="1470"/>
                    </a:cubicBezTo>
                    <a:cubicBezTo>
                      <a:pt x="1972" y="988"/>
                      <a:pt x="1675" y="65"/>
                      <a:pt x="937" y="4"/>
                    </a:cubicBezTo>
                    <a:cubicBezTo>
                      <a:pt x="912" y="2"/>
                      <a:pt x="887" y="0"/>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3"/>
              <p:cNvSpPr/>
              <p:nvPr/>
            </p:nvSpPr>
            <p:spPr>
              <a:xfrm>
                <a:off x="4214882"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3"/>
              <p:cNvSpPr/>
              <p:nvPr/>
            </p:nvSpPr>
            <p:spPr>
              <a:xfrm>
                <a:off x="4239488" y="3728522"/>
                <a:ext cx="271475" cy="183244"/>
              </a:xfrm>
              <a:custGeom>
                <a:avLst/>
                <a:gdLst/>
                <a:ahLst/>
                <a:cxnLst/>
                <a:rect l="l" t="t" r="r" b="b"/>
                <a:pathLst>
                  <a:path w="4071" h="2748" extrusionOk="0">
                    <a:moveTo>
                      <a:pt x="0" y="1"/>
                    </a:moveTo>
                    <a:lnTo>
                      <a:pt x="0" y="1364"/>
                    </a:lnTo>
                    <a:cubicBezTo>
                      <a:pt x="0" y="2123"/>
                      <a:pt x="626" y="2748"/>
                      <a:pt x="1384" y="2748"/>
                    </a:cubicBezTo>
                    <a:lnTo>
                      <a:pt x="2686" y="2748"/>
                    </a:lnTo>
                    <a:cubicBezTo>
                      <a:pt x="3455" y="2748"/>
                      <a:pt x="4070" y="2123"/>
                      <a:pt x="4070" y="1364"/>
                    </a:cubicBezTo>
                    <a:lnTo>
                      <a:pt x="40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3"/>
              <p:cNvSpPr/>
              <p:nvPr/>
            </p:nvSpPr>
            <p:spPr>
              <a:xfrm>
                <a:off x="4468482" y="3137240"/>
                <a:ext cx="52014" cy="95023"/>
              </a:xfrm>
              <a:custGeom>
                <a:avLst/>
                <a:gdLst/>
                <a:ahLst/>
                <a:cxnLst/>
                <a:rect l="l" t="t" r="r" b="b"/>
                <a:pathLst>
                  <a:path w="780" h="1425" extrusionOk="0">
                    <a:moveTo>
                      <a:pt x="493" y="0"/>
                    </a:moveTo>
                    <a:lnTo>
                      <a:pt x="462" y="174"/>
                    </a:lnTo>
                    <a:cubicBezTo>
                      <a:pt x="454" y="174"/>
                      <a:pt x="446" y="174"/>
                      <a:pt x="439" y="174"/>
                    </a:cubicBezTo>
                    <a:cubicBezTo>
                      <a:pt x="295" y="174"/>
                      <a:pt x="173" y="264"/>
                      <a:pt x="144" y="400"/>
                    </a:cubicBezTo>
                    <a:cubicBezTo>
                      <a:pt x="124" y="554"/>
                      <a:pt x="216" y="646"/>
                      <a:pt x="380" y="748"/>
                    </a:cubicBezTo>
                    <a:cubicBezTo>
                      <a:pt x="493" y="820"/>
                      <a:pt x="554" y="892"/>
                      <a:pt x="534" y="984"/>
                    </a:cubicBezTo>
                    <a:cubicBezTo>
                      <a:pt x="508" y="1069"/>
                      <a:pt x="434" y="1125"/>
                      <a:pt x="351" y="1125"/>
                    </a:cubicBezTo>
                    <a:cubicBezTo>
                      <a:pt x="334" y="1125"/>
                      <a:pt x="316" y="1123"/>
                      <a:pt x="298" y="1117"/>
                    </a:cubicBezTo>
                    <a:cubicBezTo>
                      <a:pt x="206" y="1097"/>
                      <a:pt x="134" y="1056"/>
                      <a:pt x="62" y="994"/>
                    </a:cubicBezTo>
                    <a:lnTo>
                      <a:pt x="1" y="1107"/>
                    </a:lnTo>
                    <a:cubicBezTo>
                      <a:pt x="72" y="1169"/>
                      <a:pt x="154" y="1210"/>
                      <a:pt x="247" y="1230"/>
                    </a:cubicBezTo>
                    <a:lnTo>
                      <a:pt x="216" y="1405"/>
                    </a:lnTo>
                    <a:lnTo>
                      <a:pt x="329" y="1425"/>
                    </a:lnTo>
                    <a:lnTo>
                      <a:pt x="359" y="1251"/>
                    </a:lnTo>
                    <a:cubicBezTo>
                      <a:pt x="366" y="1251"/>
                      <a:pt x="373" y="1251"/>
                      <a:pt x="380" y="1251"/>
                    </a:cubicBezTo>
                    <a:cubicBezTo>
                      <a:pt x="526" y="1251"/>
                      <a:pt x="658" y="1151"/>
                      <a:pt x="687" y="1005"/>
                    </a:cubicBezTo>
                    <a:cubicBezTo>
                      <a:pt x="708" y="851"/>
                      <a:pt x="636" y="748"/>
                      <a:pt x="472" y="646"/>
                    </a:cubicBezTo>
                    <a:cubicBezTo>
                      <a:pt x="339" y="554"/>
                      <a:pt x="277" y="502"/>
                      <a:pt x="298" y="410"/>
                    </a:cubicBezTo>
                    <a:cubicBezTo>
                      <a:pt x="307" y="348"/>
                      <a:pt x="362" y="293"/>
                      <a:pt x="457" y="293"/>
                    </a:cubicBezTo>
                    <a:cubicBezTo>
                      <a:pt x="471" y="293"/>
                      <a:pt x="487" y="295"/>
                      <a:pt x="503" y="297"/>
                    </a:cubicBezTo>
                    <a:cubicBezTo>
                      <a:pt x="585" y="308"/>
                      <a:pt x="657" y="338"/>
                      <a:pt x="708" y="390"/>
                    </a:cubicBezTo>
                    <a:lnTo>
                      <a:pt x="780" y="287"/>
                    </a:lnTo>
                    <a:cubicBezTo>
                      <a:pt x="718" y="236"/>
                      <a:pt x="646" y="205"/>
                      <a:pt x="564" y="185"/>
                    </a:cubicBezTo>
                    <a:lnTo>
                      <a:pt x="595" y="21"/>
                    </a:lnTo>
                    <a:lnTo>
                      <a:pt x="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3"/>
              <p:cNvSpPr/>
              <p:nvPr/>
            </p:nvSpPr>
            <p:spPr>
              <a:xfrm>
                <a:off x="4257227" y="3329222"/>
                <a:ext cx="113098" cy="98090"/>
              </a:xfrm>
              <a:custGeom>
                <a:avLst/>
                <a:gdLst/>
                <a:ahLst/>
                <a:cxnLst/>
                <a:rect l="l" t="t" r="r" b="b"/>
                <a:pathLst>
                  <a:path w="1696" h="1471" extrusionOk="0">
                    <a:moveTo>
                      <a:pt x="846" y="0"/>
                    </a:moveTo>
                    <a:cubicBezTo>
                      <a:pt x="730" y="0"/>
                      <a:pt x="610" y="29"/>
                      <a:pt x="493" y="94"/>
                    </a:cubicBezTo>
                    <a:cubicBezTo>
                      <a:pt x="134" y="289"/>
                      <a:pt x="1" y="730"/>
                      <a:pt x="196" y="1088"/>
                    </a:cubicBezTo>
                    <a:cubicBezTo>
                      <a:pt x="334" y="1347"/>
                      <a:pt x="586" y="1471"/>
                      <a:pt x="837" y="1471"/>
                    </a:cubicBezTo>
                    <a:cubicBezTo>
                      <a:pt x="1142" y="1471"/>
                      <a:pt x="1447" y="1288"/>
                      <a:pt x="1549" y="945"/>
                    </a:cubicBezTo>
                    <a:cubicBezTo>
                      <a:pt x="1696" y="447"/>
                      <a:pt x="130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3"/>
              <p:cNvSpPr/>
              <p:nvPr/>
            </p:nvSpPr>
            <p:spPr>
              <a:xfrm>
                <a:off x="4290769" y="3334090"/>
                <a:ext cx="47213" cy="84153"/>
              </a:xfrm>
              <a:custGeom>
                <a:avLst/>
                <a:gdLst/>
                <a:ahLst/>
                <a:cxnLst/>
                <a:rect l="l" t="t" r="r" b="b"/>
                <a:pathLst>
                  <a:path w="708" h="1262" extrusionOk="0">
                    <a:moveTo>
                      <a:pt x="256" y="0"/>
                    </a:moveTo>
                    <a:lnTo>
                      <a:pt x="164" y="31"/>
                    </a:lnTo>
                    <a:lnTo>
                      <a:pt x="195" y="175"/>
                    </a:lnTo>
                    <a:cubicBezTo>
                      <a:pt x="72" y="216"/>
                      <a:pt x="0" y="349"/>
                      <a:pt x="31" y="472"/>
                    </a:cubicBezTo>
                    <a:cubicBezTo>
                      <a:pt x="62" y="605"/>
                      <a:pt x="174" y="657"/>
                      <a:pt x="338" y="677"/>
                    </a:cubicBezTo>
                    <a:cubicBezTo>
                      <a:pt x="461" y="698"/>
                      <a:pt x="533" y="728"/>
                      <a:pt x="554" y="810"/>
                    </a:cubicBezTo>
                    <a:cubicBezTo>
                      <a:pt x="574" y="903"/>
                      <a:pt x="513" y="974"/>
                      <a:pt x="410" y="1005"/>
                    </a:cubicBezTo>
                    <a:cubicBezTo>
                      <a:pt x="376" y="1009"/>
                      <a:pt x="344" y="1012"/>
                      <a:pt x="312" y="1012"/>
                    </a:cubicBezTo>
                    <a:cubicBezTo>
                      <a:pt x="267" y="1012"/>
                      <a:pt x="222" y="1007"/>
                      <a:pt x="174" y="995"/>
                    </a:cubicBezTo>
                    <a:lnTo>
                      <a:pt x="164" y="1097"/>
                    </a:lnTo>
                    <a:cubicBezTo>
                      <a:pt x="209" y="1114"/>
                      <a:pt x="254" y="1122"/>
                      <a:pt x="300" y="1122"/>
                    </a:cubicBezTo>
                    <a:cubicBezTo>
                      <a:pt x="336" y="1122"/>
                      <a:pt x="373" y="1117"/>
                      <a:pt x="410" y="1108"/>
                    </a:cubicBezTo>
                    <a:lnTo>
                      <a:pt x="451" y="1261"/>
                    </a:lnTo>
                    <a:lnTo>
                      <a:pt x="543" y="1241"/>
                    </a:lnTo>
                    <a:lnTo>
                      <a:pt x="502" y="1087"/>
                    </a:lnTo>
                    <a:cubicBezTo>
                      <a:pt x="636" y="1046"/>
                      <a:pt x="707" y="913"/>
                      <a:pt x="677" y="780"/>
                    </a:cubicBezTo>
                    <a:cubicBezTo>
                      <a:pt x="646" y="646"/>
                      <a:pt x="554" y="585"/>
                      <a:pt x="379" y="554"/>
                    </a:cubicBezTo>
                    <a:cubicBezTo>
                      <a:pt x="236" y="534"/>
                      <a:pt x="164" y="493"/>
                      <a:pt x="154" y="431"/>
                    </a:cubicBezTo>
                    <a:cubicBezTo>
                      <a:pt x="144" y="370"/>
                      <a:pt x="164" y="288"/>
                      <a:pt x="287" y="257"/>
                    </a:cubicBezTo>
                    <a:cubicBezTo>
                      <a:pt x="318" y="247"/>
                      <a:pt x="351" y="241"/>
                      <a:pt x="385" y="241"/>
                    </a:cubicBezTo>
                    <a:cubicBezTo>
                      <a:pt x="418" y="241"/>
                      <a:pt x="451" y="247"/>
                      <a:pt x="482" y="257"/>
                    </a:cubicBezTo>
                    <a:lnTo>
                      <a:pt x="502" y="154"/>
                    </a:lnTo>
                    <a:cubicBezTo>
                      <a:pt x="467" y="144"/>
                      <a:pt x="431" y="139"/>
                      <a:pt x="395" y="139"/>
                    </a:cubicBezTo>
                    <a:cubicBezTo>
                      <a:pt x="359" y="139"/>
                      <a:pt x="323" y="144"/>
                      <a:pt x="287" y="154"/>
                    </a:cubicBezTo>
                    <a:lnTo>
                      <a:pt x="2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3"/>
              <p:cNvSpPr/>
              <p:nvPr/>
            </p:nvSpPr>
            <p:spPr>
              <a:xfrm>
                <a:off x="3715817" y="2780351"/>
                <a:ext cx="434853" cy="961895"/>
              </a:xfrm>
              <a:custGeom>
                <a:avLst/>
                <a:gdLst/>
                <a:ahLst/>
                <a:cxnLst/>
                <a:rect l="l" t="t" r="r" b="b"/>
                <a:pathLst>
                  <a:path w="6521" h="14425" extrusionOk="0">
                    <a:moveTo>
                      <a:pt x="1" y="1"/>
                    </a:moveTo>
                    <a:lnTo>
                      <a:pt x="1128" y="14425"/>
                    </a:lnTo>
                    <a:lnTo>
                      <a:pt x="2912" y="14425"/>
                    </a:lnTo>
                    <a:lnTo>
                      <a:pt x="2912" y="6223"/>
                    </a:lnTo>
                    <a:lnTo>
                      <a:pt x="4593" y="14425"/>
                    </a:lnTo>
                    <a:lnTo>
                      <a:pt x="6521" y="14425"/>
                    </a:lnTo>
                    <a:lnTo>
                      <a:pt x="5495" y="6193"/>
                    </a:lnTo>
                    <a:lnTo>
                      <a:pt x="48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3"/>
              <p:cNvSpPr/>
              <p:nvPr/>
            </p:nvSpPr>
            <p:spPr>
              <a:xfrm>
                <a:off x="1208367" y="1354379"/>
                <a:ext cx="132625" cy="178057"/>
              </a:xfrm>
              <a:custGeom>
                <a:avLst/>
                <a:gdLst/>
                <a:ahLst/>
                <a:cxnLst/>
                <a:rect l="l" t="t" r="r" b="b"/>
                <a:pathLst>
                  <a:path w="1734" h="2328" extrusionOk="0">
                    <a:moveTo>
                      <a:pt x="872" y="0"/>
                    </a:moveTo>
                    <a:lnTo>
                      <a:pt x="636" y="913"/>
                    </a:lnTo>
                    <a:lnTo>
                      <a:pt x="1" y="1159"/>
                    </a:lnTo>
                    <a:lnTo>
                      <a:pt x="616" y="1395"/>
                    </a:lnTo>
                    <a:lnTo>
                      <a:pt x="862" y="2328"/>
                    </a:lnTo>
                    <a:lnTo>
                      <a:pt x="1098" y="1405"/>
                    </a:lnTo>
                    <a:lnTo>
                      <a:pt x="1733" y="1169"/>
                    </a:lnTo>
                    <a:lnTo>
                      <a:pt x="1118" y="933"/>
                    </a:lnTo>
                    <a:lnTo>
                      <a:pt x="87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3"/>
              <p:cNvSpPr/>
              <p:nvPr/>
            </p:nvSpPr>
            <p:spPr>
              <a:xfrm>
                <a:off x="457198" y="2547788"/>
                <a:ext cx="133390" cy="177216"/>
              </a:xfrm>
              <a:custGeom>
                <a:avLst/>
                <a:gdLst/>
                <a:ahLst/>
                <a:cxnLst/>
                <a:rect l="l" t="t" r="r" b="b"/>
                <a:pathLst>
                  <a:path w="1744" h="2317" extrusionOk="0">
                    <a:moveTo>
                      <a:pt x="882" y="0"/>
                    </a:moveTo>
                    <a:lnTo>
                      <a:pt x="647" y="913"/>
                    </a:lnTo>
                    <a:lnTo>
                      <a:pt x="1" y="1148"/>
                    </a:lnTo>
                    <a:lnTo>
                      <a:pt x="626" y="1384"/>
                    </a:lnTo>
                    <a:lnTo>
                      <a:pt x="862" y="2317"/>
                    </a:lnTo>
                    <a:lnTo>
                      <a:pt x="1098" y="1405"/>
                    </a:lnTo>
                    <a:lnTo>
                      <a:pt x="1744"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3"/>
              <p:cNvSpPr/>
              <p:nvPr/>
            </p:nvSpPr>
            <p:spPr>
              <a:xfrm>
                <a:off x="3985286" y="740196"/>
                <a:ext cx="275346" cy="427398"/>
              </a:xfrm>
              <a:custGeom>
                <a:avLst/>
                <a:gdLst/>
                <a:ahLst/>
                <a:cxnLst/>
                <a:rect l="l" t="t" r="r" b="b"/>
                <a:pathLst>
                  <a:path w="3600" h="5588" extrusionOk="0">
                    <a:moveTo>
                      <a:pt x="1559" y="0"/>
                    </a:moveTo>
                    <a:cubicBezTo>
                      <a:pt x="1467" y="0"/>
                      <a:pt x="1385" y="72"/>
                      <a:pt x="1385" y="164"/>
                    </a:cubicBezTo>
                    <a:lnTo>
                      <a:pt x="1385" y="584"/>
                    </a:lnTo>
                    <a:cubicBezTo>
                      <a:pt x="1211" y="615"/>
                      <a:pt x="1047" y="666"/>
                      <a:pt x="883" y="748"/>
                    </a:cubicBezTo>
                    <a:cubicBezTo>
                      <a:pt x="739" y="810"/>
                      <a:pt x="606" y="902"/>
                      <a:pt x="493" y="1015"/>
                    </a:cubicBezTo>
                    <a:cubicBezTo>
                      <a:pt x="380" y="1128"/>
                      <a:pt x="298" y="1251"/>
                      <a:pt x="237" y="1384"/>
                    </a:cubicBezTo>
                    <a:cubicBezTo>
                      <a:pt x="165" y="1528"/>
                      <a:pt x="134" y="1681"/>
                      <a:pt x="134" y="1835"/>
                    </a:cubicBezTo>
                    <a:cubicBezTo>
                      <a:pt x="134" y="1999"/>
                      <a:pt x="155" y="2163"/>
                      <a:pt x="216" y="2317"/>
                    </a:cubicBezTo>
                    <a:cubicBezTo>
                      <a:pt x="257" y="2450"/>
                      <a:pt x="339" y="2563"/>
                      <a:pt x="431" y="2665"/>
                    </a:cubicBezTo>
                    <a:cubicBezTo>
                      <a:pt x="544" y="2768"/>
                      <a:pt x="678" y="2850"/>
                      <a:pt x="821" y="2922"/>
                    </a:cubicBezTo>
                    <a:cubicBezTo>
                      <a:pt x="995" y="2993"/>
                      <a:pt x="1180" y="3055"/>
                      <a:pt x="1364" y="3096"/>
                    </a:cubicBezTo>
                    <a:cubicBezTo>
                      <a:pt x="1590" y="3147"/>
                      <a:pt x="1795" y="3199"/>
                      <a:pt x="1969" y="3240"/>
                    </a:cubicBezTo>
                    <a:cubicBezTo>
                      <a:pt x="2113" y="3270"/>
                      <a:pt x="2256" y="3301"/>
                      <a:pt x="2400" y="3352"/>
                    </a:cubicBezTo>
                    <a:cubicBezTo>
                      <a:pt x="2502" y="3383"/>
                      <a:pt x="2595" y="3434"/>
                      <a:pt x="2666" y="3506"/>
                    </a:cubicBezTo>
                    <a:cubicBezTo>
                      <a:pt x="2728" y="3568"/>
                      <a:pt x="2759" y="3639"/>
                      <a:pt x="2759" y="3732"/>
                    </a:cubicBezTo>
                    <a:cubicBezTo>
                      <a:pt x="2759" y="3814"/>
                      <a:pt x="2728" y="3896"/>
                      <a:pt x="2677" y="3967"/>
                    </a:cubicBezTo>
                    <a:cubicBezTo>
                      <a:pt x="2615" y="4029"/>
                      <a:pt x="2543" y="4090"/>
                      <a:pt x="2461" y="4131"/>
                    </a:cubicBezTo>
                    <a:cubicBezTo>
                      <a:pt x="2369" y="4172"/>
                      <a:pt x="2266" y="4203"/>
                      <a:pt x="2154" y="4224"/>
                    </a:cubicBezTo>
                    <a:cubicBezTo>
                      <a:pt x="2041" y="4244"/>
                      <a:pt x="1918" y="4254"/>
                      <a:pt x="1795" y="4254"/>
                    </a:cubicBezTo>
                    <a:cubicBezTo>
                      <a:pt x="1662" y="4254"/>
                      <a:pt x="1528" y="4234"/>
                      <a:pt x="1405" y="4213"/>
                    </a:cubicBezTo>
                    <a:cubicBezTo>
                      <a:pt x="1313" y="4183"/>
                      <a:pt x="1221" y="4152"/>
                      <a:pt x="1139" y="4111"/>
                    </a:cubicBezTo>
                    <a:cubicBezTo>
                      <a:pt x="1077" y="4070"/>
                      <a:pt x="1016" y="4019"/>
                      <a:pt x="975" y="3967"/>
                    </a:cubicBezTo>
                    <a:cubicBezTo>
                      <a:pt x="934" y="3916"/>
                      <a:pt x="893" y="3855"/>
                      <a:pt x="862" y="3803"/>
                    </a:cubicBezTo>
                    <a:cubicBezTo>
                      <a:pt x="842" y="3752"/>
                      <a:pt x="811" y="3721"/>
                      <a:pt x="770" y="3691"/>
                    </a:cubicBezTo>
                    <a:cubicBezTo>
                      <a:pt x="719" y="3660"/>
                      <a:pt x="667" y="3650"/>
                      <a:pt x="616" y="3650"/>
                    </a:cubicBezTo>
                    <a:lnTo>
                      <a:pt x="175" y="3650"/>
                    </a:lnTo>
                    <a:cubicBezTo>
                      <a:pt x="134" y="3650"/>
                      <a:pt x="83" y="3670"/>
                      <a:pt x="52" y="3701"/>
                    </a:cubicBezTo>
                    <a:cubicBezTo>
                      <a:pt x="21" y="3732"/>
                      <a:pt x="1" y="3773"/>
                      <a:pt x="11" y="3824"/>
                    </a:cubicBezTo>
                    <a:cubicBezTo>
                      <a:pt x="11" y="3967"/>
                      <a:pt x="62" y="4121"/>
                      <a:pt x="134" y="4254"/>
                    </a:cubicBezTo>
                    <a:cubicBezTo>
                      <a:pt x="216" y="4388"/>
                      <a:pt x="308" y="4500"/>
                      <a:pt x="431" y="4593"/>
                    </a:cubicBezTo>
                    <a:cubicBezTo>
                      <a:pt x="565" y="4705"/>
                      <a:pt x="708" y="4787"/>
                      <a:pt x="862" y="4849"/>
                    </a:cubicBezTo>
                    <a:cubicBezTo>
                      <a:pt x="1026" y="4921"/>
                      <a:pt x="1200" y="4972"/>
                      <a:pt x="1385" y="5003"/>
                    </a:cubicBezTo>
                    <a:lnTo>
                      <a:pt x="1385" y="5423"/>
                    </a:lnTo>
                    <a:cubicBezTo>
                      <a:pt x="1385" y="5464"/>
                      <a:pt x="1405" y="5505"/>
                      <a:pt x="1436" y="5536"/>
                    </a:cubicBezTo>
                    <a:cubicBezTo>
                      <a:pt x="1467" y="5567"/>
                      <a:pt x="1508" y="5587"/>
                      <a:pt x="1549" y="5587"/>
                    </a:cubicBezTo>
                    <a:lnTo>
                      <a:pt x="2061" y="5587"/>
                    </a:lnTo>
                    <a:cubicBezTo>
                      <a:pt x="2143" y="5587"/>
                      <a:pt x="2225" y="5515"/>
                      <a:pt x="2225" y="5423"/>
                    </a:cubicBezTo>
                    <a:lnTo>
                      <a:pt x="2225" y="5003"/>
                    </a:lnTo>
                    <a:cubicBezTo>
                      <a:pt x="2420" y="4972"/>
                      <a:pt x="2615" y="4921"/>
                      <a:pt x="2800" y="4849"/>
                    </a:cubicBezTo>
                    <a:cubicBezTo>
                      <a:pt x="2964" y="4777"/>
                      <a:pt x="3107" y="4685"/>
                      <a:pt x="3230" y="4562"/>
                    </a:cubicBezTo>
                    <a:cubicBezTo>
                      <a:pt x="3353" y="4459"/>
                      <a:pt x="3445" y="4326"/>
                      <a:pt x="3507" y="4183"/>
                    </a:cubicBezTo>
                    <a:cubicBezTo>
                      <a:pt x="3568" y="4039"/>
                      <a:pt x="3599" y="3885"/>
                      <a:pt x="3599" y="3721"/>
                    </a:cubicBezTo>
                    <a:cubicBezTo>
                      <a:pt x="3599" y="3568"/>
                      <a:pt x="3579" y="3414"/>
                      <a:pt x="3527" y="3270"/>
                    </a:cubicBezTo>
                    <a:cubicBezTo>
                      <a:pt x="3476" y="3137"/>
                      <a:pt x="3394" y="3014"/>
                      <a:pt x="3292" y="2922"/>
                    </a:cubicBezTo>
                    <a:cubicBezTo>
                      <a:pt x="3169" y="2809"/>
                      <a:pt x="3025" y="2727"/>
                      <a:pt x="2871" y="2665"/>
                    </a:cubicBezTo>
                    <a:cubicBezTo>
                      <a:pt x="2666" y="2583"/>
                      <a:pt x="2451" y="2522"/>
                      <a:pt x="2236" y="2471"/>
                    </a:cubicBezTo>
                    <a:cubicBezTo>
                      <a:pt x="2010" y="2430"/>
                      <a:pt x="1815" y="2378"/>
                      <a:pt x="1651" y="2348"/>
                    </a:cubicBezTo>
                    <a:cubicBezTo>
                      <a:pt x="1518" y="2317"/>
                      <a:pt x="1385" y="2276"/>
                      <a:pt x="1262" y="2214"/>
                    </a:cubicBezTo>
                    <a:cubicBezTo>
                      <a:pt x="1180" y="2184"/>
                      <a:pt x="1098" y="2132"/>
                      <a:pt x="1047" y="2061"/>
                    </a:cubicBezTo>
                    <a:cubicBezTo>
                      <a:pt x="954" y="1927"/>
                      <a:pt x="954" y="1753"/>
                      <a:pt x="1036" y="1620"/>
                    </a:cubicBezTo>
                    <a:cubicBezTo>
                      <a:pt x="1077" y="1558"/>
                      <a:pt x="1139" y="1497"/>
                      <a:pt x="1211" y="1466"/>
                    </a:cubicBezTo>
                    <a:cubicBezTo>
                      <a:pt x="1293" y="1415"/>
                      <a:pt x="1375" y="1384"/>
                      <a:pt x="1467" y="1363"/>
                    </a:cubicBezTo>
                    <a:cubicBezTo>
                      <a:pt x="1544" y="1340"/>
                      <a:pt x="1621" y="1329"/>
                      <a:pt x="1698" y="1329"/>
                    </a:cubicBezTo>
                    <a:cubicBezTo>
                      <a:pt x="1723" y="1329"/>
                      <a:pt x="1749" y="1330"/>
                      <a:pt x="1774" y="1333"/>
                    </a:cubicBezTo>
                    <a:cubicBezTo>
                      <a:pt x="1807" y="1329"/>
                      <a:pt x="1840" y="1328"/>
                      <a:pt x="1873" y="1328"/>
                    </a:cubicBezTo>
                    <a:cubicBezTo>
                      <a:pt x="2034" y="1328"/>
                      <a:pt x="2193" y="1369"/>
                      <a:pt x="2338" y="1446"/>
                    </a:cubicBezTo>
                    <a:cubicBezTo>
                      <a:pt x="2451" y="1507"/>
                      <a:pt x="2543" y="1599"/>
                      <a:pt x="2615" y="1712"/>
                    </a:cubicBezTo>
                    <a:cubicBezTo>
                      <a:pt x="2646" y="1753"/>
                      <a:pt x="2677" y="1794"/>
                      <a:pt x="2718" y="1825"/>
                    </a:cubicBezTo>
                    <a:cubicBezTo>
                      <a:pt x="2759" y="1856"/>
                      <a:pt x="2820" y="1866"/>
                      <a:pt x="2871" y="1866"/>
                    </a:cubicBezTo>
                    <a:lnTo>
                      <a:pt x="3312" y="1866"/>
                    </a:lnTo>
                    <a:cubicBezTo>
                      <a:pt x="3353" y="1866"/>
                      <a:pt x="3394" y="1845"/>
                      <a:pt x="3425" y="1815"/>
                    </a:cubicBezTo>
                    <a:cubicBezTo>
                      <a:pt x="3466" y="1784"/>
                      <a:pt x="3476" y="1743"/>
                      <a:pt x="3476" y="1692"/>
                    </a:cubicBezTo>
                    <a:cubicBezTo>
                      <a:pt x="3466" y="1579"/>
                      <a:pt x="3435" y="1476"/>
                      <a:pt x="3384" y="1374"/>
                    </a:cubicBezTo>
                    <a:cubicBezTo>
                      <a:pt x="3322" y="1251"/>
                      <a:pt x="3240" y="1138"/>
                      <a:pt x="3148" y="1046"/>
                    </a:cubicBezTo>
                    <a:cubicBezTo>
                      <a:pt x="3035" y="933"/>
                      <a:pt x="2902" y="841"/>
                      <a:pt x="2759" y="769"/>
                    </a:cubicBezTo>
                    <a:cubicBezTo>
                      <a:pt x="2595" y="687"/>
                      <a:pt x="2410" y="625"/>
                      <a:pt x="2225" y="595"/>
                    </a:cubicBezTo>
                    <a:lnTo>
                      <a:pt x="2225" y="164"/>
                    </a:lnTo>
                    <a:cubicBezTo>
                      <a:pt x="2225" y="123"/>
                      <a:pt x="2205" y="72"/>
                      <a:pt x="2174" y="51"/>
                    </a:cubicBezTo>
                    <a:cubicBezTo>
                      <a:pt x="2143" y="10"/>
                      <a:pt x="2102" y="0"/>
                      <a:pt x="2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3"/>
              <p:cNvSpPr/>
              <p:nvPr/>
            </p:nvSpPr>
            <p:spPr>
              <a:xfrm>
                <a:off x="1872864" y="1451368"/>
                <a:ext cx="153735" cy="240775"/>
              </a:xfrm>
              <a:custGeom>
                <a:avLst/>
                <a:gdLst/>
                <a:ahLst/>
                <a:cxnLst/>
                <a:rect l="l" t="t" r="r" b="b"/>
                <a:pathLst>
                  <a:path w="2010" h="3148" extrusionOk="0">
                    <a:moveTo>
                      <a:pt x="862" y="1"/>
                    </a:moveTo>
                    <a:cubicBezTo>
                      <a:pt x="841" y="1"/>
                      <a:pt x="821" y="11"/>
                      <a:pt x="800" y="31"/>
                    </a:cubicBezTo>
                    <a:cubicBezTo>
                      <a:pt x="780" y="52"/>
                      <a:pt x="769" y="72"/>
                      <a:pt x="769" y="93"/>
                    </a:cubicBezTo>
                    <a:lnTo>
                      <a:pt x="769" y="339"/>
                    </a:lnTo>
                    <a:cubicBezTo>
                      <a:pt x="677" y="349"/>
                      <a:pt x="575" y="380"/>
                      <a:pt x="493" y="421"/>
                    </a:cubicBezTo>
                    <a:cubicBezTo>
                      <a:pt x="411" y="462"/>
                      <a:pt x="329" y="513"/>
                      <a:pt x="267" y="575"/>
                    </a:cubicBezTo>
                    <a:cubicBezTo>
                      <a:pt x="206" y="636"/>
                      <a:pt x="154" y="708"/>
                      <a:pt x="124" y="780"/>
                    </a:cubicBezTo>
                    <a:cubicBezTo>
                      <a:pt x="83" y="862"/>
                      <a:pt x="72" y="954"/>
                      <a:pt x="72" y="1036"/>
                    </a:cubicBezTo>
                    <a:cubicBezTo>
                      <a:pt x="72" y="1128"/>
                      <a:pt x="83" y="1220"/>
                      <a:pt x="113" y="1313"/>
                    </a:cubicBezTo>
                    <a:cubicBezTo>
                      <a:pt x="144" y="1384"/>
                      <a:pt x="185" y="1456"/>
                      <a:pt x="236" y="1507"/>
                    </a:cubicBezTo>
                    <a:cubicBezTo>
                      <a:pt x="298" y="1569"/>
                      <a:pt x="380" y="1610"/>
                      <a:pt x="452" y="1651"/>
                    </a:cubicBezTo>
                    <a:cubicBezTo>
                      <a:pt x="554" y="1692"/>
                      <a:pt x="657" y="1723"/>
                      <a:pt x="759" y="1743"/>
                    </a:cubicBezTo>
                    <a:cubicBezTo>
                      <a:pt x="892" y="1774"/>
                      <a:pt x="1005" y="1805"/>
                      <a:pt x="1097" y="1825"/>
                    </a:cubicBezTo>
                    <a:cubicBezTo>
                      <a:pt x="1180" y="1846"/>
                      <a:pt x="1262" y="1866"/>
                      <a:pt x="1344" y="1897"/>
                    </a:cubicBezTo>
                    <a:cubicBezTo>
                      <a:pt x="1405" y="1907"/>
                      <a:pt x="1446" y="1938"/>
                      <a:pt x="1497" y="1979"/>
                    </a:cubicBezTo>
                    <a:cubicBezTo>
                      <a:pt x="1528" y="2010"/>
                      <a:pt x="1549" y="2061"/>
                      <a:pt x="1538" y="2102"/>
                    </a:cubicBezTo>
                    <a:cubicBezTo>
                      <a:pt x="1538" y="2153"/>
                      <a:pt x="1528" y="2194"/>
                      <a:pt x="1497" y="2235"/>
                    </a:cubicBezTo>
                    <a:cubicBezTo>
                      <a:pt x="1467" y="2276"/>
                      <a:pt x="1426" y="2307"/>
                      <a:pt x="1374" y="2328"/>
                    </a:cubicBezTo>
                    <a:cubicBezTo>
                      <a:pt x="1323" y="2348"/>
                      <a:pt x="1272" y="2369"/>
                      <a:pt x="1210" y="2379"/>
                    </a:cubicBezTo>
                    <a:cubicBezTo>
                      <a:pt x="1138" y="2389"/>
                      <a:pt x="1077" y="2389"/>
                      <a:pt x="1005" y="2389"/>
                    </a:cubicBezTo>
                    <a:cubicBezTo>
                      <a:pt x="986" y="2392"/>
                      <a:pt x="966" y="2393"/>
                      <a:pt x="946" y="2393"/>
                    </a:cubicBezTo>
                    <a:cubicBezTo>
                      <a:pt x="890" y="2393"/>
                      <a:pt x="832" y="2384"/>
                      <a:pt x="780" y="2369"/>
                    </a:cubicBezTo>
                    <a:cubicBezTo>
                      <a:pt x="728" y="2358"/>
                      <a:pt x="677" y="2338"/>
                      <a:pt x="636" y="2317"/>
                    </a:cubicBezTo>
                    <a:cubicBezTo>
                      <a:pt x="595" y="2297"/>
                      <a:pt x="564" y="2266"/>
                      <a:pt x="544" y="2235"/>
                    </a:cubicBezTo>
                    <a:cubicBezTo>
                      <a:pt x="523" y="2205"/>
                      <a:pt x="503" y="2174"/>
                      <a:pt x="482" y="2143"/>
                    </a:cubicBezTo>
                    <a:cubicBezTo>
                      <a:pt x="472" y="2112"/>
                      <a:pt x="452" y="2092"/>
                      <a:pt x="431" y="2082"/>
                    </a:cubicBezTo>
                    <a:cubicBezTo>
                      <a:pt x="400" y="2061"/>
                      <a:pt x="370" y="2061"/>
                      <a:pt x="339" y="2061"/>
                    </a:cubicBezTo>
                    <a:lnTo>
                      <a:pt x="93" y="2061"/>
                    </a:lnTo>
                    <a:cubicBezTo>
                      <a:pt x="72" y="2061"/>
                      <a:pt x="42" y="2071"/>
                      <a:pt x="31" y="2082"/>
                    </a:cubicBezTo>
                    <a:cubicBezTo>
                      <a:pt x="11" y="2102"/>
                      <a:pt x="1" y="2123"/>
                      <a:pt x="1" y="2153"/>
                    </a:cubicBezTo>
                    <a:cubicBezTo>
                      <a:pt x="1" y="2235"/>
                      <a:pt x="31" y="2317"/>
                      <a:pt x="72" y="2399"/>
                    </a:cubicBezTo>
                    <a:cubicBezTo>
                      <a:pt x="113" y="2471"/>
                      <a:pt x="165" y="2533"/>
                      <a:pt x="236" y="2594"/>
                    </a:cubicBezTo>
                    <a:cubicBezTo>
                      <a:pt x="308" y="2645"/>
                      <a:pt x="390" y="2697"/>
                      <a:pt x="482" y="2727"/>
                    </a:cubicBezTo>
                    <a:cubicBezTo>
                      <a:pt x="575" y="2768"/>
                      <a:pt x="667" y="2799"/>
                      <a:pt x="769" y="2809"/>
                    </a:cubicBezTo>
                    <a:lnTo>
                      <a:pt x="769" y="3055"/>
                    </a:lnTo>
                    <a:cubicBezTo>
                      <a:pt x="769" y="3076"/>
                      <a:pt x="780" y="3096"/>
                      <a:pt x="800" y="3117"/>
                    </a:cubicBezTo>
                    <a:cubicBezTo>
                      <a:pt x="821" y="3137"/>
                      <a:pt x="841" y="3148"/>
                      <a:pt x="862" y="3148"/>
                    </a:cubicBezTo>
                    <a:lnTo>
                      <a:pt x="1149" y="3148"/>
                    </a:lnTo>
                    <a:cubicBezTo>
                      <a:pt x="1169" y="3148"/>
                      <a:pt x="1200" y="3137"/>
                      <a:pt x="1210" y="3117"/>
                    </a:cubicBezTo>
                    <a:cubicBezTo>
                      <a:pt x="1231" y="3096"/>
                      <a:pt x="1241" y="3076"/>
                      <a:pt x="1241" y="3055"/>
                    </a:cubicBezTo>
                    <a:lnTo>
                      <a:pt x="1241" y="2820"/>
                    </a:lnTo>
                    <a:cubicBezTo>
                      <a:pt x="1354" y="2799"/>
                      <a:pt x="1467" y="2768"/>
                      <a:pt x="1569" y="2727"/>
                    </a:cubicBezTo>
                    <a:cubicBezTo>
                      <a:pt x="1651" y="2686"/>
                      <a:pt x="1733" y="2635"/>
                      <a:pt x="1805" y="2574"/>
                    </a:cubicBezTo>
                    <a:cubicBezTo>
                      <a:pt x="1877" y="2512"/>
                      <a:pt x="1928" y="2440"/>
                      <a:pt x="1959" y="2358"/>
                    </a:cubicBezTo>
                    <a:cubicBezTo>
                      <a:pt x="2000" y="2276"/>
                      <a:pt x="2010" y="2194"/>
                      <a:pt x="2010" y="2102"/>
                    </a:cubicBezTo>
                    <a:cubicBezTo>
                      <a:pt x="2010" y="2020"/>
                      <a:pt x="2000" y="1928"/>
                      <a:pt x="1969" y="1846"/>
                    </a:cubicBezTo>
                    <a:cubicBezTo>
                      <a:pt x="1948" y="1774"/>
                      <a:pt x="1907" y="1702"/>
                      <a:pt x="1846" y="1651"/>
                    </a:cubicBezTo>
                    <a:cubicBezTo>
                      <a:pt x="1774" y="1589"/>
                      <a:pt x="1692" y="1538"/>
                      <a:pt x="1610" y="1507"/>
                    </a:cubicBezTo>
                    <a:cubicBezTo>
                      <a:pt x="1497" y="1456"/>
                      <a:pt x="1374" y="1425"/>
                      <a:pt x="1251" y="1395"/>
                    </a:cubicBezTo>
                    <a:lnTo>
                      <a:pt x="923" y="1323"/>
                    </a:lnTo>
                    <a:cubicBezTo>
                      <a:pt x="851" y="1302"/>
                      <a:pt x="780" y="1282"/>
                      <a:pt x="708" y="1251"/>
                    </a:cubicBezTo>
                    <a:cubicBezTo>
                      <a:pt x="657" y="1241"/>
                      <a:pt x="616" y="1210"/>
                      <a:pt x="585" y="1169"/>
                    </a:cubicBezTo>
                    <a:cubicBezTo>
                      <a:pt x="534" y="1087"/>
                      <a:pt x="534" y="995"/>
                      <a:pt x="585" y="923"/>
                    </a:cubicBezTo>
                    <a:cubicBezTo>
                      <a:pt x="605" y="882"/>
                      <a:pt x="636" y="851"/>
                      <a:pt x="677" y="831"/>
                    </a:cubicBezTo>
                    <a:cubicBezTo>
                      <a:pt x="718" y="800"/>
                      <a:pt x="769" y="780"/>
                      <a:pt x="821" y="769"/>
                    </a:cubicBezTo>
                    <a:cubicBezTo>
                      <a:pt x="857" y="762"/>
                      <a:pt x="898" y="755"/>
                      <a:pt x="941" y="755"/>
                    </a:cubicBezTo>
                    <a:cubicBezTo>
                      <a:pt x="959" y="755"/>
                      <a:pt x="977" y="756"/>
                      <a:pt x="995" y="759"/>
                    </a:cubicBezTo>
                    <a:cubicBezTo>
                      <a:pt x="1012" y="757"/>
                      <a:pt x="1029" y="757"/>
                      <a:pt x="1047" y="757"/>
                    </a:cubicBezTo>
                    <a:cubicBezTo>
                      <a:pt x="1135" y="757"/>
                      <a:pt x="1227" y="778"/>
                      <a:pt x="1313" y="821"/>
                    </a:cubicBezTo>
                    <a:cubicBezTo>
                      <a:pt x="1374" y="851"/>
                      <a:pt x="1426" y="913"/>
                      <a:pt x="1467" y="974"/>
                    </a:cubicBezTo>
                    <a:cubicBezTo>
                      <a:pt x="1477" y="995"/>
                      <a:pt x="1497" y="1015"/>
                      <a:pt x="1518" y="1036"/>
                    </a:cubicBezTo>
                    <a:cubicBezTo>
                      <a:pt x="1549" y="1046"/>
                      <a:pt x="1579" y="1056"/>
                      <a:pt x="1610" y="1056"/>
                    </a:cubicBezTo>
                    <a:lnTo>
                      <a:pt x="1856" y="1056"/>
                    </a:lnTo>
                    <a:cubicBezTo>
                      <a:pt x="1877" y="1056"/>
                      <a:pt x="1897" y="1046"/>
                      <a:pt x="1918" y="1026"/>
                    </a:cubicBezTo>
                    <a:cubicBezTo>
                      <a:pt x="1938" y="1015"/>
                      <a:pt x="1948" y="985"/>
                      <a:pt x="1948" y="964"/>
                    </a:cubicBezTo>
                    <a:cubicBezTo>
                      <a:pt x="1938" y="903"/>
                      <a:pt x="1918" y="841"/>
                      <a:pt x="1897" y="780"/>
                    </a:cubicBezTo>
                    <a:cubicBezTo>
                      <a:pt x="1866" y="718"/>
                      <a:pt x="1815" y="646"/>
                      <a:pt x="1764" y="595"/>
                    </a:cubicBezTo>
                    <a:cubicBezTo>
                      <a:pt x="1702" y="534"/>
                      <a:pt x="1631" y="482"/>
                      <a:pt x="1549" y="441"/>
                    </a:cubicBezTo>
                    <a:cubicBezTo>
                      <a:pt x="1456" y="390"/>
                      <a:pt x="1354" y="359"/>
                      <a:pt x="1251" y="339"/>
                    </a:cubicBezTo>
                    <a:lnTo>
                      <a:pt x="1241" y="93"/>
                    </a:lnTo>
                    <a:cubicBezTo>
                      <a:pt x="1241" y="72"/>
                      <a:pt x="1231" y="52"/>
                      <a:pt x="1210" y="31"/>
                    </a:cubicBezTo>
                    <a:cubicBezTo>
                      <a:pt x="1200" y="11"/>
                      <a:pt x="1169" y="1"/>
                      <a:pt x="1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86"/>
        <p:cNvGrpSpPr/>
        <p:nvPr/>
      </p:nvGrpSpPr>
      <p:grpSpPr>
        <a:xfrm>
          <a:off x="0" y="0"/>
          <a:ext cx="0" cy="0"/>
          <a:chOff x="0" y="0"/>
          <a:chExt cx="0" cy="0"/>
        </a:xfrm>
      </p:grpSpPr>
      <p:sp>
        <p:nvSpPr>
          <p:cNvPr id="3487" name="Google Shape;3487;p77"/>
          <p:cNvSpPr txBox="1">
            <a:spLocks noGrp="1"/>
          </p:cNvSpPr>
          <p:nvPr>
            <p:ph type="subTitle" idx="1"/>
          </p:nvPr>
        </p:nvSpPr>
        <p:spPr>
          <a:xfrm>
            <a:off x="460500" y="1385075"/>
            <a:ext cx="3759900" cy="79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yourcompany.com</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488" name="Google Shape;3488;p77"/>
          <p:cNvSpPr txBox="1">
            <a:spLocks noGrp="1"/>
          </p:cNvSpPr>
          <p:nvPr>
            <p:ph type="title"/>
          </p:nvPr>
        </p:nvSpPr>
        <p:spPr>
          <a:xfrm>
            <a:off x="457200" y="776150"/>
            <a:ext cx="3759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grpSp>
        <p:nvGrpSpPr>
          <p:cNvPr id="3489" name="Google Shape;3489;p77"/>
          <p:cNvGrpSpPr/>
          <p:nvPr/>
        </p:nvGrpSpPr>
        <p:grpSpPr>
          <a:xfrm>
            <a:off x="679110" y="2776476"/>
            <a:ext cx="574377" cy="563742"/>
            <a:chOff x="6802200" y="3730533"/>
            <a:chExt cx="1183307" cy="1160678"/>
          </a:xfrm>
        </p:grpSpPr>
        <p:sp>
          <p:nvSpPr>
            <p:cNvPr id="3490" name="Google Shape;3490;p77"/>
            <p:cNvSpPr/>
            <p:nvPr/>
          </p:nvSpPr>
          <p:spPr>
            <a:xfrm>
              <a:off x="6802200" y="3732500"/>
              <a:ext cx="1156739" cy="1156739"/>
            </a:xfrm>
            <a:custGeom>
              <a:avLst/>
              <a:gdLst/>
              <a:ahLst/>
              <a:cxnLst/>
              <a:rect l="l" t="t" r="r" b="b"/>
              <a:pathLst>
                <a:path w="39023" h="39023" extrusionOk="0">
                  <a:moveTo>
                    <a:pt x="19512" y="1"/>
                  </a:moveTo>
                  <a:cubicBezTo>
                    <a:pt x="8738" y="1"/>
                    <a:pt x="1" y="8738"/>
                    <a:pt x="1" y="19512"/>
                  </a:cubicBezTo>
                  <a:cubicBezTo>
                    <a:pt x="1" y="30286"/>
                    <a:pt x="8738" y="39022"/>
                    <a:pt x="19512" y="39022"/>
                  </a:cubicBezTo>
                  <a:cubicBezTo>
                    <a:pt x="30286" y="39022"/>
                    <a:pt x="39023" y="30286"/>
                    <a:pt x="39023" y="19512"/>
                  </a:cubicBezTo>
                  <a:cubicBezTo>
                    <a:pt x="39023" y="8738"/>
                    <a:pt x="30286" y="1"/>
                    <a:pt x="1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7012871" y="4077364"/>
              <a:ext cx="458955" cy="468351"/>
            </a:xfrm>
            <a:custGeom>
              <a:avLst/>
              <a:gdLst/>
              <a:ahLst/>
              <a:cxnLst/>
              <a:rect l="l" t="t" r="r" b="b"/>
              <a:pathLst>
                <a:path w="15483" h="15800" extrusionOk="0">
                  <a:moveTo>
                    <a:pt x="7923" y="1"/>
                  </a:moveTo>
                  <a:cubicBezTo>
                    <a:pt x="3532" y="1"/>
                    <a:pt x="1" y="3532"/>
                    <a:pt x="1" y="7923"/>
                  </a:cubicBezTo>
                  <a:cubicBezTo>
                    <a:pt x="1" y="12269"/>
                    <a:pt x="3532" y="15800"/>
                    <a:pt x="7923" y="15800"/>
                  </a:cubicBezTo>
                  <a:cubicBezTo>
                    <a:pt x="12450" y="15800"/>
                    <a:pt x="15483" y="12586"/>
                    <a:pt x="15483" y="8104"/>
                  </a:cubicBezTo>
                  <a:cubicBezTo>
                    <a:pt x="15483" y="7651"/>
                    <a:pt x="15438" y="7199"/>
                    <a:pt x="15347" y="6791"/>
                  </a:cubicBezTo>
                  <a:lnTo>
                    <a:pt x="7923" y="6746"/>
                  </a:lnTo>
                  <a:lnTo>
                    <a:pt x="7923" y="9507"/>
                  </a:lnTo>
                  <a:lnTo>
                    <a:pt x="12359" y="9507"/>
                  </a:lnTo>
                  <a:cubicBezTo>
                    <a:pt x="12178" y="10639"/>
                    <a:pt x="11001" y="12902"/>
                    <a:pt x="7923" y="12902"/>
                  </a:cubicBezTo>
                  <a:cubicBezTo>
                    <a:pt x="5207" y="12812"/>
                    <a:pt x="3079" y="10594"/>
                    <a:pt x="3079" y="7923"/>
                  </a:cubicBezTo>
                  <a:cubicBezTo>
                    <a:pt x="3079" y="5207"/>
                    <a:pt x="5207" y="3034"/>
                    <a:pt x="7923" y="2943"/>
                  </a:cubicBezTo>
                  <a:cubicBezTo>
                    <a:pt x="7975" y="2941"/>
                    <a:pt x="8027" y="2940"/>
                    <a:pt x="8078" y="2940"/>
                  </a:cubicBezTo>
                  <a:cubicBezTo>
                    <a:pt x="9158" y="2940"/>
                    <a:pt x="10226" y="3388"/>
                    <a:pt x="11047" y="4165"/>
                  </a:cubicBezTo>
                  <a:lnTo>
                    <a:pt x="13174" y="2083"/>
                  </a:lnTo>
                  <a:cubicBezTo>
                    <a:pt x="11771" y="725"/>
                    <a:pt x="9870" y="1"/>
                    <a:pt x="7923"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7546975" y="4210223"/>
              <a:ext cx="201302" cy="201302"/>
            </a:xfrm>
            <a:custGeom>
              <a:avLst/>
              <a:gdLst/>
              <a:ahLst/>
              <a:cxnLst/>
              <a:rect l="l" t="t" r="r" b="b"/>
              <a:pathLst>
                <a:path w="6791" h="6791" extrusionOk="0">
                  <a:moveTo>
                    <a:pt x="2263" y="0"/>
                  </a:moveTo>
                  <a:lnTo>
                    <a:pt x="2263" y="2264"/>
                  </a:lnTo>
                  <a:lnTo>
                    <a:pt x="0" y="2264"/>
                  </a:lnTo>
                  <a:lnTo>
                    <a:pt x="0" y="4527"/>
                  </a:lnTo>
                  <a:lnTo>
                    <a:pt x="2263" y="4527"/>
                  </a:lnTo>
                  <a:lnTo>
                    <a:pt x="2263" y="6791"/>
                  </a:lnTo>
                  <a:lnTo>
                    <a:pt x="4527" y="6791"/>
                  </a:lnTo>
                  <a:lnTo>
                    <a:pt x="4527" y="4527"/>
                  </a:lnTo>
                  <a:lnTo>
                    <a:pt x="6790" y="4527"/>
                  </a:lnTo>
                  <a:lnTo>
                    <a:pt x="6790" y="2264"/>
                  </a:lnTo>
                  <a:lnTo>
                    <a:pt x="4527" y="2264"/>
                  </a:lnTo>
                  <a:lnTo>
                    <a:pt x="4527" y="0"/>
                  </a:ln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7309756" y="3730533"/>
              <a:ext cx="675751" cy="1160678"/>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77"/>
          <p:cNvGrpSpPr/>
          <p:nvPr/>
        </p:nvGrpSpPr>
        <p:grpSpPr>
          <a:xfrm>
            <a:off x="3427168" y="2763865"/>
            <a:ext cx="600452" cy="590433"/>
            <a:chOff x="2866317" y="3817357"/>
            <a:chExt cx="362920" cy="356865"/>
          </a:xfrm>
        </p:grpSpPr>
        <p:sp>
          <p:nvSpPr>
            <p:cNvPr id="3495" name="Google Shape;3495;p7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77"/>
          <p:cNvGrpSpPr/>
          <p:nvPr/>
        </p:nvGrpSpPr>
        <p:grpSpPr>
          <a:xfrm>
            <a:off x="2104090" y="2779988"/>
            <a:ext cx="566115" cy="555653"/>
            <a:chOff x="3763184" y="3817357"/>
            <a:chExt cx="363314" cy="356576"/>
          </a:xfrm>
        </p:grpSpPr>
        <p:sp>
          <p:nvSpPr>
            <p:cNvPr id="3499" name="Google Shape;3499;p7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4" name="Google Shape;3504;p77"/>
          <p:cNvSpPr txBox="1"/>
          <p:nvPr/>
        </p:nvSpPr>
        <p:spPr>
          <a:xfrm>
            <a:off x="1306650" y="4395816"/>
            <a:ext cx="6530700" cy="4185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None/>
            </a:pPr>
            <a:r>
              <a:rPr lang="en" sz="1200">
                <a:solidFill>
                  <a:srgbClr val="30394B"/>
                </a:solidFill>
                <a:latin typeface="Source Sans Pro"/>
                <a:ea typeface="Source Sans Pro"/>
                <a:cs typeface="Source Sans Pro"/>
                <a:sym typeface="Source Sans Pro"/>
              </a:rPr>
              <a:t>You can delete this slide when you’re done editing the presentation.</a:t>
            </a:r>
            <a:endParaRPr sz="1200">
              <a:latin typeface="Source Sans Pro"/>
              <a:ea typeface="Source Sans Pro"/>
              <a:cs typeface="Source Sans Pro"/>
              <a:sym typeface="Source Sans Pro"/>
            </a:endParaRPr>
          </a:p>
        </p:txBody>
      </p:sp>
      <p:grpSp>
        <p:nvGrpSpPr>
          <p:cNvPr id="3505" name="Google Shape;3505;p77"/>
          <p:cNvGrpSpPr/>
          <p:nvPr/>
        </p:nvGrpSpPr>
        <p:grpSpPr>
          <a:xfrm>
            <a:off x="4435589" y="676270"/>
            <a:ext cx="4205723" cy="3249584"/>
            <a:chOff x="692775" y="3213971"/>
            <a:chExt cx="1784582" cy="1378870"/>
          </a:xfrm>
        </p:grpSpPr>
        <p:sp>
          <p:nvSpPr>
            <p:cNvPr id="3506" name="Google Shape;3506;p77"/>
            <p:cNvSpPr/>
            <p:nvPr/>
          </p:nvSpPr>
          <p:spPr>
            <a:xfrm>
              <a:off x="1201327" y="4338198"/>
              <a:ext cx="273610" cy="218102"/>
            </a:xfrm>
            <a:custGeom>
              <a:avLst/>
              <a:gdLst/>
              <a:ahLst/>
              <a:cxnLst/>
              <a:rect l="l" t="t" r="r" b="b"/>
              <a:pathLst>
                <a:path w="8148" h="6495" extrusionOk="0">
                  <a:moveTo>
                    <a:pt x="2718" y="0"/>
                  </a:moveTo>
                  <a:cubicBezTo>
                    <a:pt x="2611" y="0"/>
                    <a:pt x="2499" y="21"/>
                    <a:pt x="2382" y="64"/>
                  </a:cubicBezTo>
                  <a:cubicBezTo>
                    <a:pt x="644" y="707"/>
                    <a:pt x="3131" y="4026"/>
                    <a:pt x="3469" y="4464"/>
                  </a:cubicBezTo>
                  <a:lnTo>
                    <a:pt x="3469" y="4464"/>
                  </a:lnTo>
                  <a:cubicBezTo>
                    <a:pt x="2999" y="3874"/>
                    <a:pt x="2073" y="3124"/>
                    <a:pt x="1338" y="3124"/>
                  </a:cubicBezTo>
                  <a:cubicBezTo>
                    <a:pt x="993" y="3124"/>
                    <a:pt x="690" y="3289"/>
                    <a:pt x="496" y="3714"/>
                  </a:cubicBezTo>
                  <a:cubicBezTo>
                    <a:pt x="231" y="4306"/>
                    <a:pt x="799" y="4862"/>
                    <a:pt x="1536" y="5298"/>
                  </a:cubicBezTo>
                  <a:cubicBezTo>
                    <a:pt x="1286" y="5240"/>
                    <a:pt x="1037" y="5196"/>
                    <a:pt x="834" y="5196"/>
                  </a:cubicBezTo>
                  <a:cubicBezTo>
                    <a:pt x="653" y="5196"/>
                    <a:pt x="510" y="5231"/>
                    <a:pt x="436" y="5322"/>
                  </a:cubicBezTo>
                  <a:cubicBezTo>
                    <a:pt x="1" y="5842"/>
                    <a:pt x="883" y="6458"/>
                    <a:pt x="2575" y="6494"/>
                  </a:cubicBezTo>
                  <a:cubicBezTo>
                    <a:pt x="2601" y="6495"/>
                    <a:pt x="2626" y="6495"/>
                    <a:pt x="2651" y="6495"/>
                  </a:cubicBezTo>
                  <a:cubicBezTo>
                    <a:pt x="3206" y="6495"/>
                    <a:pt x="3500" y="6367"/>
                    <a:pt x="3639" y="6216"/>
                  </a:cubicBezTo>
                  <a:lnTo>
                    <a:pt x="3675" y="6216"/>
                  </a:lnTo>
                  <a:lnTo>
                    <a:pt x="7821" y="6410"/>
                  </a:lnTo>
                  <a:lnTo>
                    <a:pt x="7821" y="6410"/>
                  </a:lnTo>
                  <a:lnTo>
                    <a:pt x="7193" y="4270"/>
                  </a:lnTo>
                  <a:cubicBezTo>
                    <a:pt x="7193" y="4270"/>
                    <a:pt x="8147" y="221"/>
                    <a:pt x="6141" y="40"/>
                  </a:cubicBezTo>
                  <a:cubicBezTo>
                    <a:pt x="6094" y="35"/>
                    <a:pt x="6049" y="33"/>
                    <a:pt x="6006" y="33"/>
                  </a:cubicBezTo>
                  <a:cubicBezTo>
                    <a:pt x="4268" y="33"/>
                    <a:pt x="4727" y="3423"/>
                    <a:pt x="4797" y="3890"/>
                  </a:cubicBezTo>
                  <a:lnTo>
                    <a:pt x="4797" y="3890"/>
                  </a:lnTo>
                  <a:cubicBezTo>
                    <a:pt x="4726" y="3428"/>
                    <a:pt x="4114" y="0"/>
                    <a:pt x="2718" y="0"/>
                  </a:cubicBezTo>
                  <a:close/>
                </a:path>
              </a:pathLst>
            </a:custGeom>
            <a:solidFill>
              <a:srgbClr val="7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1201327" y="4319627"/>
              <a:ext cx="273610" cy="237075"/>
            </a:xfrm>
            <a:custGeom>
              <a:avLst/>
              <a:gdLst/>
              <a:ahLst/>
              <a:cxnLst/>
              <a:rect l="l" t="t" r="r" b="b"/>
              <a:pathLst>
                <a:path w="8148" h="7060" extrusionOk="0">
                  <a:moveTo>
                    <a:pt x="7821" y="6963"/>
                  </a:moveTo>
                  <a:lnTo>
                    <a:pt x="7193" y="4823"/>
                  </a:lnTo>
                  <a:cubicBezTo>
                    <a:pt x="7193" y="4823"/>
                    <a:pt x="8147" y="774"/>
                    <a:pt x="6141" y="593"/>
                  </a:cubicBezTo>
                  <a:cubicBezTo>
                    <a:pt x="4219" y="412"/>
                    <a:pt x="4739" y="4062"/>
                    <a:pt x="4799" y="4461"/>
                  </a:cubicBezTo>
                  <a:cubicBezTo>
                    <a:pt x="4739" y="4050"/>
                    <a:pt x="4038" y="1"/>
                    <a:pt x="2382" y="617"/>
                  </a:cubicBezTo>
                  <a:cubicBezTo>
                    <a:pt x="521" y="1306"/>
                    <a:pt x="3506" y="5065"/>
                    <a:pt x="3506" y="5065"/>
                  </a:cubicBezTo>
                  <a:cubicBezTo>
                    <a:pt x="2841" y="4195"/>
                    <a:pt x="1113" y="2914"/>
                    <a:pt x="496" y="4267"/>
                  </a:cubicBezTo>
                  <a:cubicBezTo>
                    <a:pt x="231" y="4859"/>
                    <a:pt x="799" y="5415"/>
                    <a:pt x="1536" y="5851"/>
                  </a:cubicBezTo>
                  <a:cubicBezTo>
                    <a:pt x="1064" y="5742"/>
                    <a:pt x="593" y="5681"/>
                    <a:pt x="436" y="5875"/>
                  </a:cubicBezTo>
                  <a:cubicBezTo>
                    <a:pt x="1" y="6395"/>
                    <a:pt x="883" y="7011"/>
                    <a:pt x="2575" y="7047"/>
                  </a:cubicBezTo>
                  <a:cubicBezTo>
                    <a:pt x="3180" y="7059"/>
                    <a:pt x="3494" y="6926"/>
                    <a:pt x="3639" y="6769"/>
                  </a:cubicBezTo>
                  <a:lnTo>
                    <a:pt x="3675" y="676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1289813" y="4458451"/>
              <a:ext cx="162796" cy="99867"/>
            </a:xfrm>
            <a:custGeom>
              <a:avLst/>
              <a:gdLst/>
              <a:ahLst/>
              <a:cxnLst/>
              <a:rect l="l" t="t" r="r" b="b"/>
              <a:pathLst>
                <a:path w="4848" h="2974" extrusionOk="0">
                  <a:moveTo>
                    <a:pt x="2819" y="0"/>
                  </a:moveTo>
                  <a:cubicBezTo>
                    <a:pt x="2792" y="0"/>
                    <a:pt x="2763" y="4"/>
                    <a:pt x="2732" y="12"/>
                  </a:cubicBezTo>
                  <a:cubicBezTo>
                    <a:pt x="2176" y="169"/>
                    <a:pt x="2442" y="1233"/>
                    <a:pt x="2442" y="1233"/>
                  </a:cubicBezTo>
                  <a:cubicBezTo>
                    <a:pt x="2442" y="1233"/>
                    <a:pt x="2144" y="292"/>
                    <a:pt x="1580" y="292"/>
                  </a:cubicBezTo>
                  <a:cubicBezTo>
                    <a:pt x="1502" y="292"/>
                    <a:pt x="1419" y="310"/>
                    <a:pt x="1330" y="351"/>
                  </a:cubicBezTo>
                  <a:cubicBezTo>
                    <a:pt x="629" y="677"/>
                    <a:pt x="1439" y="1729"/>
                    <a:pt x="1439" y="1729"/>
                  </a:cubicBezTo>
                  <a:cubicBezTo>
                    <a:pt x="1439" y="1729"/>
                    <a:pt x="1072" y="1289"/>
                    <a:pt x="754" y="1289"/>
                  </a:cubicBezTo>
                  <a:cubicBezTo>
                    <a:pt x="660" y="1289"/>
                    <a:pt x="571" y="1327"/>
                    <a:pt x="496" y="1427"/>
                  </a:cubicBezTo>
                  <a:cubicBezTo>
                    <a:pt x="1" y="2128"/>
                    <a:pt x="2092" y="2937"/>
                    <a:pt x="2092" y="2937"/>
                  </a:cubicBezTo>
                  <a:lnTo>
                    <a:pt x="3675" y="2974"/>
                  </a:lnTo>
                  <a:cubicBezTo>
                    <a:pt x="3675" y="2974"/>
                    <a:pt x="4848" y="1584"/>
                    <a:pt x="4461" y="895"/>
                  </a:cubicBezTo>
                  <a:cubicBezTo>
                    <a:pt x="4340" y="674"/>
                    <a:pt x="4195" y="595"/>
                    <a:pt x="4051" y="595"/>
                  </a:cubicBezTo>
                  <a:cubicBezTo>
                    <a:pt x="3689" y="595"/>
                    <a:pt x="3325" y="1088"/>
                    <a:pt x="3325" y="1088"/>
                  </a:cubicBezTo>
                  <a:cubicBezTo>
                    <a:pt x="3325" y="1088"/>
                    <a:pt x="3282" y="0"/>
                    <a:pt x="28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1609270" y="4338198"/>
              <a:ext cx="275188" cy="219076"/>
            </a:xfrm>
            <a:custGeom>
              <a:avLst/>
              <a:gdLst/>
              <a:ahLst/>
              <a:cxnLst/>
              <a:rect l="l" t="t" r="r" b="b"/>
              <a:pathLst>
                <a:path w="8195" h="6524" extrusionOk="0">
                  <a:moveTo>
                    <a:pt x="5439" y="0"/>
                  </a:moveTo>
                  <a:cubicBezTo>
                    <a:pt x="4051" y="0"/>
                    <a:pt x="3447" y="3351"/>
                    <a:pt x="3366" y="3873"/>
                  </a:cubicBezTo>
                  <a:lnTo>
                    <a:pt x="3366" y="3873"/>
                  </a:lnTo>
                  <a:cubicBezTo>
                    <a:pt x="3442" y="3355"/>
                    <a:pt x="3860" y="33"/>
                    <a:pt x="2153" y="33"/>
                  </a:cubicBezTo>
                  <a:cubicBezTo>
                    <a:pt x="2109" y="33"/>
                    <a:pt x="2065" y="35"/>
                    <a:pt x="2019" y="40"/>
                  </a:cubicBezTo>
                  <a:cubicBezTo>
                    <a:pt x="0" y="221"/>
                    <a:pt x="326" y="6410"/>
                    <a:pt x="326" y="6410"/>
                  </a:cubicBezTo>
                  <a:cubicBezTo>
                    <a:pt x="326" y="6410"/>
                    <a:pt x="1885" y="6524"/>
                    <a:pt x="3602" y="6524"/>
                  </a:cubicBezTo>
                  <a:cubicBezTo>
                    <a:pt x="5672" y="6524"/>
                    <a:pt x="7972" y="6358"/>
                    <a:pt x="8038" y="5624"/>
                  </a:cubicBezTo>
                  <a:cubicBezTo>
                    <a:pt x="8063" y="5354"/>
                    <a:pt x="7653" y="5272"/>
                    <a:pt x="7177" y="5272"/>
                  </a:cubicBezTo>
                  <a:cubicBezTo>
                    <a:pt x="6971" y="5272"/>
                    <a:pt x="6752" y="5288"/>
                    <a:pt x="6551" y="5310"/>
                  </a:cubicBezTo>
                  <a:cubicBezTo>
                    <a:pt x="7434" y="4802"/>
                    <a:pt x="8195" y="4149"/>
                    <a:pt x="7905" y="3509"/>
                  </a:cubicBezTo>
                  <a:cubicBezTo>
                    <a:pt x="7730" y="3113"/>
                    <a:pt x="7440" y="2958"/>
                    <a:pt x="7099" y="2958"/>
                  </a:cubicBezTo>
                  <a:cubicBezTo>
                    <a:pt x="6274" y="2958"/>
                    <a:pt x="5153" y="3868"/>
                    <a:pt x="4661" y="4487"/>
                  </a:cubicBezTo>
                  <a:lnTo>
                    <a:pt x="4661" y="4487"/>
                  </a:lnTo>
                  <a:cubicBezTo>
                    <a:pt x="4919" y="4157"/>
                    <a:pt x="7549" y="720"/>
                    <a:pt x="5778" y="64"/>
                  </a:cubicBezTo>
                  <a:cubicBezTo>
                    <a:pt x="5660" y="21"/>
                    <a:pt x="5547" y="0"/>
                    <a:pt x="5439" y="0"/>
                  </a:cubicBezTo>
                  <a:close/>
                </a:path>
              </a:pathLst>
            </a:custGeom>
            <a:solidFill>
              <a:srgbClr val="7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1609270" y="4319627"/>
              <a:ext cx="275188" cy="252488"/>
            </a:xfrm>
            <a:custGeom>
              <a:avLst/>
              <a:gdLst/>
              <a:ahLst/>
              <a:cxnLst/>
              <a:rect l="l" t="t" r="r" b="b"/>
              <a:pathLst>
                <a:path w="8195" h="7519" extrusionOk="0">
                  <a:moveTo>
                    <a:pt x="8038" y="6177"/>
                  </a:moveTo>
                  <a:cubicBezTo>
                    <a:pt x="8074" y="5790"/>
                    <a:pt x="7216" y="5790"/>
                    <a:pt x="6551" y="5863"/>
                  </a:cubicBezTo>
                  <a:cubicBezTo>
                    <a:pt x="7434" y="5355"/>
                    <a:pt x="8195" y="4702"/>
                    <a:pt x="7905" y="4062"/>
                  </a:cubicBezTo>
                  <a:cubicBezTo>
                    <a:pt x="7301" y="2696"/>
                    <a:pt x="5318" y="4195"/>
                    <a:pt x="4641" y="5065"/>
                  </a:cubicBezTo>
                  <a:cubicBezTo>
                    <a:pt x="4641" y="5065"/>
                    <a:pt x="7639" y="1306"/>
                    <a:pt x="5778" y="617"/>
                  </a:cubicBezTo>
                  <a:cubicBezTo>
                    <a:pt x="4110" y="1"/>
                    <a:pt x="3421" y="4050"/>
                    <a:pt x="3360" y="4461"/>
                  </a:cubicBezTo>
                  <a:cubicBezTo>
                    <a:pt x="3421" y="4074"/>
                    <a:pt x="3928" y="412"/>
                    <a:pt x="2019" y="593"/>
                  </a:cubicBezTo>
                  <a:cubicBezTo>
                    <a:pt x="0" y="774"/>
                    <a:pt x="326" y="6963"/>
                    <a:pt x="326" y="6963"/>
                  </a:cubicBezTo>
                  <a:cubicBezTo>
                    <a:pt x="326" y="6963"/>
                    <a:pt x="7917" y="7519"/>
                    <a:pt x="8038" y="61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1630359" y="4463253"/>
              <a:ext cx="163199" cy="99934"/>
            </a:xfrm>
            <a:custGeom>
              <a:avLst/>
              <a:gdLst/>
              <a:ahLst/>
              <a:cxnLst/>
              <a:rect l="l" t="t" r="r" b="b"/>
              <a:pathLst>
                <a:path w="4860" h="2976" extrusionOk="0">
                  <a:moveTo>
                    <a:pt x="2033" y="1"/>
                  </a:moveTo>
                  <a:cubicBezTo>
                    <a:pt x="1566" y="1"/>
                    <a:pt x="1524" y="1090"/>
                    <a:pt x="1524" y="1090"/>
                  </a:cubicBezTo>
                  <a:cubicBezTo>
                    <a:pt x="1524" y="1090"/>
                    <a:pt x="1156" y="592"/>
                    <a:pt x="793" y="592"/>
                  </a:cubicBezTo>
                  <a:cubicBezTo>
                    <a:pt x="650" y="592"/>
                    <a:pt x="507" y="670"/>
                    <a:pt x="387" y="885"/>
                  </a:cubicBezTo>
                  <a:cubicBezTo>
                    <a:pt x="1" y="1586"/>
                    <a:pt x="1173" y="2976"/>
                    <a:pt x="1173" y="2976"/>
                  </a:cubicBezTo>
                  <a:lnTo>
                    <a:pt x="2756" y="2939"/>
                  </a:lnTo>
                  <a:cubicBezTo>
                    <a:pt x="2756" y="2939"/>
                    <a:pt x="4860" y="2130"/>
                    <a:pt x="4352" y="1429"/>
                  </a:cubicBezTo>
                  <a:cubicBezTo>
                    <a:pt x="4280" y="1329"/>
                    <a:pt x="4192" y="1291"/>
                    <a:pt x="4099" y="1291"/>
                  </a:cubicBezTo>
                  <a:cubicBezTo>
                    <a:pt x="3784" y="1291"/>
                    <a:pt x="3409" y="1731"/>
                    <a:pt x="3409" y="1731"/>
                  </a:cubicBezTo>
                  <a:cubicBezTo>
                    <a:pt x="3409" y="1731"/>
                    <a:pt x="4231" y="679"/>
                    <a:pt x="3530" y="353"/>
                  </a:cubicBezTo>
                  <a:cubicBezTo>
                    <a:pt x="3440" y="312"/>
                    <a:pt x="3356" y="294"/>
                    <a:pt x="3276" y="294"/>
                  </a:cubicBezTo>
                  <a:cubicBezTo>
                    <a:pt x="2704" y="294"/>
                    <a:pt x="2406" y="1235"/>
                    <a:pt x="2406" y="1235"/>
                  </a:cubicBezTo>
                  <a:cubicBezTo>
                    <a:pt x="2406" y="1235"/>
                    <a:pt x="2672" y="159"/>
                    <a:pt x="2128" y="14"/>
                  </a:cubicBezTo>
                  <a:cubicBezTo>
                    <a:pt x="2095" y="5"/>
                    <a:pt x="2063" y="1"/>
                    <a:pt x="20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746740" y="3965482"/>
              <a:ext cx="181466" cy="164206"/>
            </a:xfrm>
            <a:custGeom>
              <a:avLst/>
              <a:gdLst/>
              <a:ahLst/>
              <a:cxnLst/>
              <a:rect l="l" t="t" r="r" b="b"/>
              <a:pathLst>
                <a:path w="5404" h="4890" extrusionOk="0">
                  <a:moveTo>
                    <a:pt x="2989" y="416"/>
                  </a:moveTo>
                  <a:cubicBezTo>
                    <a:pt x="3020" y="416"/>
                    <a:pt x="3051" y="416"/>
                    <a:pt x="3083" y="418"/>
                  </a:cubicBezTo>
                  <a:cubicBezTo>
                    <a:pt x="4146" y="478"/>
                    <a:pt x="4992" y="1361"/>
                    <a:pt x="4992" y="2436"/>
                  </a:cubicBezTo>
                  <a:cubicBezTo>
                    <a:pt x="4992" y="2581"/>
                    <a:pt x="4980" y="2726"/>
                    <a:pt x="4944" y="2871"/>
                  </a:cubicBezTo>
                  <a:cubicBezTo>
                    <a:pt x="4750" y="3800"/>
                    <a:pt x="3918" y="4459"/>
                    <a:pt x="2984" y="4459"/>
                  </a:cubicBezTo>
                  <a:cubicBezTo>
                    <a:pt x="2873" y="4459"/>
                    <a:pt x="2761" y="4450"/>
                    <a:pt x="2648" y="4431"/>
                  </a:cubicBezTo>
                  <a:cubicBezTo>
                    <a:pt x="1584" y="4261"/>
                    <a:pt x="847" y="3294"/>
                    <a:pt x="968" y="2231"/>
                  </a:cubicBezTo>
                  <a:cubicBezTo>
                    <a:pt x="1073" y="1187"/>
                    <a:pt x="1953" y="416"/>
                    <a:pt x="2989" y="416"/>
                  </a:cubicBezTo>
                  <a:close/>
                  <a:moveTo>
                    <a:pt x="2967" y="1"/>
                  </a:moveTo>
                  <a:cubicBezTo>
                    <a:pt x="2060" y="1"/>
                    <a:pt x="1162" y="500"/>
                    <a:pt x="738" y="1433"/>
                  </a:cubicBezTo>
                  <a:cubicBezTo>
                    <a:pt x="1" y="3053"/>
                    <a:pt x="1185" y="4890"/>
                    <a:pt x="2962" y="4890"/>
                  </a:cubicBezTo>
                  <a:cubicBezTo>
                    <a:pt x="3337" y="4890"/>
                    <a:pt x="3711" y="4793"/>
                    <a:pt x="4050" y="4624"/>
                  </a:cubicBezTo>
                  <a:cubicBezTo>
                    <a:pt x="4714" y="4298"/>
                    <a:pt x="5198" y="3681"/>
                    <a:pt x="5355" y="2956"/>
                  </a:cubicBezTo>
                  <a:cubicBezTo>
                    <a:pt x="5391" y="2787"/>
                    <a:pt x="5403" y="2618"/>
                    <a:pt x="5403" y="2436"/>
                  </a:cubicBezTo>
                  <a:cubicBezTo>
                    <a:pt x="5403" y="1844"/>
                    <a:pt x="5198" y="1276"/>
                    <a:pt x="4799" y="841"/>
                  </a:cubicBezTo>
                  <a:cubicBezTo>
                    <a:pt x="4307" y="272"/>
                    <a:pt x="3634" y="1"/>
                    <a:pt x="29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876631" y="4061893"/>
              <a:ext cx="49967" cy="58899"/>
            </a:xfrm>
            <a:custGeom>
              <a:avLst/>
              <a:gdLst/>
              <a:ahLst/>
              <a:cxnLst/>
              <a:rect l="l" t="t" r="r" b="b"/>
              <a:pathLst>
                <a:path w="1488" h="1754" extrusionOk="0">
                  <a:moveTo>
                    <a:pt x="1076" y="0"/>
                  </a:moveTo>
                  <a:cubicBezTo>
                    <a:pt x="955" y="593"/>
                    <a:pt x="556" y="1112"/>
                    <a:pt x="0" y="1390"/>
                  </a:cubicBezTo>
                  <a:lnTo>
                    <a:pt x="182" y="1753"/>
                  </a:lnTo>
                  <a:cubicBezTo>
                    <a:pt x="846" y="1427"/>
                    <a:pt x="1330" y="810"/>
                    <a:pt x="1487" y="85"/>
                  </a:cubicBezTo>
                  <a:lnTo>
                    <a:pt x="1076" y="0"/>
                  </a:lnTo>
                  <a:close/>
                </a:path>
              </a:pathLst>
            </a:custGeom>
            <a:solidFill>
              <a:srgbClr val="18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787339" y="3965213"/>
              <a:ext cx="120586" cy="37442"/>
            </a:xfrm>
            <a:custGeom>
              <a:avLst/>
              <a:gdLst/>
              <a:ahLst/>
              <a:cxnLst/>
              <a:rect l="l" t="t" r="r" b="b"/>
              <a:pathLst>
                <a:path w="3591" h="1115" extrusionOk="0">
                  <a:moveTo>
                    <a:pt x="1749" y="0"/>
                  </a:moveTo>
                  <a:cubicBezTo>
                    <a:pt x="1118" y="0"/>
                    <a:pt x="483" y="245"/>
                    <a:pt x="0" y="740"/>
                  </a:cubicBezTo>
                  <a:lnTo>
                    <a:pt x="302" y="1030"/>
                  </a:lnTo>
                  <a:cubicBezTo>
                    <a:pt x="705" y="622"/>
                    <a:pt x="1231" y="419"/>
                    <a:pt x="1757" y="419"/>
                  </a:cubicBezTo>
                  <a:cubicBezTo>
                    <a:pt x="2320" y="419"/>
                    <a:pt x="2881" y="652"/>
                    <a:pt x="3288" y="1115"/>
                  </a:cubicBezTo>
                  <a:lnTo>
                    <a:pt x="3590" y="849"/>
                  </a:lnTo>
                  <a:cubicBezTo>
                    <a:pt x="3107" y="285"/>
                    <a:pt x="2430" y="0"/>
                    <a:pt x="17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1284944" y="3278145"/>
              <a:ext cx="117329" cy="109404"/>
            </a:xfrm>
            <a:custGeom>
              <a:avLst/>
              <a:gdLst/>
              <a:ahLst/>
              <a:cxnLst/>
              <a:rect l="l" t="t" r="r" b="b"/>
              <a:pathLst>
                <a:path w="3494" h="3258" extrusionOk="0">
                  <a:moveTo>
                    <a:pt x="1877" y="288"/>
                  </a:moveTo>
                  <a:cubicBezTo>
                    <a:pt x="1900" y="288"/>
                    <a:pt x="1923" y="289"/>
                    <a:pt x="1947" y="290"/>
                  </a:cubicBezTo>
                  <a:cubicBezTo>
                    <a:pt x="2660" y="326"/>
                    <a:pt x="3216" y="918"/>
                    <a:pt x="3216" y="1631"/>
                  </a:cubicBezTo>
                  <a:cubicBezTo>
                    <a:pt x="3216" y="1728"/>
                    <a:pt x="3216" y="1825"/>
                    <a:pt x="3192" y="1909"/>
                  </a:cubicBezTo>
                  <a:cubicBezTo>
                    <a:pt x="3050" y="2541"/>
                    <a:pt x="2496" y="2977"/>
                    <a:pt x="1874" y="2977"/>
                  </a:cubicBezTo>
                  <a:cubicBezTo>
                    <a:pt x="1807" y="2977"/>
                    <a:pt x="1738" y="2972"/>
                    <a:pt x="1669" y="2961"/>
                  </a:cubicBezTo>
                  <a:cubicBezTo>
                    <a:pt x="956" y="2840"/>
                    <a:pt x="472" y="2199"/>
                    <a:pt x="545" y="1486"/>
                  </a:cubicBezTo>
                  <a:cubicBezTo>
                    <a:pt x="615" y="797"/>
                    <a:pt x="1194" y="288"/>
                    <a:pt x="1877" y="288"/>
                  </a:cubicBezTo>
                  <a:close/>
                  <a:moveTo>
                    <a:pt x="1889" y="0"/>
                  </a:moveTo>
                  <a:cubicBezTo>
                    <a:pt x="922" y="0"/>
                    <a:pt x="1" y="885"/>
                    <a:pt x="303" y="2042"/>
                  </a:cubicBezTo>
                  <a:cubicBezTo>
                    <a:pt x="511" y="2855"/>
                    <a:pt x="1190" y="3257"/>
                    <a:pt x="1870" y="3257"/>
                  </a:cubicBezTo>
                  <a:cubicBezTo>
                    <a:pt x="2575" y="3257"/>
                    <a:pt x="3279" y="2825"/>
                    <a:pt x="3458" y="1970"/>
                  </a:cubicBezTo>
                  <a:cubicBezTo>
                    <a:pt x="3482" y="1861"/>
                    <a:pt x="3494" y="1740"/>
                    <a:pt x="3494" y="1631"/>
                  </a:cubicBezTo>
                  <a:cubicBezTo>
                    <a:pt x="3494" y="1233"/>
                    <a:pt x="3349" y="858"/>
                    <a:pt x="3095" y="568"/>
                  </a:cubicBezTo>
                  <a:cubicBezTo>
                    <a:pt x="2751" y="172"/>
                    <a:pt x="2316" y="0"/>
                    <a:pt x="18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1368158" y="3342251"/>
              <a:ext cx="32908" cy="39389"/>
            </a:xfrm>
            <a:custGeom>
              <a:avLst/>
              <a:gdLst/>
              <a:ahLst/>
              <a:cxnLst/>
              <a:rect l="l" t="t" r="r" b="b"/>
              <a:pathLst>
                <a:path w="980" h="1173" extrusionOk="0">
                  <a:moveTo>
                    <a:pt x="714" y="0"/>
                  </a:moveTo>
                  <a:cubicBezTo>
                    <a:pt x="629" y="399"/>
                    <a:pt x="363" y="750"/>
                    <a:pt x="1" y="931"/>
                  </a:cubicBezTo>
                  <a:lnTo>
                    <a:pt x="121" y="1173"/>
                  </a:lnTo>
                  <a:cubicBezTo>
                    <a:pt x="557" y="955"/>
                    <a:pt x="883" y="544"/>
                    <a:pt x="980" y="61"/>
                  </a:cubicBezTo>
                  <a:lnTo>
                    <a:pt x="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1308887" y="3278313"/>
              <a:ext cx="79988" cy="25017"/>
            </a:xfrm>
            <a:custGeom>
              <a:avLst/>
              <a:gdLst/>
              <a:ahLst/>
              <a:cxnLst/>
              <a:rect l="l" t="t" r="r" b="b"/>
              <a:pathLst>
                <a:path w="2382" h="745" extrusionOk="0">
                  <a:moveTo>
                    <a:pt x="1160" y="0"/>
                  </a:moveTo>
                  <a:cubicBezTo>
                    <a:pt x="741" y="0"/>
                    <a:pt x="322" y="163"/>
                    <a:pt x="1" y="490"/>
                  </a:cubicBezTo>
                  <a:lnTo>
                    <a:pt x="194" y="684"/>
                  </a:lnTo>
                  <a:cubicBezTo>
                    <a:pt x="462" y="410"/>
                    <a:pt x="812" y="274"/>
                    <a:pt x="1160" y="274"/>
                  </a:cubicBezTo>
                  <a:cubicBezTo>
                    <a:pt x="1534" y="274"/>
                    <a:pt x="1907" y="431"/>
                    <a:pt x="2176" y="744"/>
                  </a:cubicBezTo>
                  <a:lnTo>
                    <a:pt x="2382" y="563"/>
                  </a:lnTo>
                  <a:cubicBezTo>
                    <a:pt x="2057" y="188"/>
                    <a:pt x="1609" y="0"/>
                    <a:pt x="1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692775" y="4230738"/>
              <a:ext cx="103930" cy="102318"/>
            </a:xfrm>
            <a:custGeom>
              <a:avLst/>
              <a:gdLst/>
              <a:ahLst/>
              <a:cxnLst/>
              <a:rect l="l" t="t" r="r" b="b"/>
              <a:pathLst>
                <a:path w="3095" h="3047" extrusionOk="0">
                  <a:moveTo>
                    <a:pt x="1537" y="707"/>
                  </a:moveTo>
                  <a:cubicBezTo>
                    <a:pt x="1957" y="707"/>
                    <a:pt x="2357" y="1032"/>
                    <a:pt x="2357" y="1523"/>
                  </a:cubicBezTo>
                  <a:cubicBezTo>
                    <a:pt x="2357" y="1971"/>
                    <a:pt x="1994" y="2333"/>
                    <a:pt x="1547" y="2333"/>
                  </a:cubicBezTo>
                  <a:cubicBezTo>
                    <a:pt x="822" y="2333"/>
                    <a:pt x="459" y="1463"/>
                    <a:pt x="967" y="943"/>
                  </a:cubicBezTo>
                  <a:cubicBezTo>
                    <a:pt x="1134" y="780"/>
                    <a:pt x="1338" y="707"/>
                    <a:pt x="1537" y="707"/>
                  </a:cubicBezTo>
                  <a:close/>
                  <a:moveTo>
                    <a:pt x="1547" y="1"/>
                  </a:moveTo>
                  <a:cubicBezTo>
                    <a:pt x="1435" y="1"/>
                    <a:pt x="1324" y="13"/>
                    <a:pt x="1209" y="37"/>
                  </a:cubicBezTo>
                  <a:lnTo>
                    <a:pt x="1257" y="339"/>
                  </a:lnTo>
                  <a:cubicBezTo>
                    <a:pt x="1136" y="363"/>
                    <a:pt x="1015" y="412"/>
                    <a:pt x="907" y="484"/>
                  </a:cubicBezTo>
                  <a:lnTo>
                    <a:pt x="725" y="230"/>
                  </a:lnTo>
                  <a:cubicBezTo>
                    <a:pt x="532" y="351"/>
                    <a:pt x="375" y="508"/>
                    <a:pt x="254" y="702"/>
                  </a:cubicBezTo>
                  <a:lnTo>
                    <a:pt x="508" y="895"/>
                  </a:lnTo>
                  <a:cubicBezTo>
                    <a:pt x="435" y="992"/>
                    <a:pt x="387" y="1113"/>
                    <a:pt x="351" y="1233"/>
                  </a:cubicBezTo>
                  <a:lnTo>
                    <a:pt x="48" y="1185"/>
                  </a:lnTo>
                  <a:cubicBezTo>
                    <a:pt x="0" y="1415"/>
                    <a:pt x="0" y="1644"/>
                    <a:pt x="48" y="1862"/>
                  </a:cubicBezTo>
                  <a:lnTo>
                    <a:pt x="351" y="1814"/>
                  </a:lnTo>
                  <a:cubicBezTo>
                    <a:pt x="387" y="1934"/>
                    <a:pt x="435" y="2055"/>
                    <a:pt x="508" y="2164"/>
                  </a:cubicBezTo>
                  <a:lnTo>
                    <a:pt x="254" y="2345"/>
                  </a:lnTo>
                  <a:cubicBezTo>
                    <a:pt x="375" y="2539"/>
                    <a:pt x="532" y="2696"/>
                    <a:pt x="725" y="2817"/>
                  </a:cubicBezTo>
                  <a:lnTo>
                    <a:pt x="907" y="2575"/>
                  </a:lnTo>
                  <a:cubicBezTo>
                    <a:pt x="1015" y="2635"/>
                    <a:pt x="1136" y="2684"/>
                    <a:pt x="1257" y="2708"/>
                  </a:cubicBezTo>
                  <a:lnTo>
                    <a:pt x="1209" y="3010"/>
                  </a:lnTo>
                  <a:cubicBezTo>
                    <a:pt x="1324" y="3034"/>
                    <a:pt x="1435" y="3046"/>
                    <a:pt x="1547" y="3046"/>
                  </a:cubicBezTo>
                  <a:cubicBezTo>
                    <a:pt x="1659" y="3046"/>
                    <a:pt x="1771" y="3034"/>
                    <a:pt x="1886" y="3010"/>
                  </a:cubicBezTo>
                  <a:lnTo>
                    <a:pt x="1837" y="2708"/>
                  </a:lnTo>
                  <a:cubicBezTo>
                    <a:pt x="1958" y="2684"/>
                    <a:pt x="2079" y="2635"/>
                    <a:pt x="2176" y="2575"/>
                  </a:cubicBezTo>
                  <a:lnTo>
                    <a:pt x="2369" y="2817"/>
                  </a:lnTo>
                  <a:cubicBezTo>
                    <a:pt x="2562" y="2696"/>
                    <a:pt x="2720" y="2539"/>
                    <a:pt x="2840" y="2345"/>
                  </a:cubicBezTo>
                  <a:lnTo>
                    <a:pt x="2587" y="2164"/>
                  </a:lnTo>
                  <a:cubicBezTo>
                    <a:pt x="2659" y="2055"/>
                    <a:pt x="2708" y="1934"/>
                    <a:pt x="2744" y="1814"/>
                  </a:cubicBezTo>
                  <a:lnTo>
                    <a:pt x="3046" y="1862"/>
                  </a:lnTo>
                  <a:cubicBezTo>
                    <a:pt x="3094" y="1644"/>
                    <a:pt x="3094" y="1415"/>
                    <a:pt x="3046" y="1185"/>
                  </a:cubicBezTo>
                  <a:lnTo>
                    <a:pt x="2744" y="1233"/>
                  </a:lnTo>
                  <a:cubicBezTo>
                    <a:pt x="2708" y="1113"/>
                    <a:pt x="2659" y="992"/>
                    <a:pt x="2587" y="895"/>
                  </a:cubicBezTo>
                  <a:lnTo>
                    <a:pt x="2840" y="702"/>
                  </a:lnTo>
                  <a:cubicBezTo>
                    <a:pt x="2720" y="520"/>
                    <a:pt x="2550" y="351"/>
                    <a:pt x="2369" y="230"/>
                  </a:cubicBezTo>
                  <a:lnTo>
                    <a:pt x="2176" y="484"/>
                  </a:lnTo>
                  <a:cubicBezTo>
                    <a:pt x="2079" y="412"/>
                    <a:pt x="1958" y="363"/>
                    <a:pt x="1837" y="339"/>
                  </a:cubicBezTo>
                  <a:lnTo>
                    <a:pt x="1886" y="37"/>
                  </a:lnTo>
                  <a:cubicBezTo>
                    <a:pt x="1771" y="13"/>
                    <a:pt x="1659" y="1"/>
                    <a:pt x="15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243650" y="3435002"/>
              <a:ext cx="155072" cy="153763"/>
            </a:xfrm>
            <a:custGeom>
              <a:avLst/>
              <a:gdLst/>
              <a:ahLst/>
              <a:cxnLst/>
              <a:rect l="l" t="t" r="r" b="b"/>
              <a:pathLst>
                <a:path w="4618" h="4579" extrusionOk="0">
                  <a:moveTo>
                    <a:pt x="2297" y="1065"/>
                  </a:moveTo>
                  <a:cubicBezTo>
                    <a:pt x="2924" y="1065"/>
                    <a:pt x="3530" y="1553"/>
                    <a:pt x="3530" y="2291"/>
                  </a:cubicBezTo>
                  <a:cubicBezTo>
                    <a:pt x="3530" y="2948"/>
                    <a:pt x="2998" y="3500"/>
                    <a:pt x="2331" y="3500"/>
                  </a:cubicBezTo>
                  <a:cubicBezTo>
                    <a:pt x="2324" y="3500"/>
                    <a:pt x="2317" y="3500"/>
                    <a:pt x="2309" y="3499"/>
                  </a:cubicBezTo>
                  <a:cubicBezTo>
                    <a:pt x="1222" y="3499"/>
                    <a:pt x="678" y="2194"/>
                    <a:pt x="1451" y="1420"/>
                  </a:cubicBezTo>
                  <a:cubicBezTo>
                    <a:pt x="1696" y="1175"/>
                    <a:pt x="1999" y="1065"/>
                    <a:pt x="2297" y="1065"/>
                  </a:cubicBezTo>
                  <a:close/>
                  <a:moveTo>
                    <a:pt x="2311" y="0"/>
                  </a:moveTo>
                  <a:cubicBezTo>
                    <a:pt x="2143" y="0"/>
                    <a:pt x="1977" y="18"/>
                    <a:pt x="1814" y="55"/>
                  </a:cubicBezTo>
                  <a:lnTo>
                    <a:pt x="1874" y="502"/>
                  </a:lnTo>
                  <a:cubicBezTo>
                    <a:pt x="1693" y="550"/>
                    <a:pt x="1524" y="623"/>
                    <a:pt x="1367" y="719"/>
                  </a:cubicBezTo>
                  <a:lnTo>
                    <a:pt x="1089" y="345"/>
                  </a:lnTo>
                  <a:cubicBezTo>
                    <a:pt x="799" y="526"/>
                    <a:pt x="557" y="780"/>
                    <a:pt x="376" y="1058"/>
                  </a:cubicBezTo>
                  <a:lnTo>
                    <a:pt x="750" y="1336"/>
                  </a:lnTo>
                  <a:cubicBezTo>
                    <a:pt x="654" y="1493"/>
                    <a:pt x="581" y="1674"/>
                    <a:pt x="533" y="1856"/>
                  </a:cubicBezTo>
                  <a:lnTo>
                    <a:pt x="73" y="1783"/>
                  </a:lnTo>
                  <a:cubicBezTo>
                    <a:pt x="1" y="2121"/>
                    <a:pt x="1" y="2460"/>
                    <a:pt x="73" y="2786"/>
                  </a:cubicBezTo>
                  <a:lnTo>
                    <a:pt x="533" y="2726"/>
                  </a:lnTo>
                  <a:cubicBezTo>
                    <a:pt x="581" y="2907"/>
                    <a:pt x="654" y="3076"/>
                    <a:pt x="750" y="3233"/>
                  </a:cubicBezTo>
                  <a:lnTo>
                    <a:pt x="376" y="3511"/>
                  </a:lnTo>
                  <a:cubicBezTo>
                    <a:pt x="557" y="3802"/>
                    <a:pt x="799" y="4043"/>
                    <a:pt x="1089" y="4225"/>
                  </a:cubicBezTo>
                  <a:lnTo>
                    <a:pt x="1367" y="3850"/>
                  </a:lnTo>
                  <a:cubicBezTo>
                    <a:pt x="1524" y="3947"/>
                    <a:pt x="1693" y="4019"/>
                    <a:pt x="1874" y="4067"/>
                  </a:cubicBezTo>
                  <a:lnTo>
                    <a:pt x="1814" y="4515"/>
                  </a:lnTo>
                  <a:cubicBezTo>
                    <a:pt x="1977" y="4557"/>
                    <a:pt x="2143" y="4578"/>
                    <a:pt x="2311" y="4578"/>
                  </a:cubicBezTo>
                  <a:cubicBezTo>
                    <a:pt x="2479" y="4578"/>
                    <a:pt x="2648" y="4557"/>
                    <a:pt x="2817" y="4515"/>
                  </a:cubicBezTo>
                  <a:lnTo>
                    <a:pt x="2745" y="4067"/>
                  </a:lnTo>
                  <a:cubicBezTo>
                    <a:pt x="2926" y="4019"/>
                    <a:pt x="3107" y="3947"/>
                    <a:pt x="3264" y="3850"/>
                  </a:cubicBezTo>
                  <a:lnTo>
                    <a:pt x="3542" y="4225"/>
                  </a:lnTo>
                  <a:cubicBezTo>
                    <a:pt x="3820" y="4043"/>
                    <a:pt x="4062" y="3802"/>
                    <a:pt x="4243" y="3511"/>
                  </a:cubicBezTo>
                  <a:lnTo>
                    <a:pt x="3881" y="3233"/>
                  </a:lnTo>
                  <a:cubicBezTo>
                    <a:pt x="3977" y="3076"/>
                    <a:pt x="4050" y="2907"/>
                    <a:pt x="4086" y="2726"/>
                  </a:cubicBezTo>
                  <a:lnTo>
                    <a:pt x="4545" y="2786"/>
                  </a:lnTo>
                  <a:cubicBezTo>
                    <a:pt x="4618" y="2460"/>
                    <a:pt x="4618" y="2121"/>
                    <a:pt x="4545" y="1783"/>
                  </a:cubicBezTo>
                  <a:lnTo>
                    <a:pt x="4086" y="1856"/>
                  </a:lnTo>
                  <a:cubicBezTo>
                    <a:pt x="4050" y="1674"/>
                    <a:pt x="3977" y="1493"/>
                    <a:pt x="3881" y="1336"/>
                  </a:cubicBezTo>
                  <a:lnTo>
                    <a:pt x="4243" y="1058"/>
                  </a:lnTo>
                  <a:cubicBezTo>
                    <a:pt x="4062" y="780"/>
                    <a:pt x="3820" y="526"/>
                    <a:pt x="3542" y="345"/>
                  </a:cubicBezTo>
                  <a:lnTo>
                    <a:pt x="3264" y="719"/>
                  </a:lnTo>
                  <a:cubicBezTo>
                    <a:pt x="3107" y="623"/>
                    <a:pt x="2926" y="550"/>
                    <a:pt x="2745" y="502"/>
                  </a:cubicBezTo>
                  <a:lnTo>
                    <a:pt x="2817" y="55"/>
                  </a:lnTo>
                  <a:cubicBezTo>
                    <a:pt x="2648" y="18"/>
                    <a:pt x="2479" y="0"/>
                    <a:pt x="2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1148974" y="3213971"/>
              <a:ext cx="49161" cy="49564"/>
            </a:xfrm>
            <a:custGeom>
              <a:avLst/>
              <a:gdLst/>
              <a:ahLst/>
              <a:cxnLst/>
              <a:rect l="l" t="t" r="r" b="b"/>
              <a:pathLst>
                <a:path w="1464" h="1476" fill="none" extrusionOk="0">
                  <a:moveTo>
                    <a:pt x="1463" y="629"/>
                  </a:moveTo>
                  <a:cubicBezTo>
                    <a:pt x="1463" y="1185"/>
                    <a:pt x="786" y="1476"/>
                    <a:pt x="387" y="1077"/>
                  </a:cubicBezTo>
                  <a:cubicBezTo>
                    <a:pt x="1" y="678"/>
                    <a:pt x="279" y="1"/>
                    <a:pt x="835" y="1"/>
                  </a:cubicBezTo>
                  <a:cubicBezTo>
                    <a:pt x="1185" y="1"/>
                    <a:pt x="1463" y="279"/>
                    <a:pt x="1463" y="629"/>
                  </a:cubicBezTo>
                  <a:close/>
                </a:path>
              </a:pathLst>
            </a:custGeom>
            <a:noFill/>
            <a:ln w="7550"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1967244" y="3290301"/>
              <a:ext cx="49564" cy="49531"/>
            </a:xfrm>
            <a:custGeom>
              <a:avLst/>
              <a:gdLst/>
              <a:ahLst/>
              <a:cxnLst/>
              <a:rect l="l" t="t" r="r" b="b"/>
              <a:pathLst>
                <a:path w="1476" h="1475" fill="none" extrusionOk="0">
                  <a:moveTo>
                    <a:pt x="1475" y="641"/>
                  </a:moveTo>
                  <a:cubicBezTo>
                    <a:pt x="1475" y="1197"/>
                    <a:pt x="798" y="1475"/>
                    <a:pt x="400" y="1088"/>
                  </a:cubicBezTo>
                  <a:cubicBezTo>
                    <a:pt x="1" y="689"/>
                    <a:pt x="291" y="12"/>
                    <a:pt x="847" y="12"/>
                  </a:cubicBezTo>
                  <a:cubicBezTo>
                    <a:pt x="1197" y="0"/>
                    <a:pt x="1475" y="290"/>
                    <a:pt x="1475" y="641"/>
                  </a:cubicBezTo>
                  <a:close/>
                </a:path>
              </a:pathLst>
            </a:custGeom>
            <a:solidFill>
              <a:schemeClr val="accent4"/>
            </a:solidFill>
            <a:ln w="18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1422962" y="3434800"/>
              <a:ext cx="66186" cy="66186"/>
            </a:xfrm>
            <a:custGeom>
              <a:avLst/>
              <a:gdLst/>
              <a:ahLst/>
              <a:cxnLst/>
              <a:rect l="l" t="t" r="r" b="b"/>
              <a:pathLst>
                <a:path w="1971" h="1971" fill="none" extrusionOk="0">
                  <a:moveTo>
                    <a:pt x="1970" y="979"/>
                  </a:moveTo>
                  <a:cubicBezTo>
                    <a:pt x="1970" y="1523"/>
                    <a:pt x="1523" y="1970"/>
                    <a:pt x="979" y="1970"/>
                  </a:cubicBezTo>
                  <a:cubicBezTo>
                    <a:pt x="435" y="1970"/>
                    <a:pt x="0" y="1523"/>
                    <a:pt x="0" y="979"/>
                  </a:cubicBezTo>
                  <a:cubicBezTo>
                    <a:pt x="0" y="435"/>
                    <a:pt x="435" y="0"/>
                    <a:pt x="979" y="0"/>
                  </a:cubicBezTo>
                  <a:cubicBezTo>
                    <a:pt x="1523" y="0"/>
                    <a:pt x="1970" y="435"/>
                    <a:pt x="1970" y="979"/>
                  </a:cubicBezTo>
                  <a:close/>
                </a:path>
              </a:pathLst>
            </a:custGeom>
            <a:solidFill>
              <a:schemeClr val="accent4"/>
            </a:solidFill>
            <a:ln w="1177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354065" y="3927938"/>
              <a:ext cx="77570" cy="77167"/>
            </a:xfrm>
            <a:custGeom>
              <a:avLst/>
              <a:gdLst/>
              <a:ahLst/>
              <a:cxnLst/>
              <a:rect l="l" t="t" r="r" b="b"/>
              <a:pathLst>
                <a:path w="2310" h="2298" fill="none" extrusionOk="0">
                  <a:moveTo>
                    <a:pt x="2309" y="992"/>
                  </a:moveTo>
                  <a:cubicBezTo>
                    <a:pt x="2297" y="1862"/>
                    <a:pt x="1245" y="2297"/>
                    <a:pt x="617" y="1681"/>
                  </a:cubicBezTo>
                  <a:cubicBezTo>
                    <a:pt x="0" y="1064"/>
                    <a:pt x="436" y="1"/>
                    <a:pt x="1318" y="1"/>
                  </a:cubicBezTo>
                  <a:cubicBezTo>
                    <a:pt x="1862" y="1"/>
                    <a:pt x="2309" y="448"/>
                    <a:pt x="2309" y="992"/>
                  </a:cubicBezTo>
                  <a:close/>
                </a:path>
              </a:pathLst>
            </a:custGeom>
            <a:noFill/>
            <a:ln w="11775" cap="flat" cmpd="sng">
              <a:solidFill>
                <a:schemeClr val="accent5"/>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852688" y="3533831"/>
              <a:ext cx="1377552" cy="861696"/>
            </a:xfrm>
            <a:custGeom>
              <a:avLst/>
              <a:gdLst/>
              <a:ahLst/>
              <a:cxnLst/>
              <a:rect l="l" t="t" r="r" b="b"/>
              <a:pathLst>
                <a:path w="41023" h="25661" extrusionOk="0">
                  <a:moveTo>
                    <a:pt x="1028" y="0"/>
                  </a:moveTo>
                  <a:cubicBezTo>
                    <a:pt x="460" y="0"/>
                    <a:pt x="0" y="460"/>
                    <a:pt x="0" y="1016"/>
                  </a:cubicBezTo>
                  <a:lnTo>
                    <a:pt x="0" y="24646"/>
                  </a:lnTo>
                  <a:cubicBezTo>
                    <a:pt x="0" y="25214"/>
                    <a:pt x="460" y="25661"/>
                    <a:pt x="1028" y="25661"/>
                  </a:cubicBezTo>
                  <a:lnTo>
                    <a:pt x="40008" y="25661"/>
                  </a:lnTo>
                  <a:cubicBezTo>
                    <a:pt x="40564" y="25661"/>
                    <a:pt x="41023" y="25214"/>
                    <a:pt x="41023" y="24646"/>
                  </a:cubicBezTo>
                  <a:lnTo>
                    <a:pt x="41023" y="1016"/>
                  </a:lnTo>
                  <a:cubicBezTo>
                    <a:pt x="41023" y="460"/>
                    <a:pt x="40564" y="0"/>
                    <a:pt x="40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1401437" y="4342362"/>
              <a:ext cx="280091" cy="199734"/>
            </a:xfrm>
            <a:custGeom>
              <a:avLst/>
              <a:gdLst/>
              <a:ahLst/>
              <a:cxnLst/>
              <a:rect l="l" t="t" r="r" b="b"/>
              <a:pathLst>
                <a:path w="8341" h="5948" extrusionOk="0">
                  <a:moveTo>
                    <a:pt x="1512" y="0"/>
                  </a:moveTo>
                  <a:lnTo>
                    <a:pt x="1113" y="1572"/>
                  </a:lnTo>
                  <a:lnTo>
                    <a:pt x="907" y="2382"/>
                  </a:lnTo>
                  <a:lnTo>
                    <a:pt x="1" y="5947"/>
                  </a:lnTo>
                  <a:lnTo>
                    <a:pt x="8341" y="5947"/>
                  </a:lnTo>
                  <a:lnTo>
                    <a:pt x="7434" y="2382"/>
                  </a:lnTo>
                  <a:lnTo>
                    <a:pt x="7229" y="1572"/>
                  </a:lnTo>
                  <a:lnTo>
                    <a:pt x="6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1431895" y="4395118"/>
              <a:ext cx="219210" cy="27233"/>
            </a:xfrm>
            <a:custGeom>
              <a:avLst/>
              <a:gdLst/>
              <a:ahLst/>
              <a:cxnLst/>
              <a:rect l="l" t="t" r="r" b="b"/>
              <a:pathLst>
                <a:path w="6528" h="811" extrusionOk="0">
                  <a:moveTo>
                    <a:pt x="206" y="1"/>
                  </a:moveTo>
                  <a:lnTo>
                    <a:pt x="0" y="811"/>
                  </a:lnTo>
                  <a:lnTo>
                    <a:pt x="6527" y="811"/>
                  </a:lnTo>
                  <a:lnTo>
                    <a:pt x="63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1272384" y="4531927"/>
              <a:ext cx="538220" cy="43050"/>
            </a:xfrm>
            <a:custGeom>
              <a:avLst/>
              <a:gdLst/>
              <a:ahLst/>
              <a:cxnLst/>
              <a:rect l="l" t="t" r="r" b="b"/>
              <a:pathLst>
                <a:path w="16028" h="1282" extrusionOk="0">
                  <a:moveTo>
                    <a:pt x="641" y="0"/>
                  </a:moveTo>
                  <a:cubicBezTo>
                    <a:pt x="278" y="0"/>
                    <a:pt x="0" y="290"/>
                    <a:pt x="0" y="641"/>
                  </a:cubicBezTo>
                  <a:cubicBezTo>
                    <a:pt x="0" y="991"/>
                    <a:pt x="278" y="1281"/>
                    <a:pt x="641" y="1281"/>
                  </a:cubicBezTo>
                  <a:lnTo>
                    <a:pt x="15387" y="1281"/>
                  </a:lnTo>
                  <a:cubicBezTo>
                    <a:pt x="15749" y="1281"/>
                    <a:pt x="16027" y="991"/>
                    <a:pt x="16027" y="641"/>
                  </a:cubicBezTo>
                  <a:cubicBezTo>
                    <a:pt x="16027" y="290"/>
                    <a:pt x="15749" y="0"/>
                    <a:pt x="153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850237" y="3656402"/>
              <a:ext cx="1380004" cy="601955"/>
            </a:xfrm>
            <a:custGeom>
              <a:avLst/>
              <a:gdLst/>
              <a:ahLst/>
              <a:cxnLst/>
              <a:rect l="l" t="t" r="r" b="b"/>
              <a:pathLst>
                <a:path w="41096" h="17926" extrusionOk="0">
                  <a:moveTo>
                    <a:pt x="1" y="1"/>
                  </a:moveTo>
                  <a:lnTo>
                    <a:pt x="1" y="17925"/>
                  </a:lnTo>
                  <a:lnTo>
                    <a:pt x="41096" y="17925"/>
                  </a:lnTo>
                  <a:lnTo>
                    <a:pt x="41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1509803" y="4293233"/>
              <a:ext cx="63365" cy="63768"/>
            </a:xfrm>
            <a:custGeom>
              <a:avLst/>
              <a:gdLst/>
              <a:ahLst/>
              <a:cxnLst/>
              <a:rect l="l" t="t" r="r" b="b"/>
              <a:pathLst>
                <a:path w="1887" h="1899" extrusionOk="0">
                  <a:moveTo>
                    <a:pt x="944" y="1"/>
                  </a:moveTo>
                  <a:cubicBezTo>
                    <a:pt x="424" y="1"/>
                    <a:pt x="1" y="424"/>
                    <a:pt x="1" y="944"/>
                  </a:cubicBezTo>
                  <a:cubicBezTo>
                    <a:pt x="1" y="1463"/>
                    <a:pt x="424" y="1886"/>
                    <a:pt x="944" y="1899"/>
                  </a:cubicBezTo>
                  <a:cubicBezTo>
                    <a:pt x="1463" y="1886"/>
                    <a:pt x="1886" y="1463"/>
                    <a:pt x="1886" y="944"/>
                  </a:cubicBezTo>
                  <a:cubicBezTo>
                    <a:pt x="1886" y="424"/>
                    <a:pt x="1463" y="1"/>
                    <a:pt x="9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1327558" y="3672252"/>
              <a:ext cx="871871" cy="372604"/>
            </a:xfrm>
            <a:custGeom>
              <a:avLst/>
              <a:gdLst/>
              <a:ahLst/>
              <a:cxnLst/>
              <a:rect l="l" t="t" r="r" b="b"/>
              <a:pathLst>
                <a:path w="25964" h="11096" extrusionOk="0">
                  <a:moveTo>
                    <a:pt x="496" y="0"/>
                  </a:moveTo>
                  <a:cubicBezTo>
                    <a:pt x="218" y="0"/>
                    <a:pt x="1" y="230"/>
                    <a:pt x="1" y="496"/>
                  </a:cubicBezTo>
                  <a:lnTo>
                    <a:pt x="1" y="10600"/>
                  </a:lnTo>
                  <a:cubicBezTo>
                    <a:pt x="1" y="10866"/>
                    <a:pt x="218" y="11096"/>
                    <a:pt x="496" y="11096"/>
                  </a:cubicBezTo>
                  <a:lnTo>
                    <a:pt x="25468" y="11096"/>
                  </a:lnTo>
                  <a:cubicBezTo>
                    <a:pt x="25746" y="11096"/>
                    <a:pt x="25963" y="10866"/>
                    <a:pt x="25963" y="10600"/>
                  </a:cubicBezTo>
                  <a:lnTo>
                    <a:pt x="25963" y="496"/>
                  </a:lnTo>
                  <a:cubicBezTo>
                    <a:pt x="25963" y="230"/>
                    <a:pt x="25746" y="0"/>
                    <a:pt x="25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1347875" y="3702273"/>
              <a:ext cx="828016" cy="322301"/>
            </a:xfrm>
            <a:custGeom>
              <a:avLst/>
              <a:gdLst/>
              <a:ahLst/>
              <a:cxnLst/>
              <a:rect l="l" t="t" r="r" b="b"/>
              <a:pathLst>
                <a:path w="24658" h="9598" extrusionOk="0">
                  <a:moveTo>
                    <a:pt x="0" y="0"/>
                  </a:moveTo>
                  <a:lnTo>
                    <a:pt x="0" y="9259"/>
                  </a:lnTo>
                  <a:cubicBezTo>
                    <a:pt x="0" y="9452"/>
                    <a:pt x="145" y="9597"/>
                    <a:pt x="339" y="9597"/>
                  </a:cubicBezTo>
                  <a:lnTo>
                    <a:pt x="24319" y="9597"/>
                  </a:lnTo>
                  <a:cubicBezTo>
                    <a:pt x="24512" y="9597"/>
                    <a:pt x="24657" y="9452"/>
                    <a:pt x="24657" y="9259"/>
                  </a:cubicBezTo>
                  <a:lnTo>
                    <a:pt x="24657" y="5041"/>
                  </a:lnTo>
                  <a:cubicBezTo>
                    <a:pt x="24343" y="4847"/>
                    <a:pt x="24005" y="4690"/>
                    <a:pt x="23642" y="4581"/>
                  </a:cubicBezTo>
                  <a:lnTo>
                    <a:pt x="23461" y="4533"/>
                  </a:lnTo>
                  <a:cubicBezTo>
                    <a:pt x="23246" y="4484"/>
                    <a:pt x="23039" y="4462"/>
                    <a:pt x="22839" y="4462"/>
                  </a:cubicBezTo>
                  <a:cubicBezTo>
                    <a:pt x="21153" y="4462"/>
                    <a:pt x="19985" y="6062"/>
                    <a:pt x="18807" y="7035"/>
                  </a:cubicBezTo>
                  <a:cubicBezTo>
                    <a:pt x="18771" y="7071"/>
                    <a:pt x="18735" y="7095"/>
                    <a:pt x="18686" y="7132"/>
                  </a:cubicBezTo>
                  <a:cubicBezTo>
                    <a:pt x="18214" y="7512"/>
                    <a:pt x="17734" y="7778"/>
                    <a:pt x="17214" y="7778"/>
                  </a:cubicBezTo>
                  <a:cubicBezTo>
                    <a:pt x="17056" y="7778"/>
                    <a:pt x="16895" y="7753"/>
                    <a:pt x="16728" y="7700"/>
                  </a:cubicBezTo>
                  <a:cubicBezTo>
                    <a:pt x="14746" y="7095"/>
                    <a:pt x="14734" y="3723"/>
                    <a:pt x="13441" y="2212"/>
                  </a:cubicBezTo>
                  <a:cubicBezTo>
                    <a:pt x="13404" y="2164"/>
                    <a:pt x="13368" y="2128"/>
                    <a:pt x="13332" y="2091"/>
                  </a:cubicBezTo>
                  <a:cubicBezTo>
                    <a:pt x="12969" y="1693"/>
                    <a:pt x="12450" y="1475"/>
                    <a:pt x="11906" y="1475"/>
                  </a:cubicBezTo>
                  <a:cubicBezTo>
                    <a:pt x="11895" y="1475"/>
                    <a:pt x="11884" y="1475"/>
                    <a:pt x="11873" y="1475"/>
                  </a:cubicBezTo>
                  <a:cubicBezTo>
                    <a:pt x="9019" y="1475"/>
                    <a:pt x="9265" y="6276"/>
                    <a:pt x="7651" y="6962"/>
                  </a:cubicBezTo>
                  <a:cubicBezTo>
                    <a:pt x="7603" y="6975"/>
                    <a:pt x="7554" y="6999"/>
                    <a:pt x="7506" y="7011"/>
                  </a:cubicBezTo>
                  <a:cubicBezTo>
                    <a:pt x="7422" y="7023"/>
                    <a:pt x="7337" y="7035"/>
                    <a:pt x="7252" y="7035"/>
                  </a:cubicBezTo>
                  <a:cubicBezTo>
                    <a:pt x="4847" y="7035"/>
                    <a:pt x="5173" y="4195"/>
                    <a:pt x="4073" y="2128"/>
                  </a:cubicBezTo>
                  <a:cubicBezTo>
                    <a:pt x="4037" y="2055"/>
                    <a:pt x="4001" y="1983"/>
                    <a:pt x="3965" y="1922"/>
                  </a:cubicBezTo>
                  <a:cubicBezTo>
                    <a:pt x="3324" y="834"/>
                    <a:pt x="221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1347472" y="3756171"/>
              <a:ext cx="828419" cy="237545"/>
            </a:xfrm>
            <a:custGeom>
              <a:avLst/>
              <a:gdLst/>
              <a:ahLst/>
              <a:cxnLst/>
              <a:rect l="l" t="t" r="r" b="b"/>
              <a:pathLst>
                <a:path w="24670" h="7074" extrusionOk="0">
                  <a:moveTo>
                    <a:pt x="14563" y="1"/>
                  </a:moveTo>
                  <a:cubicBezTo>
                    <a:pt x="14109" y="1"/>
                    <a:pt x="13662" y="180"/>
                    <a:pt x="13332" y="499"/>
                  </a:cubicBezTo>
                  <a:cubicBezTo>
                    <a:pt x="12655" y="1115"/>
                    <a:pt x="12244" y="2203"/>
                    <a:pt x="11833" y="3266"/>
                  </a:cubicBezTo>
                  <a:cubicBezTo>
                    <a:pt x="11217" y="4826"/>
                    <a:pt x="10649" y="6300"/>
                    <a:pt x="9355" y="6337"/>
                  </a:cubicBezTo>
                  <a:cubicBezTo>
                    <a:pt x="9324" y="6337"/>
                    <a:pt x="9293" y="6338"/>
                    <a:pt x="9263" y="6338"/>
                  </a:cubicBezTo>
                  <a:cubicBezTo>
                    <a:pt x="8420" y="6338"/>
                    <a:pt x="8025" y="6011"/>
                    <a:pt x="7651" y="5370"/>
                  </a:cubicBezTo>
                  <a:cubicBezTo>
                    <a:pt x="7494" y="5092"/>
                    <a:pt x="7337" y="4753"/>
                    <a:pt x="7156" y="4366"/>
                  </a:cubicBezTo>
                  <a:cubicBezTo>
                    <a:pt x="6769" y="3472"/>
                    <a:pt x="6309" y="2626"/>
                    <a:pt x="5790" y="1804"/>
                  </a:cubicBezTo>
                  <a:cubicBezTo>
                    <a:pt x="5355" y="1127"/>
                    <a:pt x="4714" y="607"/>
                    <a:pt x="3965" y="329"/>
                  </a:cubicBezTo>
                  <a:cubicBezTo>
                    <a:pt x="3385" y="111"/>
                    <a:pt x="2780" y="34"/>
                    <a:pt x="2215" y="34"/>
                  </a:cubicBezTo>
                  <a:cubicBezTo>
                    <a:pt x="1247" y="34"/>
                    <a:pt x="397" y="260"/>
                    <a:pt x="0" y="390"/>
                  </a:cubicBezTo>
                  <a:lnTo>
                    <a:pt x="0" y="535"/>
                  </a:lnTo>
                  <a:cubicBezTo>
                    <a:pt x="361" y="422"/>
                    <a:pt x="1225" y="179"/>
                    <a:pt x="2213" y="179"/>
                  </a:cubicBezTo>
                  <a:cubicBezTo>
                    <a:pt x="2816" y="179"/>
                    <a:pt x="3465" y="269"/>
                    <a:pt x="4073" y="535"/>
                  </a:cubicBezTo>
                  <a:cubicBezTo>
                    <a:pt x="4726" y="813"/>
                    <a:pt x="5282" y="1284"/>
                    <a:pt x="5657" y="1889"/>
                  </a:cubicBezTo>
                  <a:cubicBezTo>
                    <a:pt x="6176" y="2698"/>
                    <a:pt x="6636" y="3544"/>
                    <a:pt x="7023" y="4427"/>
                  </a:cubicBezTo>
                  <a:cubicBezTo>
                    <a:pt x="7204" y="4801"/>
                    <a:pt x="7349" y="5128"/>
                    <a:pt x="7506" y="5406"/>
                  </a:cubicBezTo>
                  <a:cubicBezTo>
                    <a:pt x="7893" y="6109"/>
                    <a:pt x="8336" y="6483"/>
                    <a:pt x="9278" y="6483"/>
                  </a:cubicBezTo>
                  <a:cubicBezTo>
                    <a:pt x="9307" y="6483"/>
                    <a:pt x="9337" y="6482"/>
                    <a:pt x="9367" y="6482"/>
                  </a:cubicBezTo>
                  <a:cubicBezTo>
                    <a:pt x="10757" y="6445"/>
                    <a:pt x="11362" y="4850"/>
                    <a:pt x="11966" y="3315"/>
                  </a:cubicBezTo>
                  <a:cubicBezTo>
                    <a:pt x="12377" y="2275"/>
                    <a:pt x="12788" y="1200"/>
                    <a:pt x="13429" y="607"/>
                  </a:cubicBezTo>
                  <a:cubicBezTo>
                    <a:pt x="13732" y="315"/>
                    <a:pt x="14138" y="147"/>
                    <a:pt x="14557" y="147"/>
                  </a:cubicBezTo>
                  <a:cubicBezTo>
                    <a:pt x="14572" y="147"/>
                    <a:pt x="14586" y="148"/>
                    <a:pt x="14601" y="148"/>
                  </a:cubicBezTo>
                  <a:lnTo>
                    <a:pt x="14649" y="148"/>
                  </a:lnTo>
                  <a:cubicBezTo>
                    <a:pt x="16184" y="184"/>
                    <a:pt x="17018" y="2009"/>
                    <a:pt x="17816" y="3774"/>
                  </a:cubicBezTo>
                  <a:cubicBezTo>
                    <a:pt x="18106" y="4391"/>
                    <a:pt x="18384" y="5007"/>
                    <a:pt x="18686" y="5527"/>
                  </a:cubicBezTo>
                  <a:cubicBezTo>
                    <a:pt x="19194" y="6373"/>
                    <a:pt x="19750" y="6989"/>
                    <a:pt x="20499" y="7062"/>
                  </a:cubicBezTo>
                  <a:cubicBezTo>
                    <a:pt x="20572" y="7074"/>
                    <a:pt x="20632" y="7074"/>
                    <a:pt x="20693" y="7074"/>
                  </a:cubicBezTo>
                  <a:cubicBezTo>
                    <a:pt x="21853" y="7074"/>
                    <a:pt x="22252" y="5962"/>
                    <a:pt x="22639" y="4874"/>
                  </a:cubicBezTo>
                  <a:cubicBezTo>
                    <a:pt x="22893" y="4149"/>
                    <a:pt x="23158" y="3412"/>
                    <a:pt x="23654" y="2976"/>
                  </a:cubicBezTo>
                  <a:cubicBezTo>
                    <a:pt x="23932" y="2723"/>
                    <a:pt x="24295" y="2590"/>
                    <a:pt x="24669" y="2590"/>
                  </a:cubicBezTo>
                  <a:lnTo>
                    <a:pt x="24657" y="2445"/>
                  </a:lnTo>
                  <a:cubicBezTo>
                    <a:pt x="24210" y="2445"/>
                    <a:pt x="23775" y="2614"/>
                    <a:pt x="23461" y="2940"/>
                  </a:cubicBezTo>
                  <a:cubicBezTo>
                    <a:pt x="22989" y="3399"/>
                    <a:pt x="22735" y="4125"/>
                    <a:pt x="22482" y="4838"/>
                  </a:cubicBezTo>
                  <a:cubicBezTo>
                    <a:pt x="22102" y="5920"/>
                    <a:pt x="21733" y="6936"/>
                    <a:pt x="20664" y="6936"/>
                  </a:cubicBezTo>
                  <a:cubicBezTo>
                    <a:pt x="20611" y="6936"/>
                    <a:pt x="20556" y="6934"/>
                    <a:pt x="20499" y="6929"/>
                  </a:cubicBezTo>
                  <a:cubicBezTo>
                    <a:pt x="19798" y="6856"/>
                    <a:pt x="19279" y="6264"/>
                    <a:pt x="18807" y="5442"/>
                  </a:cubicBezTo>
                  <a:cubicBezTo>
                    <a:pt x="18505" y="4922"/>
                    <a:pt x="18239" y="4330"/>
                    <a:pt x="17949" y="3714"/>
                  </a:cubicBezTo>
                  <a:cubicBezTo>
                    <a:pt x="17127" y="1913"/>
                    <a:pt x="16281" y="39"/>
                    <a:pt x="14649" y="3"/>
                  </a:cubicBezTo>
                  <a:cubicBezTo>
                    <a:pt x="14621" y="2"/>
                    <a:pt x="14592" y="1"/>
                    <a:pt x="14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1738322" y="4060281"/>
              <a:ext cx="461121" cy="81599"/>
            </a:xfrm>
            <a:custGeom>
              <a:avLst/>
              <a:gdLst/>
              <a:ahLst/>
              <a:cxnLst/>
              <a:rect l="l" t="t" r="r" b="b"/>
              <a:pathLst>
                <a:path w="13732" h="2430" extrusionOk="0">
                  <a:moveTo>
                    <a:pt x="424" y="0"/>
                  </a:moveTo>
                  <a:cubicBezTo>
                    <a:pt x="194" y="0"/>
                    <a:pt x="1" y="193"/>
                    <a:pt x="1" y="423"/>
                  </a:cubicBezTo>
                  <a:lnTo>
                    <a:pt x="1" y="2006"/>
                  </a:lnTo>
                  <a:cubicBezTo>
                    <a:pt x="1" y="2248"/>
                    <a:pt x="194" y="2430"/>
                    <a:pt x="424" y="2430"/>
                  </a:cubicBezTo>
                  <a:lnTo>
                    <a:pt x="13308" y="2430"/>
                  </a:lnTo>
                  <a:cubicBezTo>
                    <a:pt x="13538" y="2430"/>
                    <a:pt x="13731" y="2248"/>
                    <a:pt x="13731" y="2006"/>
                  </a:cubicBezTo>
                  <a:lnTo>
                    <a:pt x="13731" y="423"/>
                  </a:lnTo>
                  <a:cubicBezTo>
                    <a:pt x="13731" y="193"/>
                    <a:pt x="13538" y="0"/>
                    <a:pt x="13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1738322" y="4158908"/>
              <a:ext cx="461121" cy="81599"/>
            </a:xfrm>
            <a:custGeom>
              <a:avLst/>
              <a:gdLst/>
              <a:ahLst/>
              <a:cxnLst/>
              <a:rect l="l" t="t" r="r" b="b"/>
              <a:pathLst>
                <a:path w="13732" h="2430" extrusionOk="0">
                  <a:moveTo>
                    <a:pt x="424" y="0"/>
                  </a:moveTo>
                  <a:cubicBezTo>
                    <a:pt x="194" y="0"/>
                    <a:pt x="1" y="194"/>
                    <a:pt x="1" y="423"/>
                  </a:cubicBezTo>
                  <a:lnTo>
                    <a:pt x="1" y="2007"/>
                  </a:lnTo>
                  <a:cubicBezTo>
                    <a:pt x="1" y="2248"/>
                    <a:pt x="194" y="2430"/>
                    <a:pt x="424" y="2430"/>
                  </a:cubicBezTo>
                  <a:lnTo>
                    <a:pt x="13308" y="2430"/>
                  </a:lnTo>
                  <a:cubicBezTo>
                    <a:pt x="13538" y="2430"/>
                    <a:pt x="13731" y="2248"/>
                    <a:pt x="13731" y="2007"/>
                  </a:cubicBezTo>
                  <a:lnTo>
                    <a:pt x="13731" y="423"/>
                  </a:lnTo>
                  <a:cubicBezTo>
                    <a:pt x="13731" y="194"/>
                    <a:pt x="13538" y="0"/>
                    <a:pt x="13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885564" y="3672252"/>
              <a:ext cx="427809" cy="180224"/>
            </a:xfrm>
            <a:custGeom>
              <a:avLst/>
              <a:gdLst/>
              <a:ahLst/>
              <a:cxnLst/>
              <a:rect l="l" t="t" r="r" b="b"/>
              <a:pathLst>
                <a:path w="12740" h="5367" extrusionOk="0">
                  <a:moveTo>
                    <a:pt x="496" y="0"/>
                  </a:moveTo>
                  <a:cubicBezTo>
                    <a:pt x="218" y="0"/>
                    <a:pt x="0" y="230"/>
                    <a:pt x="0" y="496"/>
                  </a:cubicBezTo>
                  <a:lnTo>
                    <a:pt x="0" y="4871"/>
                  </a:lnTo>
                  <a:cubicBezTo>
                    <a:pt x="0" y="5149"/>
                    <a:pt x="218" y="5367"/>
                    <a:pt x="496" y="5367"/>
                  </a:cubicBezTo>
                  <a:lnTo>
                    <a:pt x="12244" y="5367"/>
                  </a:lnTo>
                  <a:cubicBezTo>
                    <a:pt x="12522" y="5367"/>
                    <a:pt x="12740" y="5149"/>
                    <a:pt x="12740" y="4871"/>
                  </a:cubicBezTo>
                  <a:lnTo>
                    <a:pt x="12740" y="496"/>
                  </a:lnTo>
                  <a:cubicBezTo>
                    <a:pt x="12740" y="230"/>
                    <a:pt x="12522" y="0"/>
                    <a:pt x="12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1227722" y="3717687"/>
              <a:ext cx="29651" cy="119780"/>
            </a:xfrm>
            <a:custGeom>
              <a:avLst/>
              <a:gdLst/>
              <a:ahLst/>
              <a:cxnLst/>
              <a:rect l="l" t="t" r="r" b="b"/>
              <a:pathLst>
                <a:path w="883" h="3567" extrusionOk="0">
                  <a:moveTo>
                    <a:pt x="133" y="1"/>
                  </a:moveTo>
                  <a:cubicBezTo>
                    <a:pt x="61" y="1"/>
                    <a:pt x="1" y="49"/>
                    <a:pt x="1" y="122"/>
                  </a:cubicBezTo>
                  <a:lnTo>
                    <a:pt x="1" y="3433"/>
                  </a:lnTo>
                  <a:cubicBezTo>
                    <a:pt x="1" y="3506"/>
                    <a:pt x="61" y="3566"/>
                    <a:pt x="133" y="3566"/>
                  </a:cubicBezTo>
                  <a:lnTo>
                    <a:pt x="762" y="3566"/>
                  </a:lnTo>
                  <a:cubicBezTo>
                    <a:pt x="822" y="3566"/>
                    <a:pt x="883" y="3506"/>
                    <a:pt x="883" y="3433"/>
                  </a:cubicBezTo>
                  <a:lnTo>
                    <a:pt x="883" y="122"/>
                  </a:lnTo>
                  <a:cubicBezTo>
                    <a:pt x="883" y="49"/>
                    <a:pt x="822" y="1"/>
                    <a:pt x="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1268321" y="3689681"/>
              <a:ext cx="29651" cy="147786"/>
            </a:xfrm>
            <a:custGeom>
              <a:avLst/>
              <a:gdLst/>
              <a:ahLst/>
              <a:cxnLst/>
              <a:rect l="l" t="t" r="r" b="b"/>
              <a:pathLst>
                <a:path w="883" h="4401" extrusionOk="0">
                  <a:moveTo>
                    <a:pt x="145" y="1"/>
                  </a:moveTo>
                  <a:cubicBezTo>
                    <a:pt x="73" y="1"/>
                    <a:pt x="0" y="61"/>
                    <a:pt x="0" y="134"/>
                  </a:cubicBezTo>
                  <a:lnTo>
                    <a:pt x="0" y="4255"/>
                  </a:lnTo>
                  <a:cubicBezTo>
                    <a:pt x="0" y="4328"/>
                    <a:pt x="73" y="4400"/>
                    <a:pt x="145" y="4400"/>
                  </a:cubicBezTo>
                  <a:lnTo>
                    <a:pt x="750" y="4400"/>
                  </a:lnTo>
                  <a:cubicBezTo>
                    <a:pt x="822" y="4400"/>
                    <a:pt x="883" y="4328"/>
                    <a:pt x="883" y="4255"/>
                  </a:cubicBezTo>
                  <a:lnTo>
                    <a:pt x="883" y="134"/>
                  </a:lnTo>
                  <a:cubicBezTo>
                    <a:pt x="883" y="61"/>
                    <a:pt x="822"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902590" y="3689681"/>
              <a:ext cx="29685" cy="147786"/>
            </a:xfrm>
            <a:custGeom>
              <a:avLst/>
              <a:gdLst/>
              <a:ahLst/>
              <a:cxnLst/>
              <a:rect l="l" t="t" r="r" b="b"/>
              <a:pathLst>
                <a:path w="884" h="4401" extrusionOk="0">
                  <a:moveTo>
                    <a:pt x="134" y="1"/>
                  </a:moveTo>
                  <a:cubicBezTo>
                    <a:pt x="61" y="1"/>
                    <a:pt x="1" y="61"/>
                    <a:pt x="1" y="134"/>
                  </a:cubicBezTo>
                  <a:lnTo>
                    <a:pt x="1" y="4255"/>
                  </a:lnTo>
                  <a:cubicBezTo>
                    <a:pt x="1" y="4328"/>
                    <a:pt x="61" y="4400"/>
                    <a:pt x="134" y="4400"/>
                  </a:cubicBezTo>
                  <a:lnTo>
                    <a:pt x="738" y="4400"/>
                  </a:lnTo>
                  <a:cubicBezTo>
                    <a:pt x="811" y="4400"/>
                    <a:pt x="883" y="4328"/>
                    <a:pt x="883" y="4255"/>
                  </a:cubicBezTo>
                  <a:lnTo>
                    <a:pt x="883" y="134"/>
                  </a:lnTo>
                  <a:cubicBezTo>
                    <a:pt x="883" y="61"/>
                    <a:pt x="811" y="1"/>
                    <a:pt x="7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943189" y="3724605"/>
              <a:ext cx="29651" cy="112862"/>
            </a:xfrm>
            <a:custGeom>
              <a:avLst/>
              <a:gdLst/>
              <a:ahLst/>
              <a:cxnLst/>
              <a:rect l="l" t="t" r="r" b="b"/>
              <a:pathLst>
                <a:path w="883" h="3361" extrusionOk="0">
                  <a:moveTo>
                    <a:pt x="122" y="0"/>
                  </a:moveTo>
                  <a:cubicBezTo>
                    <a:pt x="49" y="0"/>
                    <a:pt x="1" y="49"/>
                    <a:pt x="1" y="121"/>
                  </a:cubicBezTo>
                  <a:lnTo>
                    <a:pt x="1" y="3240"/>
                  </a:lnTo>
                  <a:cubicBezTo>
                    <a:pt x="1" y="3300"/>
                    <a:pt x="49" y="3360"/>
                    <a:pt x="122" y="3360"/>
                  </a:cubicBezTo>
                  <a:lnTo>
                    <a:pt x="762" y="3360"/>
                  </a:lnTo>
                  <a:cubicBezTo>
                    <a:pt x="823" y="3360"/>
                    <a:pt x="883" y="3300"/>
                    <a:pt x="883" y="3240"/>
                  </a:cubicBezTo>
                  <a:lnTo>
                    <a:pt x="883" y="121"/>
                  </a:lnTo>
                  <a:cubicBezTo>
                    <a:pt x="883" y="49"/>
                    <a:pt x="823" y="0"/>
                    <a:pt x="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983789" y="3689681"/>
              <a:ext cx="29651" cy="147786"/>
            </a:xfrm>
            <a:custGeom>
              <a:avLst/>
              <a:gdLst/>
              <a:ahLst/>
              <a:cxnLst/>
              <a:rect l="l" t="t" r="r" b="b"/>
              <a:pathLst>
                <a:path w="883" h="4401" extrusionOk="0">
                  <a:moveTo>
                    <a:pt x="145" y="1"/>
                  </a:moveTo>
                  <a:cubicBezTo>
                    <a:pt x="61" y="1"/>
                    <a:pt x="0" y="61"/>
                    <a:pt x="0" y="134"/>
                  </a:cubicBezTo>
                  <a:lnTo>
                    <a:pt x="0" y="4255"/>
                  </a:lnTo>
                  <a:cubicBezTo>
                    <a:pt x="0" y="4328"/>
                    <a:pt x="61" y="4400"/>
                    <a:pt x="145" y="4400"/>
                  </a:cubicBezTo>
                  <a:lnTo>
                    <a:pt x="750" y="4400"/>
                  </a:lnTo>
                  <a:cubicBezTo>
                    <a:pt x="822" y="4400"/>
                    <a:pt x="883" y="4328"/>
                    <a:pt x="883" y="4255"/>
                  </a:cubicBezTo>
                  <a:lnTo>
                    <a:pt x="883" y="134"/>
                  </a:lnTo>
                  <a:cubicBezTo>
                    <a:pt x="883" y="61"/>
                    <a:pt x="822"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1024388" y="3755835"/>
              <a:ext cx="29651" cy="81633"/>
            </a:xfrm>
            <a:custGeom>
              <a:avLst/>
              <a:gdLst/>
              <a:ahLst/>
              <a:cxnLst/>
              <a:rect l="l" t="t" r="r" b="b"/>
              <a:pathLst>
                <a:path w="883" h="2431" extrusionOk="0">
                  <a:moveTo>
                    <a:pt x="109" y="1"/>
                  </a:moveTo>
                  <a:cubicBezTo>
                    <a:pt x="48" y="1"/>
                    <a:pt x="0" y="49"/>
                    <a:pt x="0" y="98"/>
                  </a:cubicBezTo>
                  <a:lnTo>
                    <a:pt x="0" y="2322"/>
                  </a:lnTo>
                  <a:cubicBezTo>
                    <a:pt x="0" y="2382"/>
                    <a:pt x="48" y="2430"/>
                    <a:pt x="109" y="2430"/>
                  </a:cubicBezTo>
                  <a:lnTo>
                    <a:pt x="786" y="2430"/>
                  </a:lnTo>
                  <a:cubicBezTo>
                    <a:pt x="834" y="2430"/>
                    <a:pt x="882" y="2382"/>
                    <a:pt x="882" y="2322"/>
                  </a:cubicBezTo>
                  <a:lnTo>
                    <a:pt x="882" y="98"/>
                  </a:lnTo>
                  <a:cubicBezTo>
                    <a:pt x="882" y="49"/>
                    <a:pt x="834" y="1"/>
                    <a:pt x="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1064954" y="3689681"/>
              <a:ext cx="29685" cy="147786"/>
            </a:xfrm>
            <a:custGeom>
              <a:avLst/>
              <a:gdLst/>
              <a:ahLst/>
              <a:cxnLst/>
              <a:rect l="l" t="t" r="r" b="b"/>
              <a:pathLst>
                <a:path w="884" h="4401" extrusionOk="0">
                  <a:moveTo>
                    <a:pt x="146" y="1"/>
                  </a:moveTo>
                  <a:cubicBezTo>
                    <a:pt x="73" y="1"/>
                    <a:pt x="1" y="61"/>
                    <a:pt x="1" y="134"/>
                  </a:cubicBezTo>
                  <a:lnTo>
                    <a:pt x="1" y="4255"/>
                  </a:lnTo>
                  <a:cubicBezTo>
                    <a:pt x="1" y="4328"/>
                    <a:pt x="73" y="4400"/>
                    <a:pt x="146" y="4400"/>
                  </a:cubicBezTo>
                  <a:lnTo>
                    <a:pt x="750" y="4400"/>
                  </a:lnTo>
                  <a:cubicBezTo>
                    <a:pt x="823" y="4400"/>
                    <a:pt x="883" y="4328"/>
                    <a:pt x="883" y="4255"/>
                  </a:cubicBezTo>
                  <a:lnTo>
                    <a:pt x="883" y="134"/>
                  </a:lnTo>
                  <a:cubicBezTo>
                    <a:pt x="883" y="61"/>
                    <a:pt x="823"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1105957" y="3717687"/>
              <a:ext cx="29248" cy="119780"/>
            </a:xfrm>
            <a:custGeom>
              <a:avLst/>
              <a:gdLst/>
              <a:ahLst/>
              <a:cxnLst/>
              <a:rect l="l" t="t" r="r" b="b"/>
              <a:pathLst>
                <a:path w="871" h="3567" extrusionOk="0">
                  <a:moveTo>
                    <a:pt x="121" y="1"/>
                  </a:moveTo>
                  <a:cubicBezTo>
                    <a:pt x="49" y="1"/>
                    <a:pt x="0" y="49"/>
                    <a:pt x="0" y="122"/>
                  </a:cubicBezTo>
                  <a:lnTo>
                    <a:pt x="0" y="3433"/>
                  </a:lnTo>
                  <a:cubicBezTo>
                    <a:pt x="0" y="3506"/>
                    <a:pt x="49" y="3566"/>
                    <a:pt x="121" y="3566"/>
                  </a:cubicBezTo>
                  <a:lnTo>
                    <a:pt x="750" y="3566"/>
                  </a:lnTo>
                  <a:cubicBezTo>
                    <a:pt x="822" y="3566"/>
                    <a:pt x="871" y="3506"/>
                    <a:pt x="871" y="3433"/>
                  </a:cubicBezTo>
                  <a:lnTo>
                    <a:pt x="871" y="122"/>
                  </a:lnTo>
                  <a:cubicBezTo>
                    <a:pt x="871" y="49"/>
                    <a:pt x="822"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1146556" y="3689681"/>
              <a:ext cx="29651" cy="147786"/>
            </a:xfrm>
            <a:custGeom>
              <a:avLst/>
              <a:gdLst/>
              <a:ahLst/>
              <a:cxnLst/>
              <a:rect l="l" t="t" r="r" b="b"/>
              <a:pathLst>
                <a:path w="883" h="4401" extrusionOk="0">
                  <a:moveTo>
                    <a:pt x="133" y="1"/>
                  </a:moveTo>
                  <a:cubicBezTo>
                    <a:pt x="61" y="1"/>
                    <a:pt x="0" y="61"/>
                    <a:pt x="0" y="134"/>
                  </a:cubicBezTo>
                  <a:lnTo>
                    <a:pt x="0" y="4255"/>
                  </a:lnTo>
                  <a:cubicBezTo>
                    <a:pt x="0" y="4328"/>
                    <a:pt x="61" y="4400"/>
                    <a:pt x="133" y="4400"/>
                  </a:cubicBezTo>
                  <a:lnTo>
                    <a:pt x="737" y="4400"/>
                  </a:lnTo>
                  <a:cubicBezTo>
                    <a:pt x="810" y="4400"/>
                    <a:pt x="882" y="4328"/>
                    <a:pt x="882" y="4255"/>
                  </a:cubicBezTo>
                  <a:lnTo>
                    <a:pt x="882" y="134"/>
                  </a:lnTo>
                  <a:cubicBezTo>
                    <a:pt x="882" y="61"/>
                    <a:pt x="810" y="1"/>
                    <a:pt x="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1187122" y="3724605"/>
              <a:ext cx="29685" cy="112862"/>
            </a:xfrm>
            <a:custGeom>
              <a:avLst/>
              <a:gdLst/>
              <a:ahLst/>
              <a:cxnLst/>
              <a:rect l="l" t="t" r="r" b="b"/>
              <a:pathLst>
                <a:path w="884" h="3361" extrusionOk="0">
                  <a:moveTo>
                    <a:pt x="122" y="0"/>
                  </a:moveTo>
                  <a:cubicBezTo>
                    <a:pt x="49" y="0"/>
                    <a:pt x="1" y="49"/>
                    <a:pt x="1" y="121"/>
                  </a:cubicBezTo>
                  <a:lnTo>
                    <a:pt x="1" y="3240"/>
                  </a:lnTo>
                  <a:cubicBezTo>
                    <a:pt x="1" y="3300"/>
                    <a:pt x="49" y="3360"/>
                    <a:pt x="122" y="3360"/>
                  </a:cubicBezTo>
                  <a:lnTo>
                    <a:pt x="762" y="3360"/>
                  </a:lnTo>
                  <a:cubicBezTo>
                    <a:pt x="823" y="3360"/>
                    <a:pt x="883" y="3300"/>
                    <a:pt x="883" y="3240"/>
                  </a:cubicBezTo>
                  <a:lnTo>
                    <a:pt x="883" y="121"/>
                  </a:lnTo>
                  <a:cubicBezTo>
                    <a:pt x="883" y="49"/>
                    <a:pt x="823" y="0"/>
                    <a:pt x="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885564" y="3866250"/>
              <a:ext cx="427809" cy="180257"/>
            </a:xfrm>
            <a:custGeom>
              <a:avLst/>
              <a:gdLst/>
              <a:ahLst/>
              <a:cxnLst/>
              <a:rect l="l" t="t" r="r" b="b"/>
              <a:pathLst>
                <a:path w="12740" h="5368" extrusionOk="0">
                  <a:moveTo>
                    <a:pt x="496" y="1"/>
                  </a:moveTo>
                  <a:cubicBezTo>
                    <a:pt x="218" y="1"/>
                    <a:pt x="0" y="230"/>
                    <a:pt x="0" y="496"/>
                  </a:cubicBezTo>
                  <a:lnTo>
                    <a:pt x="0" y="4872"/>
                  </a:lnTo>
                  <a:cubicBezTo>
                    <a:pt x="0" y="5150"/>
                    <a:pt x="218" y="5367"/>
                    <a:pt x="496" y="5367"/>
                  </a:cubicBezTo>
                  <a:lnTo>
                    <a:pt x="12244" y="5367"/>
                  </a:lnTo>
                  <a:cubicBezTo>
                    <a:pt x="12522" y="5367"/>
                    <a:pt x="12740" y="5150"/>
                    <a:pt x="12740" y="4872"/>
                  </a:cubicBezTo>
                  <a:lnTo>
                    <a:pt x="12740" y="496"/>
                  </a:lnTo>
                  <a:cubicBezTo>
                    <a:pt x="12740" y="230"/>
                    <a:pt x="12522" y="1"/>
                    <a:pt x="12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885564" y="4060281"/>
              <a:ext cx="427809" cy="180224"/>
            </a:xfrm>
            <a:custGeom>
              <a:avLst/>
              <a:gdLst/>
              <a:ahLst/>
              <a:cxnLst/>
              <a:rect l="l" t="t" r="r" b="b"/>
              <a:pathLst>
                <a:path w="12740" h="5367" extrusionOk="0">
                  <a:moveTo>
                    <a:pt x="496" y="0"/>
                  </a:moveTo>
                  <a:cubicBezTo>
                    <a:pt x="218" y="0"/>
                    <a:pt x="0" y="230"/>
                    <a:pt x="0" y="496"/>
                  </a:cubicBezTo>
                  <a:lnTo>
                    <a:pt x="0" y="4871"/>
                  </a:lnTo>
                  <a:cubicBezTo>
                    <a:pt x="0" y="5149"/>
                    <a:pt x="218" y="5367"/>
                    <a:pt x="496" y="5367"/>
                  </a:cubicBezTo>
                  <a:lnTo>
                    <a:pt x="12244" y="5367"/>
                  </a:lnTo>
                  <a:cubicBezTo>
                    <a:pt x="12522" y="5367"/>
                    <a:pt x="12740" y="5149"/>
                    <a:pt x="12740" y="4871"/>
                  </a:cubicBezTo>
                  <a:lnTo>
                    <a:pt x="12740" y="496"/>
                  </a:lnTo>
                  <a:cubicBezTo>
                    <a:pt x="12740" y="230"/>
                    <a:pt x="12522" y="0"/>
                    <a:pt x="122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897317" y="3889790"/>
              <a:ext cx="404706" cy="136469"/>
            </a:xfrm>
            <a:custGeom>
              <a:avLst/>
              <a:gdLst/>
              <a:ahLst/>
              <a:cxnLst/>
              <a:rect l="l" t="t" r="r" b="b"/>
              <a:pathLst>
                <a:path w="12052" h="4064" extrusionOk="0">
                  <a:moveTo>
                    <a:pt x="11749" y="1"/>
                  </a:moveTo>
                  <a:lnTo>
                    <a:pt x="11749" y="13"/>
                  </a:lnTo>
                  <a:cubicBezTo>
                    <a:pt x="11616" y="13"/>
                    <a:pt x="11507" y="109"/>
                    <a:pt x="11507" y="242"/>
                  </a:cubicBezTo>
                  <a:cubicBezTo>
                    <a:pt x="11507" y="291"/>
                    <a:pt x="11520" y="327"/>
                    <a:pt x="11544" y="363"/>
                  </a:cubicBezTo>
                  <a:lnTo>
                    <a:pt x="9598" y="2563"/>
                  </a:lnTo>
                  <a:cubicBezTo>
                    <a:pt x="9574" y="2551"/>
                    <a:pt x="9537" y="2539"/>
                    <a:pt x="9513" y="2539"/>
                  </a:cubicBezTo>
                  <a:cubicBezTo>
                    <a:pt x="9477" y="2539"/>
                    <a:pt x="9441" y="2551"/>
                    <a:pt x="9416" y="2563"/>
                  </a:cubicBezTo>
                  <a:lnTo>
                    <a:pt x="7313" y="496"/>
                  </a:lnTo>
                  <a:cubicBezTo>
                    <a:pt x="7393" y="344"/>
                    <a:pt x="7212" y="235"/>
                    <a:pt x="7057" y="235"/>
                  </a:cubicBezTo>
                  <a:cubicBezTo>
                    <a:pt x="6953" y="235"/>
                    <a:pt x="6861" y="283"/>
                    <a:pt x="6866" y="399"/>
                  </a:cubicBezTo>
                  <a:cubicBezTo>
                    <a:pt x="6866" y="436"/>
                    <a:pt x="6866" y="472"/>
                    <a:pt x="6890" y="508"/>
                  </a:cubicBezTo>
                  <a:lnTo>
                    <a:pt x="4195" y="3409"/>
                  </a:lnTo>
                  <a:cubicBezTo>
                    <a:pt x="4147" y="3385"/>
                    <a:pt x="4098" y="3373"/>
                    <a:pt x="4050" y="3373"/>
                  </a:cubicBezTo>
                  <a:cubicBezTo>
                    <a:pt x="4014" y="3373"/>
                    <a:pt x="3977" y="3385"/>
                    <a:pt x="3941" y="3397"/>
                  </a:cubicBezTo>
                  <a:lnTo>
                    <a:pt x="2467" y="1475"/>
                  </a:lnTo>
                  <a:cubicBezTo>
                    <a:pt x="2491" y="1439"/>
                    <a:pt x="2503" y="1391"/>
                    <a:pt x="2503" y="1342"/>
                  </a:cubicBezTo>
                  <a:cubicBezTo>
                    <a:pt x="2491" y="1191"/>
                    <a:pt x="2379" y="1116"/>
                    <a:pt x="2267" y="1116"/>
                  </a:cubicBezTo>
                  <a:cubicBezTo>
                    <a:pt x="2155" y="1116"/>
                    <a:pt x="2043" y="1191"/>
                    <a:pt x="2031" y="1342"/>
                  </a:cubicBezTo>
                  <a:cubicBezTo>
                    <a:pt x="2031" y="1378"/>
                    <a:pt x="2043" y="1427"/>
                    <a:pt x="2056" y="1463"/>
                  </a:cubicBezTo>
                  <a:lnTo>
                    <a:pt x="412" y="3602"/>
                  </a:lnTo>
                  <a:cubicBezTo>
                    <a:pt x="388" y="3590"/>
                    <a:pt x="351" y="3590"/>
                    <a:pt x="327" y="3590"/>
                  </a:cubicBezTo>
                  <a:cubicBezTo>
                    <a:pt x="110" y="3590"/>
                    <a:pt x="1" y="3844"/>
                    <a:pt x="158" y="3989"/>
                  </a:cubicBezTo>
                  <a:cubicBezTo>
                    <a:pt x="205" y="4041"/>
                    <a:pt x="266" y="4064"/>
                    <a:pt x="326" y="4064"/>
                  </a:cubicBezTo>
                  <a:cubicBezTo>
                    <a:pt x="448" y="4064"/>
                    <a:pt x="569" y="3966"/>
                    <a:pt x="569" y="3820"/>
                  </a:cubicBezTo>
                  <a:cubicBezTo>
                    <a:pt x="569" y="3772"/>
                    <a:pt x="545" y="3735"/>
                    <a:pt x="533" y="3699"/>
                  </a:cubicBezTo>
                  <a:lnTo>
                    <a:pt x="2176" y="1560"/>
                  </a:lnTo>
                  <a:cubicBezTo>
                    <a:pt x="2201" y="1572"/>
                    <a:pt x="2237" y="1584"/>
                    <a:pt x="2273" y="1584"/>
                  </a:cubicBezTo>
                  <a:cubicBezTo>
                    <a:pt x="2297" y="1584"/>
                    <a:pt x="2321" y="1572"/>
                    <a:pt x="2346" y="1572"/>
                  </a:cubicBezTo>
                  <a:lnTo>
                    <a:pt x="3832" y="3518"/>
                  </a:lnTo>
                  <a:cubicBezTo>
                    <a:pt x="3820" y="3542"/>
                    <a:pt x="3808" y="3578"/>
                    <a:pt x="3820" y="3615"/>
                  </a:cubicBezTo>
                  <a:cubicBezTo>
                    <a:pt x="3814" y="3772"/>
                    <a:pt x="3932" y="3850"/>
                    <a:pt x="4051" y="3850"/>
                  </a:cubicBezTo>
                  <a:cubicBezTo>
                    <a:pt x="4171" y="3850"/>
                    <a:pt x="4292" y="3772"/>
                    <a:pt x="4292" y="3615"/>
                  </a:cubicBezTo>
                  <a:cubicBezTo>
                    <a:pt x="4292" y="3590"/>
                    <a:pt x="4292" y="3566"/>
                    <a:pt x="4280" y="3542"/>
                  </a:cubicBezTo>
                  <a:lnTo>
                    <a:pt x="6987" y="617"/>
                  </a:lnTo>
                  <a:cubicBezTo>
                    <a:pt x="7023" y="629"/>
                    <a:pt x="7060" y="641"/>
                    <a:pt x="7096" y="641"/>
                  </a:cubicBezTo>
                  <a:cubicBezTo>
                    <a:pt x="7132" y="641"/>
                    <a:pt x="7180" y="629"/>
                    <a:pt x="7217" y="605"/>
                  </a:cubicBezTo>
                  <a:lnTo>
                    <a:pt x="9296" y="2660"/>
                  </a:lnTo>
                  <a:cubicBezTo>
                    <a:pt x="9284" y="2696"/>
                    <a:pt x="9271" y="2732"/>
                    <a:pt x="9271" y="2781"/>
                  </a:cubicBezTo>
                  <a:cubicBezTo>
                    <a:pt x="9284" y="2926"/>
                    <a:pt x="9395" y="2998"/>
                    <a:pt x="9507" y="2998"/>
                  </a:cubicBezTo>
                  <a:cubicBezTo>
                    <a:pt x="9619" y="2998"/>
                    <a:pt x="9731" y="2926"/>
                    <a:pt x="9743" y="2781"/>
                  </a:cubicBezTo>
                  <a:cubicBezTo>
                    <a:pt x="9743" y="2732"/>
                    <a:pt x="9731" y="2696"/>
                    <a:pt x="9707" y="2660"/>
                  </a:cubicBezTo>
                  <a:lnTo>
                    <a:pt x="11653" y="460"/>
                  </a:lnTo>
                  <a:cubicBezTo>
                    <a:pt x="11689" y="472"/>
                    <a:pt x="11713" y="484"/>
                    <a:pt x="11749" y="484"/>
                  </a:cubicBezTo>
                  <a:cubicBezTo>
                    <a:pt x="12051" y="460"/>
                    <a:pt x="12051" y="25"/>
                    <a:pt x="1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901381" y="4074083"/>
              <a:ext cx="361690" cy="15044"/>
            </a:xfrm>
            <a:custGeom>
              <a:avLst/>
              <a:gdLst/>
              <a:ahLst/>
              <a:cxnLst/>
              <a:rect l="l" t="t" r="r" b="b"/>
              <a:pathLst>
                <a:path w="10771" h="448" extrusionOk="0">
                  <a:moveTo>
                    <a:pt x="218" y="0"/>
                  </a:moveTo>
                  <a:cubicBezTo>
                    <a:pt x="97" y="0"/>
                    <a:pt x="1" y="97"/>
                    <a:pt x="1" y="218"/>
                  </a:cubicBezTo>
                  <a:lnTo>
                    <a:pt x="1" y="242"/>
                  </a:lnTo>
                  <a:cubicBezTo>
                    <a:pt x="1" y="351"/>
                    <a:pt x="97" y="447"/>
                    <a:pt x="218" y="447"/>
                  </a:cubicBezTo>
                  <a:lnTo>
                    <a:pt x="10552" y="447"/>
                  </a:lnTo>
                  <a:cubicBezTo>
                    <a:pt x="10673" y="447"/>
                    <a:pt x="10770" y="351"/>
                    <a:pt x="10770" y="242"/>
                  </a:cubicBezTo>
                  <a:lnTo>
                    <a:pt x="10770" y="218"/>
                  </a:lnTo>
                  <a:cubicBezTo>
                    <a:pt x="10770" y="97"/>
                    <a:pt x="10673" y="0"/>
                    <a:pt x="10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901381" y="4101250"/>
              <a:ext cx="325558" cy="15077"/>
            </a:xfrm>
            <a:custGeom>
              <a:avLst/>
              <a:gdLst/>
              <a:ahLst/>
              <a:cxnLst/>
              <a:rect l="l" t="t" r="r" b="b"/>
              <a:pathLst>
                <a:path w="9695" h="449" extrusionOk="0">
                  <a:moveTo>
                    <a:pt x="206" y="1"/>
                  </a:moveTo>
                  <a:cubicBezTo>
                    <a:pt x="85" y="1"/>
                    <a:pt x="1" y="85"/>
                    <a:pt x="1" y="206"/>
                  </a:cubicBezTo>
                  <a:lnTo>
                    <a:pt x="1" y="243"/>
                  </a:lnTo>
                  <a:cubicBezTo>
                    <a:pt x="1" y="363"/>
                    <a:pt x="85" y="448"/>
                    <a:pt x="206" y="448"/>
                  </a:cubicBezTo>
                  <a:lnTo>
                    <a:pt x="9489" y="448"/>
                  </a:lnTo>
                  <a:cubicBezTo>
                    <a:pt x="9598" y="448"/>
                    <a:pt x="9694" y="363"/>
                    <a:pt x="9694" y="243"/>
                  </a:cubicBezTo>
                  <a:lnTo>
                    <a:pt x="9694" y="206"/>
                  </a:lnTo>
                  <a:cubicBezTo>
                    <a:pt x="9694" y="85"/>
                    <a:pt x="9598" y="1"/>
                    <a:pt x="9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901381" y="4128450"/>
              <a:ext cx="398595" cy="15447"/>
            </a:xfrm>
            <a:custGeom>
              <a:avLst/>
              <a:gdLst/>
              <a:ahLst/>
              <a:cxnLst/>
              <a:rect l="l" t="t" r="r" b="b"/>
              <a:pathLst>
                <a:path w="11870" h="460" extrusionOk="0">
                  <a:moveTo>
                    <a:pt x="218" y="1"/>
                  </a:moveTo>
                  <a:cubicBezTo>
                    <a:pt x="97" y="1"/>
                    <a:pt x="1" y="97"/>
                    <a:pt x="1" y="230"/>
                  </a:cubicBezTo>
                  <a:cubicBezTo>
                    <a:pt x="1" y="351"/>
                    <a:pt x="97" y="460"/>
                    <a:pt x="218" y="460"/>
                  </a:cubicBezTo>
                  <a:lnTo>
                    <a:pt x="11640" y="460"/>
                  </a:lnTo>
                  <a:cubicBezTo>
                    <a:pt x="11761" y="460"/>
                    <a:pt x="11870" y="351"/>
                    <a:pt x="11870" y="230"/>
                  </a:cubicBezTo>
                  <a:cubicBezTo>
                    <a:pt x="11870" y="97"/>
                    <a:pt x="11761" y="1"/>
                    <a:pt x="11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901381" y="4155651"/>
              <a:ext cx="289426" cy="15044"/>
            </a:xfrm>
            <a:custGeom>
              <a:avLst/>
              <a:gdLst/>
              <a:ahLst/>
              <a:cxnLst/>
              <a:rect l="l" t="t" r="r" b="b"/>
              <a:pathLst>
                <a:path w="8619" h="448" extrusionOk="0">
                  <a:moveTo>
                    <a:pt x="194" y="0"/>
                  </a:moveTo>
                  <a:cubicBezTo>
                    <a:pt x="85" y="0"/>
                    <a:pt x="1" y="85"/>
                    <a:pt x="1" y="194"/>
                  </a:cubicBezTo>
                  <a:lnTo>
                    <a:pt x="1" y="254"/>
                  </a:lnTo>
                  <a:cubicBezTo>
                    <a:pt x="1" y="363"/>
                    <a:pt x="85" y="448"/>
                    <a:pt x="194" y="448"/>
                  </a:cubicBezTo>
                  <a:lnTo>
                    <a:pt x="8425" y="448"/>
                  </a:lnTo>
                  <a:cubicBezTo>
                    <a:pt x="8534" y="448"/>
                    <a:pt x="8619" y="363"/>
                    <a:pt x="8619" y="254"/>
                  </a:cubicBezTo>
                  <a:lnTo>
                    <a:pt x="8619" y="194"/>
                  </a:lnTo>
                  <a:cubicBezTo>
                    <a:pt x="8619" y="85"/>
                    <a:pt x="8534" y="0"/>
                    <a:pt x="8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901381" y="4182852"/>
              <a:ext cx="365720" cy="15044"/>
            </a:xfrm>
            <a:custGeom>
              <a:avLst/>
              <a:gdLst/>
              <a:ahLst/>
              <a:cxnLst/>
              <a:rect l="l" t="t" r="r" b="b"/>
              <a:pathLst>
                <a:path w="10891" h="448" extrusionOk="0">
                  <a:moveTo>
                    <a:pt x="218" y="0"/>
                  </a:moveTo>
                  <a:cubicBezTo>
                    <a:pt x="97" y="0"/>
                    <a:pt x="1" y="97"/>
                    <a:pt x="1" y="218"/>
                  </a:cubicBezTo>
                  <a:lnTo>
                    <a:pt x="1" y="230"/>
                  </a:lnTo>
                  <a:cubicBezTo>
                    <a:pt x="1" y="351"/>
                    <a:pt x="97" y="448"/>
                    <a:pt x="218" y="448"/>
                  </a:cubicBezTo>
                  <a:lnTo>
                    <a:pt x="10673" y="448"/>
                  </a:lnTo>
                  <a:cubicBezTo>
                    <a:pt x="10794" y="448"/>
                    <a:pt x="10891" y="351"/>
                    <a:pt x="10891" y="230"/>
                  </a:cubicBezTo>
                  <a:lnTo>
                    <a:pt x="10891" y="218"/>
                  </a:lnTo>
                  <a:cubicBezTo>
                    <a:pt x="10891" y="97"/>
                    <a:pt x="10794" y="0"/>
                    <a:pt x="10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901381" y="4210052"/>
              <a:ext cx="398595" cy="15044"/>
            </a:xfrm>
            <a:custGeom>
              <a:avLst/>
              <a:gdLst/>
              <a:ahLst/>
              <a:cxnLst/>
              <a:rect l="l" t="t" r="r" b="b"/>
              <a:pathLst>
                <a:path w="11870" h="448" extrusionOk="0">
                  <a:moveTo>
                    <a:pt x="218" y="0"/>
                  </a:moveTo>
                  <a:cubicBezTo>
                    <a:pt x="97" y="0"/>
                    <a:pt x="1" y="97"/>
                    <a:pt x="1" y="218"/>
                  </a:cubicBezTo>
                  <a:cubicBezTo>
                    <a:pt x="1" y="351"/>
                    <a:pt x="97" y="447"/>
                    <a:pt x="218" y="447"/>
                  </a:cubicBezTo>
                  <a:lnTo>
                    <a:pt x="11640" y="447"/>
                  </a:lnTo>
                  <a:cubicBezTo>
                    <a:pt x="11761" y="447"/>
                    <a:pt x="11870" y="351"/>
                    <a:pt x="11870" y="218"/>
                  </a:cubicBezTo>
                  <a:cubicBezTo>
                    <a:pt x="11870" y="97"/>
                    <a:pt x="11761" y="0"/>
                    <a:pt x="11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298343" y="4060281"/>
              <a:ext cx="210681" cy="180459"/>
            </a:xfrm>
            <a:custGeom>
              <a:avLst/>
              <a:gdLst/>
              <a:ahLst/>
              <a:cxnLst/>
              <a:rect l="l" t="t" r="r" b="b"/>
              <a:pathLst>
                <a:path w="6274" h="5374" extrusionOk="0">
                  <a:moveTo>
                    <a:pt x="3590" y="0"/>
                  </a:moveTo>
                  <a:cubicBezTo>
                    <a:pt x="1197" y="0"/>
                    <a:pt x="1" y="2889"/>
                    <a:pt x="1693" y="4581"/>
                  </a:cubicBezTo>
                  <a:cubicBezTo>
                    <a:pt x="2240" y="5128"/>
                    <a:pt x="2913" y="5374"/>
                    <a:pt x="3573" y="5374"/>
                  </a:cubicBezTo>
                  <a:cubicBezTo>
                    <a:pt x="4952" y="5374"/>
                    <a:pt x="6274" y="4302"/>
                    <a:pt x="6274" y="2683"/>
                  </a:cubicBezTo>
                  <a:cubicBezTo>
                    <a:pt x="6274" y="2611"/>
                    <a:pt x="6274" y="2550"/>
                    <a:pt x="6262" y="2478"/>
                  </a:cubicBezTo>
                  <a:cubicBezTo>
                    <a:pt x="6165" y="1318"/>
                    <a:pt x="5343" y="351"/>
                    <a:pt x="4207" y="73"/>
                  </a:cubicBezTo>
                  <a:cubicBezTo>
                    <a:pt x="4001" y="24"/>
                    <a:pt x="3796" y="0"/>
                    <a:pt x="3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418899" y="4062699"/>
              <a:ext cx="89726" cy="87711"/>
            </a:xfrm>
            <a:custGeom>
              <a:avLst/>
              <a:gdLst/>
              <a:ahLst/>
              <a:cxnLst/>
              <a:rect l="l" t="t" r="r" b="b"/>
              <a:pathLst>
                <a:path w="2672" h="2612" extrusionOk="0">
                  <a:moveTo>
                    <a:pt x="617" y="1"/>
                  </a:moveTo>
                  <a:lnTo>
                    <a:pt x="0" y="2611"/>
                  </a:lnTo>
                  <a:lnTo>
                    <a:pt x="0" y="2611"/>
                  </a:lnTo>
                  <a:lnTo>
                    <a:pt x="2672" y="2406"/>
                  </a:lnTo>
                  <a:cubicBezTo>
                    <a:pt x="2575" y="1246"/>
                    <a:pt x="1741" y="279"/>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530119" y="4062699"/>
              <a:ext cx="185093" cy="12223"/>
            </a:xfrm>
            <a:custGeom>
              <a:avLst/>
              <a:gdLst/>
              <a:ahLst/>
              <a:cxnLst/>
              <a:rect l="l" t="t" r="r" b="b"/>
              <a:pathLst>
                <a:path w="5512" h="364" extrusionOk="0">
                  <a:moveTo>
                    <a:pt x="169" y="1"/>
                  </a:moveTo>
                  <a:cubicBezTo>
                    <a:pt x="73" y="1"/>
                    <a:pt x="0" y="85"/>
                    <a:pt x="0" y="182"/>
                  </a:cubicBezTo>
                  <a:cubicBezTo>
                    <a:pt x="0" y="279"/>
                    <a:pt x="73" y="363"/>
                    <a:pt x="169" y="363"/>
                  </a:cubicBezTo>
                  <a:lnTo>
                    <a:pt x="5343" y="363"/>
                  </a:lnTo>
                  <a:cubicBezTo>
                    <a:pt x="5439" y="363"/>
                    <a:pt x="5512" y="279"/>
                    <a:pt x="5512" y="182"/>
                  </a:cubicBezTo>
                  <a:cubicBezTo>
                    <a:pt x="5512" y="85"/>
                    <a:pt x="5439" y="1"/>
                    <a:pt x="5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530119" y="4086642"/>
              <a:ext cx="159136" cy="11820"/>
            </a:xfrm>
            <a:custGeom>
              <a:avLst/>
              <a:gdLst/>
              <a:ahLst/>
              <a:cxnLst/>
              <a:rect l="l" t="t" r="r" b="b"/>
              <a:pathLst>
                <a:path w="4739" h="352" extrusionOk="0">
                  <a:moveTo>
                    <a:pt x="157" y="1"/>
                  </a:moveTo>
                  <a:cubicBezTo>
                    <a:pt x="73" y="1"/>
                    <a:pt x="0" y="73"/>
                    <a:pt x="0" y="158"/>
                  </a:cubicBezTo>
                  <a:lnTo>
                    <a:pt x="0" y="182"/>
                  </a:lnTo>
                  <a:cubicBezTo>
                    <a:pt x="0" y="279"/>
                    <a:pt x="73" y="351"/>
                    <a:pt x="157" y="351"/>
                  </a:cubicBezTo>
                  <a:lnTo>
                    <a:pt x="4569" y="351"/>
                  </a:lnTo>
                  <a:cubicBezTo>
                    <a:pt x="4666" y="351"/>
                    <a:pt x="4738" y="279"/>
                    <a:pt x="4738" y="182"/>
                  </a:cubicBezTo>
                  <a:lnTo>
                    <a:pt x="4738" y="158"/>
                  </a:lnTo>
                  <a:cubicBezTo>
                    <a:pt x="4738" y="73"/>
                    <a:pt x="4666" y="1"/>
                    <a:pt x="4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530119" y="4110182"/>
              <a:ext cx="123004" cy="11820"/>
            </a:xfrm>
            <a:custGeom>
              <a:avLst/>
              <a:gdLst/>
              <a:ahLst/>
              <a:cxnLst/>
              <a:rect l="l" t="t" r="r" b="b"/>
              <a:pathLst>
                <a:path w="3663" h="352" extrusionOk="0">
                  <a:moveTo>
                    <a:pt x="145" y="1"/>
                  </a:moveTo>
                  <a:cubicBezTo>
                    <a:pt x="61" y="1"/>
                    <a:pt x="0" y="61"/>
                    <a:pt x="0" y="146"/>
                  </a:cubicBezTo>
                  <a:lnTo>
                    <a:pt x="0" y="206"/>
                  </a:lnTo>
                  <a:cubicBezTo>
                    <a:pt x="0" y="291"/>
                    <a:pt x="61" y="351"/>
                    <a:pt x="145" y="351"/>
                  </a:cubicBezTo>
                  <a:lnTo>
                    <a:pt x="3517" y="351"/>
                  </a:lnTo>
                  <a:cubicBezTo>
                    <a:pt x="3602" y="351"/>
                    <a:pt x="3662" y="291"/>
                    <a:pt x="3662" y="206"/>
                  </a:cubicBezTo>
                  <a:lnTo>
                    <a:pt x="3662" y="146"/>
                  </a:lnTo>
                  <a:cubicBezTo>
                    <a:pt x="3662" y="61"/>
                    <a:pt x="3602" y="1"/>
                    <a:pt x="3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530119" y="4133723"/>
              <a:ext cx="185093" cy="11820"/>
            </a:xfrm>
            <a:custGeom>
              <a:avLst/>
              <a:gdLst/>
              <a:ahLst/>
              <a:cxnLst/>
              <a:rect l="l" t="t" r="r" b="b"/>
              <a:pathLst>
                <a:path w="5512" h="352" extrusionOk="0">
                  <a:moveTo>
                    <a:pt x="169" y="1"/>
                  </a:moveTo>
                  <a:cubicBezTo>
                    <a:pt x="73" y="1"/>
                    <a:pt x="0" y="73"/>
                    <a:pt x="0" y="182"/>
                  </a:cubicBezTo>
                  <a:cubicBezTo>
                    <a:pt x="0" y="279"/>
                    <a:pt x="73" y="351"/>
                    <a:pt x="169" y="351"/>
                  </a:cubicBezTo>
                  <a:lnTo>
                    <a:pt x="5343" y="351"/>
                  </a:lnTo>
                  <a:cubicBezTo>
                    <a:pt x="5439" y="351"/>
                    <a:pt x="5512" y="279"/>
                    <a:pt x="5512" y="182"/>
                  </a:cubicBezTo>
                  <a:cubicBezTo>
                    <a:pt x="5512" y="73"/>
                    <a:pt x="5439" y="1"/>
                    <a:pt x="5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530119" y="4157263"/>
              <a:ext cx="164811" cy="11820"/>
            </a:xfrm>
            <a:custGeom>
              <a:avLst/>
              <a:gdLst/>
              <a:ahLst/>
              <a:cxnLst/>
              <a:rect l="l" t="t" r="r" b="b"/>
              <a:pathLst>
                <a:path w="4908" h="352" extrusionOk="0">
                  <a:moveTo>
                    <a:pt x="169" y="1"/>
                  </a:moveTo>
                  <a:cubicBezTo>
                    <a:pt x="73" y="1"/>
                    <a:pt x="0" y="73"/>
                    <a:pt x="0" y="170"/>
                  </a:cubicBezTo>
                  <a:lnTo>
                    <a:pt x="0" y="182"/>
                  </a:lnTo>
                  <a:cubicBezTo>
                    <a:pt x="0" y="279"/>
                    <a:pt x="73" y="351"/>
                    <a:pt x="169" y="351"/>
                  </a:cubicBezTo>
                  <a:lnTo>
                    <a:pt x="4738" y="351"/>
                  </a:lnTo>
                  <a:cubicBezTo>
                    <a:pt x="4835" y="351"/>
                    <a:pt x="4907" y="279"/>
                    <a:pt x="4907" y="182"/>
                  </a:cubicBezTo>
                  <a:lnTo>
                    <a:pt x="4907" y="170"/>
                  </a:lnTo>
                  <a:cubicBezTo>
                    <a:pt x="4907" y="73"/>
                    <a:pt x="4835" y="1"/>
                    <a:pt x="47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530119" y="4180803"/>
              <a:ext cx="185093" cy="11820"/>
            </a:xfrm>
            <a:custGeom>
              <a:avLst/>
              <a:gdLst/>
              <a:ahLst/>
              <a:cxnLst/>
              <a:rect l="l" t="t" r="r" b="b"/>
              <a:pathLst>
                <a:path w="5512" h="352" extrusionOk="0">
                  <a:moveTo>
                    <a:pt x="169" y="1"/>
                  </a:moveTo>
                  <a:cubicBezTo>
                    <a:pt x="73" y="1"/>
                    <a:pt x="0" y="85"/>
                    <a:pt x="0" y="182"/>
                  </a:cubicBezTo>
                  <a:cubicBezTo>
                    <a:pt x="0" y="279"/>
                    <a:pt x="73" y="351"/>
                    <a:pt x="169" y="351"/>
                  </a:cubicBezTo>
                  <a:lnTo>
                    <a:pt x="5343" y="351"/>
                  </a:lnTo>
                  <a:cubicBezTo>
                    <a:pt x="5439" y="351"/>
                    <a:pt x="5512" y="279"/>
                    <a:pt x="5512" y="182"/>
                  </a:cubicBezTo>
                  <a:cubicBezTo>
                    <a:pt x="5512" y="85"/>
                    <a:pt x="5439" y="1"/>
                    <a:pt x="5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530119" y="4204344"/>
              <a:ext cx="149800" cy="12223"/>
            </a:xfrm>
            <a:custGeom>
              <a:avLst/>
              <a:gdLst/>
              <a:ahLst/>
              <a:cxnLst/>
              <a:rect l="l" t="t" r="r" b="b"/>
              <a:pathLst>
                <a:path w="4461" h="364" extrusionOk="0">
                  <a:moveTo>
                    <a:pt x="157" y="1"/>
                  </a:moveTo>
                  <a:cubicBezTo>
                    <a:pt x="73" y="1"/>
                    <a:pt x="0" y="73"/>
                    <a:pt x="0" y="158"/>
                  </a:cubicBezTo>
                  <a:lnTo>
                    <a:pt x="0" y="194"/>
                  </a:lnTo>
                  <a:cubicBezTo>
                    <a:pt x="0" y="291"/>
                    <a:pt x="73" y="364"/>
                    <a:pt x="157" y="364"/>
                  </a:cubicBezTo>
                  <a:lnTo>
                    <a:pt x="4291" y="364"/>
                  </a:lnTo>
                  <a:cubicBezTo>
                    <a:pt x="4388" y="364"/>
                    <a:pt x="4460" y="291"/>
                    <a:pt x="4460" y="194"/>
                  </a:cubicBezTo>
                  <a:lnTo>
                    <a:pt x="4460" y="158"/>
                  </a:lnTo>
                  <a:cubicBezTo>
                    <a:pt x="4460" y="73"/>
                    <a:pt x="4388" y="1"/>
                    <a:pt x="42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530119" y="4228320"/>
              <a:ext cx="185093" cy="11787"/>
            </a:xfrm>
            <a:custGeom>
              <a:avLst/>
              <a:gdLst/>
              <a:ahLst/>
              <a:cxnLst/>
              <a:rect l="l" t="t" r="r" b="b"/>
              <a:pathLst>
                <a:path w="5512" h="351" extrusionOk="0">
                  <a:moveTo>
                    <a:pt x="169" y="0"/>
                  </a:moveTo>
                  <a:cubicBezTo>
                    <a:pt x="73" y="0"/>
                    <a:pt x="0" y="73"/>
                    <a:pt x="0" y="169"/>
                  </a:cubicBezTo>
                  <a:cubicBezTo>
                    <a:pt x="0" y="266"/>
                    <a:pt x="73" y="351"/>
                    <a:pt x="169" y="351"/>
                  </a:cubicBezTo>
                  <a:lnTo>
                    <a:pt x="5343" y="351"/>
                  </a:lnTo>
                  <a:cubicBezTo>
                    <a:pt x="5439" y="351"/>
                    <a:pt x="5512" y="266"/>
                    <a:pt x="5512" y="169"/>
                  </a:cubicBezTo>
                  <a:cubicBezTo>
                    <a:pt x="5512" y="73"/>
                    <a:pt x="5439" y="0"/>
                    <a:pt x="5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982143" y="4567623"/>
              <a:ext cx="225322" cy="25219"/>
            </a:xfrm>
            <a:custGeom>
              <a:avLst/>
              <a:gdLst/>
              <a:ahLst/>
              <a:cxnLst/>
              <a:rect l="l" t="t" r="r" b="b"/>
              <a:pathLst>
                <a:path w="6710" h="751" extrusionOk="0">
                  <a:moveTo>
                    <a:pt x="3361" y="1"/>
                  </a:moveTo>
                  <a:cubicBezTo>
                    <a:pt x="1512" y="1"/>
                    <a:pt x="1" y="158"/>
                    <a:pt x="1" y="375"/>
                  </a:cubicBezTo>
                  <a:cubicBezTo>
                    <a:pt x="1" y="581"/>
                    <a:pt x="1512" y="750"/>
                    <a:pt x="3361" y="750"/>
                  </a:cubicBezTo>
                  <a:cubicBezTo>
                    <a:pt x="5210" y="750"/>
                    <a:pt x="6709" y="581"/>
                    <a:pt x="6709" y="375"/>
                  </a:cubicBezTo>
                  <a:cubicBezTo>
                    <a:pt x="6709" y="170"/>
                    <a:pt x="5210" y="1"/>
                    <a:pt x="33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021534" y="4134965"/>
              <a:ext cx="68201" cy="410482"/>
            </a:xfrm>
            <a:custGeom>
              <a:avLst/>
              <a:gdLst/>
              <a:ahLst/>
              <a:cxnLst/>
              <a:rect l="l" t="t" r="r" b="b"/>
              <a:pathLst>
                <a:path w="2031" h="12224" extrusionOk="0">
                  <a:moveTo>
                    <a:pt x="242" y="0"/>
                  </a:moveTo>
                  <a:cubicBezTo>
                    <a:pt x="25" y="592"/>
                    <a:pt x="0" y="1245"/>
                    <a:pt x="170" y="1849"/>
                  </a:cubicBezTo>
                  <a:cubicBezTo>
                    <a:pt x="315" y="2321"/>
                    <a:pt x="158" y="2647"/>
                    <a:pt x="242" y="2865"/>
                  </a:cubicBezTo>
                  <a:cubicBezTo>
                    <a:pt x="315" y="3094"/>
                    <a:pt x="859" y="6007"/>
                    <a:pt x="822" y="6225"/>
                  </a:cubicBezTo>
                  <a:cubicBezTo>
                    <a:pt x="798" y="6442"/>
                    <a:pt x="556" y="7047"/>
                    <a:pt x="472" y="7675"/>
                  </a:cubicBezTo>
                  <a:cubicBezTo>
                    <a:pt x="375" y="8449"/>
                    <a:pt x="460" y="10927"/>
                    <a:pt x="375" y="11579"/>
                  </a:cubicBezTo>
                  <a:cubicBezTo>
                    <a:pt x="325" y="12035"/>
                    <a:pt x="599" y="12223"/>
                    <a:pt x="784" y="12223"/>
                  </a:cubicBezTo>
                  <a:cubicBezTo>
                    <a:pt x="869" y="12223"/>
                    <a:pt x="936" y="12183"/>
                    <a:pt x="943" y="12111"/>
                  </a:cubicBezTo>
                  <a:cubicBezTo>
                    <a:pt x="1185" y="10213"/>
                    <a:pt x="1862" y="7228"/>
                    <a:pt x="1946" y="6273"/>
                  </a:cubicBezTo>
                  <a:cubicBezTo>
                    <a:pt x="2031" y="5318"/>
                    <a:pt x="1946" y="3590"/>
                    <a:pt x="1838" y="1281"/>
                  </a:cubicBezTo>
                  <a:lnTo>
                    <a:pt x="242"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063342" y="4240880"/>
              <a:ext cx="25588" cy="140465"/>
            </a:xfrm>
            <a:custGeom>
              <a:avLst/>
              <a:gdLst/>
              <a:ahLst/>
              <a:cxnLst/>
              <a:rect l="l" t="t" r="r" b="b"/>
              <a:pathLst>
                <a:path w="762" h="4183" extrusionOk="0">
                  <a:moveTo>
                    <a:pt x="641" y="1"/>
                  </a:moveTo>
                  <a:lnTo>
                    <a:pt x="0" y="1584"/>
                  </a:lnTo>
                  <a:cubicBezTo>
                    <a:pt x="303" y="2080"/>
                    <a:pt x="484" y="2636"/>
                    <a:pt x="520" y="3204"/>
                  </a:cubicBezTo>
                  <a:cubicBezTo>
                    <a:pt x="532" y="3506"/>
                    <a:pt x="520" y="3808"/>
                    <a:pt x="532" y="4110"/>
                  </a:cubicBezTo>
                  <a:cubicBezTo>
                    <a:pt x="532" y="4134"/>
                    <a:pt x="532" y="4159"/>
                    <a:pt x="544" y="4183"/>
                  </a:cubicBezTo>
                  <a:cubicBezTo>
                    <a:pt x="617" y="3723"/>
                    <a:pt x="677" y="3361"/>
                    <a:pt x="701" y="3119"/>
                  </a:cubicBezTo>
                  <a:cubicBezTo>
                    <a:pt x="762" y="2454"/>
                    <a:pt x="738" y="1379"/>
                    <a:pt x="677" y="1"/>
                  </a:cubicBezTo>
                  <a:close/>
                </a:path>
              </a:pathLst>
            </a:custGeom>
            <a:solidFill>
              <a:srgbClr val="FCC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024388" y="4516882"/>
              <a:ext cx="58866" cy="62358"/>
            </a:xfrm>
            <a:custGeom>
              <a:avLst/>
              <a:gdLst/>
              <a:ahLst/>
              <a:cxnLst/>
              <a:rect l="l" t="t" r="r" b="b"/>
              <a:pathLst>
                <a:path w="1753" h="1857" extrusionOk="0">
                  <a:moveTo>
                    <a:pt x="302" y="1"/>
                  </a:moveTo>
                  <a:cubicBezTo>
                    <a:pt x="302" y="1"/>
                    <a:pt x="266" y="641"/>
                    <a:pt x="193" y="786"/>
                  </a:cubicBezTo>
                  <a:cubicBezTo>
                    <a:pt x="97" y="931"/>
                    <a:pt x="36" y="1101"/>
                    <a:pt x="12" y="1282"/>
                  </a:cubicBezTo>
                  <a:cubicBezTo>
                    <a:pt x="0" y="1403"/>
                    <a:pt x="73" y="1512"/>
                    <a:pt x="193" y="1560"/>
                  </a:cubicBezTo>
                  <a:cubicBezTo>
                    <a:pt x="238" y="1584"/>
                    <a:pt x="275" y="1592"/>
                    <a:pt x="308" y="1592"/>
                  </a:cubicBezTo>
                  <a:cubicBezTo>
                    <a:pt x="372" y="1592"/>
                    <a:pt x="415" y="1560"/>
                    <a:pt x="447" y="1560"/>
                  </a:cubicBezTo>
                  <a:cubicBezTo>
                    <a:pt x="713" y="1596"/>
                    <a:pt x="774" y="1790"/>
                    <a:pt x="1221" y="1850"/>
                  </a:cubicBezTo>
                  <a:cubicBezTo>
                    <a:pt x="1249" y="1854"/>
                    <a:pt x="1278" y="1856"/>
                    <a:pt x="1306" y="1856"/>
                  </a:cubicBezTo>
                  <a:cubicBezTo>
                    <a:pt x="1447" y="1856"/>
                    <a:pt x="1584" y="1808"/>
                    <a:pt x="1704" y="1717"/>
                  </a:cubicBezTo>
                  <a:cubicBezTo>
                    <a:pt x="1741" y="1681"/>
                    <a:pt x="1753" y="1620"/>
                    <a:pt x="1716" y="1584"/>
                  </a:cubicBezTo>
                  <a:cubicBezTo>
                    <a:pt x="1692" y="1536"/>
                    <a:pt x="1342" y="1427"/>
                    <a:pt x="1197" y="1342"/>
                  </a:cubicBezTo>
                  <a:cubicBezTo>
                    <a:pt x="1052" y="1222"/>
                    <a:pt x="943" y="1077"/>
                    <a:pt x="858" y="907"/>
                  </a:cubicBezTo>
                  <a:cubicBezTo>
                    <a:pt x="822" y="823"/>
                    <a:pt x="943" y="134"/>
                    <a:pt x="943" y="134"/>
                  </a:cubicBezTo>
                  <a:lnTo>
                    <a:pt x="302" y="1"/>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022340" y="4546937"/>
              <a:ext cx="61720" cy="34957"/>
            </a:xfrm>
            <a:custGeom>
              <a:avLst/>
              <a:gdLst/>
              <a:ahLst/>
              <a:cxnLst/>
              <a:rect l="l" t="t" r="r" b="b"/>
              <a:pathLst>
                <a:path w="1838" h="1041" extrusionOk="0">
                  <a:moveTo>
                    <a:pt x="194" y="0"/>
                  </a:moveTo>
                  <a:cubicBezTo>
                    <a:pt x="121" y="109"/>
                    <a:pt x="73" y="218"/>
                    <a:pt x="37" y="327"/>
                  </a:cubicBezTo>
                  <a:cubicBezTo>
                    <a:pt x="1" y="411"/>
                    <a:pt x="1" y="496"/>
                    <a:pt x="1" y="580"/>
                  </a:cubicBezTo>
                  <a:cubicBezTo>
                    <a:pt x="37" y="653"/>
                    <a:pt x="37" y="725"/>
                    <a:pt x="37" y="810"/>
                  </a:cubicBezTo>
                  <a:cubicBezTo>
                    <a:pt x="85" y="834"/>
                    <a:pt x="146" y="858"/>
                    <a:pt x="206" y="870"/>
                  </a:cubicBezTo>
                  <a:lnTo>
                    <a:pt x="387" y="870"/>
                  </a:lnTo>
                  <a:lnTo>
                    <a:pt x="399" y="713"/>
                  </a:lnTo>
                  <a:cubicBezTo>
                    <a:pt x="460" y="713"/>
                    <a:pt x="508" y="713"/>
                    <a:pt x="557" y="725"/>
                  </a:cubicBezTo>
                  <a:cubicBezTo>
                    <a:pt x="629" y="750"/>
                    <a:pt x="714" y="786"/>
                    <a:pt x="786" y="822"/>
                  </a:cubicBezTo>
                  <a:cubicBezTo>
                    <a:pt x="810" y="858"/>
                    <a:pt x="847" y="931"/>
                    <a:pt x="883" y="955"/>
                  </a:cubicBezTo>
                  <a:cubicBezTo>
                    <a:pt x="1004" y="1003"/>
                    <a:pt x="1125" y="1040"/>
                    <a:pt x="1258" y="1040"/>
                  </a:cubicBezTo>
                  <a:cubicBezTo>
                    <a:pt x="1276" y="1040"/>
                    <a:pt x="1293" y="1041"/>
                    <a:pt x="1310" y="1041"/>
                  </a:cubicBezTo>
                  <a:cubicBezTo>
                    <a:pt x="1591" y="1041"/>
                    <a:pt x="1745" y="950"/>
                    <a:pt x="1802" y="858"/>
                  </a:cubicBezTo>
                  <a:cubicBezTo>
                    <a:pt x="1826" y="798"/>
                    <a:pt x="1838" y="713"/>
                    <a:pt x="1802" y="701"/>
                  </a:cubicBezTo>
                  <a:cubicBezTo>
                    <a:pt x="1705" y="629"/>
                    <a:pt x="1608" y="580"/>
                    <a:pt x="1511" y="532"/>
                  </a:cubicBezTo>
                  <a:cubicBezTo>
                    <a:pt x="1446" y="504"/>
                    <a:pt x="1344" y="476"/>
                    <a:pt x="1324" y="476"/>
                  </a:cubicBezTo>
                  <a:cubicBezTo>
                    <a:pt x="1318" y="476"/>
                    <a:pt x="1319" y="478"/>
                    <a:pt x="1330" y="484"/>
                  </a:cubicBezTo>
                  <a:cubicBezTo>
                    <a:pt x="1376" y="507"/>
                    <a:pt x="1302" y="605"/>
                    <a:pt x="1223" y="605"/>
                  </a:cubicBezTo>
                  <a:cubicBezTo>
                    <a:pt x="1218" y="605"/>
                    <a:pt x="1214" y="605"/>
                    <a:pt x="1209" y="605"/>
                  </a:cubicBezTo>
                  <a:cubicBezTo>
                    <a:pt x="919" y="605"/>
                    <a:pt x="714" y="411"/>
                    <a:pt x="544" y="375"/>
                  </a:cubicBezTo>
                  <a:cubicBezTo>
                    <a:pt x="375" y="314"/>
                    <a:pt x="242" y="182"/>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027209" y="4126033"/>
              <a:ext cx="134790" cy="456251"/>
            </a:xfrm>
            <a:custGeom>
              <a:avLst/>
              <a:gdLst/>
              <a:ahLst/>
              <a:cxnLst/>
              <a:rect l="l" t="t" r="r" b="b"/>
              <a:pathLst>
                <a:path w="4014" h="13587" extrusionOk="0">
                  <a:moveTo>
                    <a:pt x="545" y="0"/>
                  </a:moveTo>
                  <a:cubicBezTo>
                    <a:pt x="545" y="0"/>
                    <a:pt x="1" y="1028"/>
                    <a:pt x="206" y="2007"/>
                  </a:cubicBezTo>
                  <a:cubicBezTo>
                    <a:pt x="315" y="2575"/>
                    <a:pt x="786" y="2659"/>
                    <a:pt x="871" y="2889"/>
                  </a:cubicBezTo>
                  <a:cubicBezTo>
                    <a:pt x="955" y="3106"/>
                    <a:pt x="2188" y="6660"/>
                    <a:pt x="2188" y="6660"/>
                  </a:cubicBezTo>
                  <a:cubicBezTo>
                    <a:pt x="2043" y="7192"/>
                    <a:pt x="1959" y="7736"/>
                    <a:pt x="1959" y="8280"/>
                  </a:cubicBezTo>
                  <a:cubicBezTo>
                    <a:pt x="1959" y="9005"/>
                    <a:pt x="2297" y="11180"/>
                    <a:pt x="2370" y="12002"/>
                  </a:cubicBezTo>
                  <a:cubicBezTo>
                    <a:pt x="2382" y="12172"/>
                    <a:pt x="2406" y="12558"/>
                    <a:pt x="2370" y="12679"/>
                  </a:cubicBezTo>
                  <a:cubicBezTo>
                    <a:pt x="2309" y="12836"/>
                    <a:pt x="2164" y="13018"/>
                    <a:pt x="2176" y="13199"/>
                  </a:cubicBezTo>
                  <a:cubicBezTo>
                    <a:pt x="2188" y="13332"/>
                    <a:pt x="2273" y="13429"/>
                    <a:pt x="2406" y="13465"/>
                  </a:cubicBezTo>
                  <a:cubicBezTo>
                    <a:pt x="2429" y="13471"/>
                    <a:pt x="2451" y="13474"/>
                    <a:pt x="2472" y="13474"/>
                  </a:cubicBezTo>
                  <a:cubicBezTo>
                    <a:pt x="2568" y="13474"/>
                    <a:pt x="2632" y="13417"/>
                    <a:pt x="2672" y="13417"/>
                  </a:cubicBezTo>
                  <a:cubicBezTo>
                    <a:pt x="2680" y="13416"/>
                    <a:pt x="2688" y="13416"/>
                    <a:pt x="2696" y="13416"/>
                  </a:cubicBezTo>
                  <a:cubicBezTo>
                    <a:pt x="2935" y="13416"/>
                    <a:pt x="3031" y="13586"/>
                    <a:pt x="3463" y="13586"/>
                  </a:cubicBezTo>
                  <a:cubicBezTo>
                    <a:pt x="3477" y="13586"/>
                    <a:pt x="3491" y="13586"/>
                    <a:pt x="3506" y="13586"/>
                  </a:cubicBezTo>
                  <a:cubicBezTo>
                    <a:pt x="3675" y="13586"/>
                    <a:pt x="3844" y="13513"/>
                    <a:pt x="3977" y="13380"/>
                  </a:cubicBezTo>
                  <a:cubicBezTo>
                    <a:pt x="4013" y="13344"/>
                    <a:pt x="4013" y="13284"/>
                    <a:pt x="3965" y="13247"/>
                  </a:cubicBezTo>
                  <a:cubicBezTo>
                    <a:pt x="3941" y="13211"/>
                    <a:pt x="3566" y="13151"/>
                    <a:pt x="3397" y="13090"/>
                  </a:cubicBezTo>
                  <a:cubicBezTo>
                    <a:pt x="3240" y="13006"/>
                    <a:pt x="3095" y="12873"/>
                    <a:pt x="2998" y="12716"/>
                  </a:cubicBezTo>
                  <a:cubicBezTo>
                    <a:pt x="2962" y="12462"/>
                    <a:pt x="2962" y="12208"/>
                    <a:pt x="2974" y="11954"/>
                  </a:cubicBezTo>
                  <a:cubicBezTo>
                    <a:pt x="2986" y="10600"/>
                    <a:pt x="3204" y="7289"/>
                    <a:pt x="3228" y="6503"/>
                  </a:cubicBezTo>
                  <a:cubicBezTo>
                    <a:pt x="3288" y="5113"/>
                    <a:pt x="3083" y="3699"/>
                    <a:pt x="2539" y="1487"/>
                  </a:cubicBezTo>
                  <a:lnTo>
                    <a:pt x="545"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097830" y="4556273"/>
              <a:ext cx="64977" cy="29248"/>
            </a:xfrm>
            <a:custGeom>
              <a:avLst/>
              <a:gdLst/>
              <a:ahLst/>
              <a:cxnLst/>
              <a:rect l="l" t="t" r="r" b="b"/>
              <a:pathLst>
                <a:path w="1935" h="871" extrusionOk="0">
                  <a:moveTo>
                    <a:pt x="194" y="0"/>
                  </a:moveTo>
                  <a:cubicBezTo>
                    <a:pt x="122" y="97"/>
                    <a:pt x="61" y="218"/>
                    <a:pt x="25" y="351"/>
                  </a:cubicBezTo>
                  <a:cubicBezTo>
                    <a:pt x="1" y="423"/>
                    <a:pt x="1" y="508"/>
                    <a:pt x="25" y="592"/>
                  </a:cubicBezTo>
                  <a:cubicBezTo>
                    <a:pt x="61" y="665"/>
                    <a:pt x="85" y="738"/>
                    <a:pt x="85" y="822"/>
                  </a:cubicBezTo>
                  <a:cubicBezTo>
                    <a:pt x="146" y="846"/>
                    <a:pt x="206" y="846"/>
                    <a:pt x="267" y="846"/>
                  </a:cubicBezTo>
                  <a:cubicBezTo>
                    <a:pt x="339" y="846"/>
                    <a:pt x="400" y="834"/>
                    <a:pt x="460" y="822"/>
                  </a:cubicBezTo>
                  <a:lnTo>
                    <a:pt x="460" y="665"/>
                  </a:lnTo>
                  <a:cubicBezTo>
                    <a:pt x="492" y="665"/>
                    <a:pt x="524" y="660"/>
                    <a:pt x="557" y="660"/>
                  </a:cubicBezTo>
                  <a:cubicBezTo>
                    <a:pt x="573" y="660"/>
                    <a:pt x="589" y="661"/>
                    <a:pt x="605" y="665"/>
                  </a:cubicBezTo>
                  <a:cubicBezTo>
                    <a:pt x="702" y="665"/>
                    <a:pt x="786" y="689"/>
                    <a:pt x="859" y="750"/>
                  </a:cubicBezTo>
                  <a:cubicBezTo>
                    <a:pt x="895" y="774"/>
                    <a:pt x="943" y="822"/>
                    <a:pt x="992" y="834"/>
                  </a:cubicBezTo>
                  <a:cubicBezTo>
                    <a:pt x="1070" y="858"/>
                    <a:pt x="1153" y="871"/>
                    <a:pt x="1238" y="871"/>
                  </a:cubicBezTo>
                  <a:cubicBezTo>
                    <a:pt x="1284" y="871"/>
                    <a:pt x="1332" y="867"/>
                    <a:pt x="1379" y="858"/>
                  </a:cubicBezTo>
                  <a:cubicBezTo>
                    <a:pt x="1693" y="822"/>
                    <a:pt x="1862" y="713"/>
                    <a:pt x="1910" y="605"/>
                  </a:cubicBezTo>
                  <a:cubicBezTo>
                    <a:pt x="1935" y="544"/>
                    <a:pt x="1935" y="447"/>
                    <a:pt x="1898" y="435"/>
                  </a:cubicBezTo>
                  <a:cubicBezTo>
                    <a:pt x="1790" y="399"/>
                    <a:pt x="1681" y="351"/>
                    <a:pt x="1584" y="327"/>
                  </a:cubicBezTo>
                  <a:cubicBezTo>
                    <a:pt x="1513" y="309"/>
                    <a:pt x="1410" y="298"/>
                    <a:pt x="1384" y="298"/>
                  </a:cubicBezTo>
                  <a:cubicBezTo>
                    <a:pt x="1374" y="298"/>
                    <a:pt x="1375" y="299"/>
                    <a:pt x="1391" y="302"/>
                  </a:cubicBezTo>
                  <a:cubicBezTo>
                    <a:pt x="1439" y="327"/>
                    <a:pt x="1367" y="435"/>
                    <a:pt x="1282" y="447"/>
                  </a:cubicBezTo>
                  <a:cubicBezTo>
                    <a:pt x="1259" y="449"/>
                    <a:pt x="1236" y="450"/>
                    <a:pt x="1213" y="450"/>
                  </a:cubicBezTo>
                  <a:cubicBezTo>
                    <a:pt x="943" y="450"/>
                    <a:pt x="724" y="326"/>
                    <a:pt x="557" y="314"/>
                  </a:cubicBezTo>
                  <a:cubicBezTo>
                    <a:pt x="387" y="290"/>
                    <a:pt x="255" y="157"/>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257978" y="3949967"/>
              <a:ext cx="34890" cy="34890"/>
            </a:xfrm>
            <a:custGeom>
              <a:avLst/>
              <a:gdLst/>
              <a:ahLst/>
              <a:cxnLst/>
              <a:rect l="l" t="t" r="r" b="b"/>
              <a:pathLst>
                <a:path w="1039" h="1039" extrusionOk="0">
                  <a:moveTo>
                    <a:pt x="1005" y="0"/>
                  </a:moveTo>
                  <a:cubicBezTo>
                    <a:pt x="981" y="0"/>
                    <a:pt x="945" y="24"/>
                    <a:pt x="913" y="82"/>
                  </a:cubicBezTo>
                  <a:cubicBezTo>
                    <a:pt x="816" y="239"/>
                    <a:pt x="647" y="336"/>
                    <a:pt x="477" y="372"/>
                  </a:cubicBezTo>
                  <a:cubicBezTo>
                    <a:pt x="465" y="336"/>
                    <a:pt x="502" y="324"/>
                    <a:pt x="538" y="263"/>
                  </a:cubicBezTo>
                  <a:cubicBezTo>
                    <a:pt x="562" y="191"/>
                    <a:pt x="550" y="142"/>
                    <a:pt x="514" y="130"/>
                  </a:cubicBezTo>
                  <a:cubicBezTo>
                    <a:pt x="511" y="130"/>
                    <a:pt x="509" y="129"/>
                    <a:pt x="506" y="129"/>
                  </a:cubicBezTo>
                  <a:cubicBezTo>
                    <a:pt x="471" y="129"/>
                    <a:pt x="428" y="204"/>
                    <a:pt x="417" y="215"/>
                  </a:cubicBezTo>
                  <a:lnTo>
                    <a:pt x="187" y="408"/>
                  </a:lnTo>
                  <a:cubicBezTo>
                    <a:pt x="127" y="457"/>
                    <a:pt x="66" y="541"/>
                    <a:pt x="42" y="626"/>
                  </a:cubicBezTo>
                  <a:cubicBezTo>
                    <a:pt x="42" y="637"/>
                    <a:pt x="0" y="785"/>
                    <a:pt x="54" y="785"/>
                  </a:cubicBezTo>
                  <a:cubicBezTo>
                    <a:pt x="57" y="785"/>
                    <a:pt x="62" y="785"/>
                    <a:pt x="66" y="783"/>
                  </a:cubicBezTo>
                  <a:lnTo>
                    <a:pt x="272" y="1037"/>
                  </a:lnTo>
                  <a:cubicBezTo>
                    <a:pt x="284" y="1038"/>
                    <a:pt x="296" y="1038"/>
                    <a:pt x="309" y="1038"/>
                  </a:cubicBezTo>
                  <a:cubicBezTo>
                    <a:pt x="488" y="1038"/>
                    <a:pt x="655" y="956"/>
                    <a:pt x="780" y="831"/>
                  </a:cubicBezTo>
                  <a:cubicBezTo>
                    <a:pt x="804" y="783"/>
                    <a:pt x="816" y="735"/>
                    <a:pt x="816" y="686"/>
                  </a:cubicBezTo>
                  <a:cubicBezTo>
                    <a:pt x="859" y="632"/>
                    <a:pt x="932" y="462"/>
                    <a:pt x="842" y="462"/>
                  </a:cubicBezTo>
                  <a:cubicBezTo>
                    <a:pt x="831" y="462"/>
                    <a:pt x="819" y="464"/>
                    <a:pt x="804" y="469"/>
                  </a:cubicBezTo>
                  <a:cubicBezTo>
                    <a:pt x="937" y="360"/>
                    <a:pt x="1009" y="203"/>
                    <a:pt x="1033" y="46"/>
                  </a:cubicBezTo>
                  <a:cubicBezTo>
                    <a:pt x="1039" y="18"/>
                    <a:pt x="1026" y="0"/>
                    <a:pt x="1005"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097427" y="3972198"/>
              <a:ext cx="170922" cy="65380"/>
            </a:xfrm>
            <a:custGeom>
              <a:avLst/>
              <a:gdLst/>
              <a:ahLst/>
              <a:cxnLst/>
              <a:rect l="l" t="t" r="r" b="b"/>
              <a:pathLst>
                <a:path w="5090" h="1947" extrusionOk="0">
                  <a:moveTo>
                    <a:pt x="4823" y="0"/>
                  </a:moveTo>
                  <a:cubicBezTo>
                    <a:pt x="4364" y="375"/>
                    <a:pt x="2696" y="858"/>
                    <a:pt x="2466" y="991"/>
                  </a:cubicBezTo>
                  <a:cubicBezTo>
                    <a:pt x="2422" y="1017"/>
                    <a:pt x="2177" y="1026"/>
                    <a:pt x="1856" y="1026"/>
                  </a:cubicBezTo>
                  <a:cubicBezTo>
                    <a:pt x="1124" y="1026"/>
                    <a:pt x="1" y="979"/>
                    <a:pt x="1" y="979"/>
                  </a:cubicBezTo>
                  <a:lnTo>
                    <a:pt x="1" y="979"/>
                  </a:lnTo>
                  <a:lnTo>
                    <a:pt x="267" y="1946"/>
                  </a:lnTo>
                  <a:cubicBezTo>
                    <a:pt x="1004" y="1934"/>
                    <a:pt x="2333" y="1813"/>
                    <a:pt x="2515" y="1777"/>
                  </a:cubicBezTo>
                  <a:cubicBezTo>
                    <a:pt x="3228" y="1632"/>
                    <a:pt x="5065" y="375"/>
                    <a:pt x="5065" y="375"/>
                  </a:cubicBezTo>
                  <a:cubicBezTo>
                    <a:pt x="5089" y="206"/>
                    <a:pt x="4980" y="49"/>
                    <a:pt x="4823"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009344" y="4006686"/>
              <a:ext cx="25622" cy="55239"/>
            </a:xfrm>
            <a:custGeom>
              <a:avLst/>
              <a:gdLst/>
              <a:ahLst/>
              <a:cxnLst/>
              <a:rect l="l" t="t" r="r" b="b"/>
              <a:pathLst>
                <a:path w="763" h="1645" extrusionOk="0">
                  <a:moveTo>
                    <a:pt x="424" y="1"/>
                  </a:moveTo>
                  <a:cubicBezTo>
                    <a:pt x="243" y="496"/>
                    <a:pt x="97" y="1004"/>
                    <a:pt x="1" y="1524"/>
                  </a:cubicBezTo>
                  <a:lnTo>
                    <a:pt x="762" y="1644"/>
                  </a:lnTo>
                  <a:lnTo>
                    <a:pt x="762" y="557"/>
                  </a:lnTo>
                  <a:lnTo>
                    <a:pt x="424" y="1"/>
                  </a:lnTo>
                  <a:close/>
                </a:path>
              </a:pathLst>
            </a:custGeom>
            <a:solidFill>
              <a:srgbClr val="F9B2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931839" y="4028547"/>
              <a:ext cx="231769" cy="152755"/>
            </a:xfrm>
            <a:custGeom>
              <a:avLst/>
              <a:gdLst/>
              <a:ahLst/>
              <a:cxnLst/>
              <a:rect l="l" t="t" r="r" b="b"/>
              <a:pathLst>
                <a:path w="6902" h="4549" extrusionOk="0">
                  <a:moveTo>
                    <a:pt x="6224" y="0"/>
                  </a:moveTo>
                  <a:cubicBezTo>
                    <a:pt x="6216" y="0"/>
                    <a:pt x="6208" y="1"/>
                    <a:pt x="6201" y="2"/>
                  </a:cubicBezTo>
                  <a:lnTo>
                    <a:pt x="109" y="1030"/>
                  </a:lnTo>
                  <a:cubicBezTo>
                    <a:pt x="49" y="1042"/>
                    <a:pt x="0" y="1102"/>
                    <a:pt x="12" y="1175"/>
                  </a:cubicBezTo>
                  <a:lnTo>
                    <a:pt x="568" y="4450"/>
                  </a:lnTo>
                  <a:cubicBezTo>
                    <a:pt x="579" y="4504"/>
                    <a:pt x="629" y="4549"/>
                    <a:pt x="682" y="4549"/>
                  </a:cubicBezTo>
                  <a:cubicBezTo>
                    <a:pt x="689" y="4549"/>
                    <a:pt x="695" y="4548"/>
                    <a:pt x="701" y="4547"/>
                  </a:cubicBezTo>
                  <a:lnTo>
                    <a:pt x="6793" y="3520"/>
                  </a:lnTo>
                  <a:cubicBezTo>
                    <a:pt x="6866" y="3507"/>
                    <a:pt x="6902" y="3435"/>
                    <a:pt x="6890" y="3375"/>
                  </a:cubicBezTo>
                  <a:lnTo>
                    <a:pt x="6334" y="99"/>
                  </a:lnTo>
                  <a:cubicBezTo>
                    <a:pt x="6323" y="36"/>
                    <a:pt x="6276" y="0"/>
                    <a:pt x="6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939529" y="4036237"/>
              <a:ext cx="216792" cy="136570"/>
            </a:xfrm>
            <a:custGeom>
              <a:avLst/>
              <a:gdLst/>
              <a:ahLst/>
              <a:cxnLst/>
              <a:rect l="l" t="t" r="r" b="b"/>
              <a:pathLst>
                <a:path w="6456" h="4067" extrusionOk="0">
                  <a:moveTo>
                    <a:pt x="5862" y="1"/>
                  </a:moveTo>
                  <a:cubicBezTo>
                    <a:pt x="5854" y="1"/>
                    <a:pt x="5847" y="1"/>
                    <a:pt x="5839" y="3"/>
                  </a:cubicBezTo>
                  <a:lnTo>
                    <a:pt x="98" y="1006"/>
                  </a:lnTo>
                  <a:cubicBezTo>
                    <a:pt x="37" y="1006"/>
                    <a:pt x="1" y="1067"/>
                    <a:pt x="13" y="1127"/>
                  </a:cubicBezTo>
                  <a:lnTo>
                    <a:pt x="496" y="3980"/>
                  </a:lnTo>
                  <a:cubicBezTo>
                    <a:pt x="507" y="4032"/>
                    <a:pt x="545" y="4066"/>
                    <a:pt x="595" y="4066"/>
                  </a:cubicBezTo>
                  <a:cubicBezTo>
                    <a:pt x="602" y="4066"/>
                    <a:pt x="609" y="4066"/>
                    <a:pt x="617" y="4064"/>
                  </a:cubicBezTo>
                  <a:lnTo>
                    <a:pt x="6359" y="3061"/>
                  </a:lnTo>
                  <a:cubicBezTo>
                    <a:pt x="6419" y="3061"/>
                    <a:pt x="6455" y="3000"/>
                    <a:pt x="6455" y="2940"/>
                  </a:cubicBezTo>
                  <a:lnTo>
                    <a:pt x="5960" y="88"/>
                  </a:lnTo>
                  <a:cubicBezTo>
                    <a:pt x="5960" y="35"/>
                    <a:pt x="5914" y="1"/>
                    <a:pt x="58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948864" y="4075191"/>
              <a:ext cx="23976" cy="89424"/>
            </a:xfrm>
            <a:custGeom>
              <a:avLst/>
              <a:gdLst/>
              <a:ahLst/>
              <a:cxnLst/>
              <a:rect l="l" t="t" r="r" b="b"/>
              <a:pathLst>
                <a:path w="714" h="2663" extrusionOk="0">
                  <a:moveTo>
                    <a:pt x="201" y="1"/>
                  </a:moveTo>
                  <a:cubicBezTo>
                    <a:pt x="195" y="1"/>
                    <a:pt x="189" y="2"/>
                    <a:pt x="182" y="3"/>
                  </a:cubicBezTo>
                  <a:lnTo>
                    <a:pt x="85" y="15"/>
                  </a:lnTo>
                  <a:cubicBezTo>
                    <a:pt x="37" y="27"/>
                    <a:pt x="1" y="76"/>
                    <a:pt x="13" y="124"/>
                  </a:cubicBezTo>
                  <a:lnTo>
                    <a:pt x="436" y="2590"/>
                  </a:lnTo>
                  <a:cubicBezTo>
                    <a:pt x="436" y="2638"/>
                    <a:pt x="484" y="2662"/>
                    <a:pt x="533" y="2662"/>
                  </a:cubicBezTo>
                  <a:lnTo>
                    <a:pt x="629" y="2650"/>
                  </a:lnTo>
                  <a:cubicBezTo>
                    <a:pt x="678" y="2638"/>
                    <a:pt x="714" y="2590"/>
                    <a:pt x="702" y="2542"/>
                  </a:cubicBezTo>
                  <a:lnTo>
                    <a:pt x="291" y="76"/>
                  </a:lnTo>
                  <a:cubicBezTo>
                    <a:pt x="280" y="34"/>
                    <a:pt x="243"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966326" y="4071631"/>
              <a:ext cx="23976" cy="89390"/>
            </a:xfrm>
            <a:custGeom>
              <a:avLst/>
              <a:gdLst/>
              <a:ahLst/>
              <a:cxnLst/>
              <a:rect l="l" t="t" r="r" b="b"/>
              <a:pathLst>
                <a:path w="714" h="2662" extrusionOk="0">
                  <a:moveTo>
                    <a:pt x="182" y="0"/>
                  </a:moveTo>
                  <a:lnTo>
                    <a:pt x="85" y="25"/>
                  </a:lnTo>
                  <a:cubicBezTo>
                    <a:pt x="37" y="25"/>
                    <a:pt x="1" y="73"/>
                    <a:pt x="13" y="133"/>
                  </a:cubicBezTo>
                  <a:lnTo>
                    <a:pt x="424" y="2587"/>
                  </a:lnTo>
                  <a:cubicBezTo>
                    <a:pt x="434" y="2629"/>
                    <a:pt x="472" y="2662"/>
                    <a:pt x="513" y="2662"/>
                  </a:cubicBezTo>
                  <a:cubicBezTo>
                    <a:pt x="520" y="2662"/>
                    <a:pt x="526" y="2661"/>
                    <a:pt x="532" y="2660"/>
                  </a:cubicBezTo>
                  <a:lnTo>
                    <a:pt x="629" y="2648"/>
                  </a:lnTo>
                  <a:cubicBezTo>
                    <a:pt x="677" y="2635"/>
                    <a:pt x="714" y="2587"/>
                    <a:pt x="702" y="2539"/>
                  </a:cubicBezTo>
                  <a:lnTo>
                    <a:pt x="291" y="85"/>
                  </a:lnTo>
                  <a:cubicBezTo>
                    <a:pt x="279" y="37"/>
                    <a:pt x="230"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983789" y="4068710"/>
              <a:ext cx="23573" cy="89088"/>
            </a:xfrm>
            <a:custGeom>
              <a:avLst/>
              <a:gdLst/>
              <a:ahLst/>
              <a:cxnLst/>
              <a:rect l="l" t="t" r="r" b="b"/>
              <a:pathLst>
                <a:path w="702" h="2653" extrusionOk="0">
                  <a:moveTo>
                    <a:pt x="201" y="1"/>
                  </a:moveTo>
                  <a:cubicBezTo>
                    <a:pt x="194" y="1"/>
                    <a:pt x="188" y="1"/>
                    <a:pt x="182" y="3"/>
                  </a:cubicBezTo>
                  <a:lnTo>
                    <a:pt x="85" y="15"/>
                  </a:lnTo>
                  <a:cubicBezTo>
                    <a:pt x="37" y="27"/>
                    <a:pt x="0" y="63"/>
                    <a:pt x="0" y="124"/>
                  </a:cubicBezTo>
                  <a:lnTo>
                    <a:pt x="423" y="2577"/>
                  </a:lnTo>
                  <a:cubicBezTo>
                    <a:pt x="434" y="2619"/>
                    <a:pt x="472" y="2652"/>
                    <a:pt x="513" y="2652"/>
                  </a:cubicBezTo>
                  <a:cubicBezTo>
                    <a:pt x="519" y="2652"/>
                    <a:pt x="526" y="2652"/>
                    <a:pt x="532" y="2650"/>
                  </a:cubicBezTo>
                  <a:lnTo>
                    <a:pt x="629" y="2638"/>
                  </a:lnTo>
                  <a:cubicBezTo>
                    <a:pt x="677" y="2626"/>
                    <a:pt x="701" y="2577"/>
                    <a:pt x="701" y="2529"/>
                  </a:cubicBezTo>
                  <a:lnTo>
                    <a:pt x="278" y="75"/>
                  </a:lnTo>
                  <a:cubicBezTo>
                    <a:pt x="278" y="33"/>
                    <a:pt x="242"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001251" y="4065049"/>
              <a:ext cx="23976" cy="89491"/>
            </a:xfrm>
            <a:custGeom>
              <a:avLst/>
              <a:gdLst/>
              <a:ahLst/>
              <a:cxnLst/>
              <a:rect l="l" t="t" r="r" b="b"/>
              <a:pathLst>
                <a:path w="714" h="2665" extrusionOk="0">
                  <a:moveTo>
                    <a:pt x="200" y="1"/>
                  </a:moveTo>
                  <a:cubicBezTo>
                    <a:pt x="194" y="1"/>
                    <a:pt x="188" y="2"/>
                    <a:pt x="181" y="3"/>
                  </a:cubicBezTo>
                  <a:lnTo>
                    <a:pt x="85" y="15"/>
                  </a:lnTo>
                  <a:cubicBezTo>
                    <a:pt x="36" y="27"/>
                    <a:pt x="0" y="76"/>
                    <a:pt x="12" y="124"/>
                  </a:cubicBezTo>
                  <a:lnTo>
                    <a:pt x="423" y="2590"/>
                  </a:lnTo>
                  <a:cubicBezTo>
                    <a:pt x="423" y="2632"/>
                    <a:pt x="460" y="2665"/>
                    <a:pt x="501" y="2665"/>
                  </a:cubicBezTo>
                  <a:cubicBezTo>
                    <a:pt x="507" y="2665"/>
                    <a:pt x="513" y="2664"/>
                    <a:pt x="520" y="2662"/>
                  </a:cubicBezTo>
                  <a:lnTo>
                    <a:pt x="616" y="2650"/>
                  </a:lnTo>
                  <a:cubicBezTo>
                    <a:pt x="677" y="2638"/>
                    <a:pt x="713" y="2590"/>
                    <a:pt x="701" y="2541"/>
                  </a:cubicBezTo>
                  <a:lnTo>
                    <a:pt x="290" y="76"/>
                  </a:lnTo>
                  <a:cubicBezTo>
                    <a:pt x="280" y="34"/>
                    <a:pt x="242" y="1"/>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018276" y="4061826"/>
              <a:ext cx="23976" cy="89390"/>
            </a:xfrm>
            <a:custGeom>
              <a:avLst/>
              <a:gdLst/>
              <a:ahLst/>
              <a:cxnLst/>
              <a:rect l="l" t="t" r="r" b="b"/>
              <a:pathLst>
                <a:path w="714" h="2662" extrusionOk="0">
                  <a:moveTo>
                    <a:pt x="201" y="0"/>
                  </a:moveTo>
                  <a:cubicBezTo>
                    <a:pt x="195" y="0"/>
                    <a:pt x="188" y="1"/>
                    <a:pt x="182" y="2"/>
                  </a:cubicBezTo>
                  <a:lnTo>
                    <a:pt x="85" y="15"/>
                  </a:lnTo>
                  <a:cubicBezTo>
                    <a:pt x="37" y="27"/>
                    <a:pt x="1" y="75"/>
                    <a:pt x="13" y="123"/>
                  </a:cubicBezTo>
                  <a:lnTo>
                    <a:pt x="424" y="2589"/>
                  </a:lnTo>
                  <a:cubicBezTo>
                    <a:pt x="436" y="2637"/>
                    <a:pt x="484" y="2662"/>
                    <a:pt x="533" y="2662"/>
                  </a:cubicBezTo>
                  <a:lnTo>
                    <a:pt x="629" y="2637"/>
                  </a:lnTo>
                  <a:cubicBezTo>
                    <a:pt x="678" y="2637"/>
                    <a:pt x="714" y="2589"/>
                    <a:pt x="702" y="2541"/>
                  </a:cubicBezTo>
                  <a:lnTo>
                    <a:pt x="291" y="75"/>
                  </a:lnTo>
                  <a:cubicBezTo>
                    <a:pt x="280" y="33"/>
                    <a:pt x="242" y="0"/>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035739" y="4058568"/>
              <a:ext cx="23976" cy="89390"/>
            </a:xfrm>
            <a:custGeom>
              <a:avLst/>
              <a:gdLst/>
              <a:ahLst/>
              <a:cxnLst/>
              <a:rect l="l" t="t" r="r" b="b"/>
              <a:pathLst>
                <a:path w="714" h="2662" extrusionOk="0">
                  <a:moveTo>
                    <a:pt x="201" y="0"/>
                  </a:moveTo>
                  <a:cubicBezTo>
                    <a:pt x="194" y="0"/>
                    <a:pt x="188" y="1"/>
                    <a:pt x="182" y="3"/>
                  </a:cubicBezTo>
                  <a:lnTo>
                    <a:pt x="85" y="15"/>
                  </a:lnTo>
                  <a:cubicBezTo>
                    <a:pt x="37" y="27"/>
                    <a:pt x="0" y="63"/>
                    <a:pt x="13" y="124"/>
                  </a:cubicBezTo>
                  <a:lnTo>
                    <a:pt x="423" y="2577"/>
                  </a:lnTo>
                  <a:cubicBezTo>
                    <a:pt x="436" y="2626"/>
                    <a:pt x="484" y="2662"/>
                    <a:pt x="532" y="2662"/>
                  </a:cubicBezTo>
                  <a:lnTo>
                    <a:pt x="629" y="2638"/>
                  </a:lnTo>
                  <a:cubicBezTo>
                    <a:pt x="677" y="2638"/>
                    <a:pt x="714" y="2577"/>
                    <a:pt x="701" y="2529"/>
                  </a:cubicBezTo>
                  <a:lnTo>
                    <a:pt x="278" y="75"/>
                  </a:lnTo>
                  <a:cubicBezTo>
                    <a:pt x="278" y="33"/>
                    <a:pt x="242" y="0"/>
                    <a:pt x="201" y="0"/>
                  </a:cubicBezTo>
                  <a:close/>
                </a:path>
              </a:pathLst>
            </a:custGeom>
            <a:solidFill>
              <a:srgbClr val="4C4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052798" y="4054908"/>
              <a:ext cx="23976" cy="89424"/>
            </a:xfrm>
            <a:custGeom>
              <a:avLst/>
              <a:gdLst/>
              <a:ahLst/>
              <a:cxnLst/>
              <a:rect l="l" t="t" r="r" b="b"/>
              <a:pathLst>
                <a:path w="714" h="2663" extrusionOk="0">
                  <a:moveTo>
                    <a:pt x="200" y="1"/>
                  </a:moveTo>
                  <a:cubicBezTo>
                    <a:pt x="194" y="1"/>
                    <a:pt x="188" y="1"/>
                    <a:pt x="181" y="3"/>
                  </a:cubicBezTo>
                  <a:lnTo>
                    <a:pt x="85" y="15"/>
                  </a:lnTo>
                  <a:cubicBezTo>
                    <a:pt x="36" y="27"/>
                    <a:pt x="0" y="75"/>
                    <a:pt x="12" y="124"/>
                  </a:cubicBezTo>
                  <a:lnTo>
                    <a:pt x="435" y="2590"/>
                  </a:lnTo>
                  <a:cubicBezTo>
                    <a:pt x="447" y="2638"/>
                    <a:pt x="484" y="2662"/>
                    <a:pt x="532" y="2662"/>
                  </a:cubicBezTo>
                  <a:lnTo>
                    <a:pt x="629" y="2650"/>
                  </a:lnTo>
                  <a:cubicBezTo>
                    <a:pt x="689" y="2638"/>
                    <a:pt x="713" y="2590"/>
                    <a:pt x="713" y="2541"/>
                  </a:cubicBezTo>
                  <a:lnTo>
                    <a:pt x="290" y="75"/>
                  </a:lnTo>
                  <a:cubicBezTo>
                    <a:pt x="280" y="33"/>
                    <a:pt x="242" y="1"/>
                    <a:pt x="200" y="1"/>
                  </a:cubicBezTo>
                  <a:close/>
                </a:path>
              </a:pathLst>
            </a:custGeom>
            <a:solidFill>
              <a:srgbClr val="4C4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070226" y="4051751"/>
              <a:ext cx="23976" cy="89390"/>
            </a:xfrm>
            <a:custGeom>
              <a:avLst/>
              <a:gdLst/>
              <a:ahLst/>
              <a:cxnLst/>
              <a:rect l="l" t="t" r="r" b="b"/>
              <a:pathLst>
                <a:path w="714" h="2662" extrusionOk="0">
                  <a:moveTo>
                    <a:pt x="182" y="0"/>
                  </a:moveTo>
                  <a:lnTo>
                    <a:pt x="85" y="24"/>
                  </a:lnTo>
                  <a:cubicBezTo>
                    <a:pt x="37" y="24"/>
                    <a:pt x="1" y="73"/>
                    <a:pt x="13" y="121"/>
                  </a:cubicBezTo>
                  <a:lnTo>
                    <a:pt x="436" y="2587"/>
                  </a:lnTo>
                  <a:cubicBezTo>
                    <a:pt x="436" y="2629"/>
                    <a:pt x="472" y="2662"/>
                    <a:pt x="514" y="2662"/>
                  </a:cubicBezTo>
                  <a:cubicBezTo>
                    <a:pt x="520" y="2662"/>
                    <a:pt x="526" y="2661"/>
                    <a:pt x="533" y="2659"/>
                  </a:cubicBezTo>
                  <a:lnTo>
                    <a:pt x="629" y="2647"/>
                  </a:lnTo>
                  <a:cubicBezTo>
                    <a:pt x="678" y="2635"/>
                    <a:pt x="714" y="2587"/>
                    <a:pt x="702" y="2538"/>
                  </a:cubicBezTo>
                  <a:lnTo>
                    <a:pt x="291" y="85"/>
                  </a:lnTo>
                  <a:cubicBezTo>
                    <a:pt x="279" y="24"/>
                    <a:pt x="230" y="0"/>
                    <a:pt x="182" y="0"/>
                  </a:cubicBezTo>
                  <a:close/>
                </a:path>
              </a:pathLst>
            </a:custGeom>
            <a:solidFill>
              <a:srgbClr val="4C4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087689" y="4048494"/>
              <a:ext cx="23976" cy="89390"/>
            </a:xfrm>
            <a:custGeom>
              <a:avLst/>
              <a:gdLst/>
              <a:ahLst/>
              <a:cxnLst/>
              <a:rect l="l" t="t" r="r" b="b"/>
              <a:pathLst>
                <a:path w="714" h="2662" extrusionOk="0">
                  <a:moveTo>
                    <a:pt x="182" y="1"/>
                  </a:moveTo>
                  <a:lnTo>
                    <a:pt x="85" y="25"/>
                  </a:lnTo>
                  <a:cubicBezTo>
                    <a:pt x="37" y="25"/>
                    <a:pt x="1" y="73"/>
                    <a:pt x="13" y="121"/>
                  </a:cubicBezTo>
                  <a:lnTo>
                    <a:pt x="424" y="2587"/>
                  </a:lnTo>
                  <a:cubicBezTo>
                    <a:pt x="434" y="2629"/>
                    <a:pt x="472" y="2662"/>
                    <a:pt x="513" y="2662"/>
                  </a:cubicBezTo>
                  <a:cubicBezTo>
                    <a:pt x="520" y="2662"/>
                    <a:pt x="526" y="2661"/>
                    <a:pt x="532" y="2660"/>
                  </a:cubicBezTo>
                  <a:lnTo>
                    <a:pt x="629" y="2648"/>
                  </a:lnTo>
                  <a:cubicBezTo>
                    <a:pt x="677" y="2635"/>
                    <a:pt x="714" y="2587"/>
                    <a:pt x="702" y="2539"/>
                  </a:cubicBezTo>
                  <a:lnTo>
                    <a:pt x="291" y="73"/>
                  </a:lnTo>
                  <a:cubicBezTo>
                    <a:pt x="279" y="25"/>
                    <a:pt x="230" y="1"/>
                    <a:pt x="182" y="1"/>
                  </a:cubicBezTo>
                  <a:close/>
                </a:path>
              </a:pathLst>
            </a:custGeom>
            <a:solidFill>
              <a:srgbClr val="4C4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105151" y="4045169"/>
              <a:ext cx="23976" cy="89390"/>
            </a:xfrm>
            <a:custGeom>
              <a:avLst/>
              <a:gdLst/>
              <a:ahLst/>
              <a:cxnLst/>
              <a:rect l="l" t="t" r="r" b="b"/>
              <a:pathLst>
                <a:path w="714" h="2662" extrusionOk="0">
                  <a:moveTo>
                    <a:pt x="192" y="1"/>
                  </a:moveTo>
                  <a:cubicBezTo>
                    <a:pt x="185" y="1"/>
                    <a:pt x="177" y="1"/>
                    <a:pt x="169" y="3"/>
                  </a:cubicBezTo>
                  <a:lnTo>
                    <a:pt x="73" y="15"/>
                  </a:lnTo>
                  <a:cubicBezTo>
                    <a:pt x="24" y="27"/>
                    <a:pt x="0" y="75"/>
                    <a:pt x="0" y="124"/>
                  </a:cubicBezTo>
                  <a:lnTo>
                    <a:pt x="423" y="2589"/>
                  </a:lnTo>
                  <a:cubicBezTo>
                    <a:pt x="435" y="2638"/>
                    <a:pt x="484" y="2662"/>
                    <a:pt x="532" y="2662"/>
                  </a:cubicBezTo>
                  <a:lnTo>
                    <a:pt x="629" y="2650"/>
                  </a:lnTo>
                  <a:cubicBezTo>
                    <a:pt x="677" y="2638"/>
                    <a:pt x="713" y="2589"/>
                    <a:pt x="701" y="2541"/>
                  </a:cubicBezTo>
                  <a:lnTo>
                    <a:pt x="278" y="75"/>
                  </a:lnTo>
                  <a:cubicBezTo>
                    <a:pt x="268" y="33"/>
                    <a:pt x="239" y="1"/>
                    <a:pt x="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122613" y="4041912"/>
              <a:ext cx="23976" cy="89424"/>
            </a:xfrm>
            <a:custGeom>
              <a:avLst/>
              <a:gdLst/>
              <a:ahLst/>
              <a:cxnLst/>
              <a:rect l="l" t="t" r="r" b="b"/>
              <a:pathLst>
                <a:path w="714" h="2663" extrusionOk="0">
                  <a:moveTo>
                    <a:pt x="200" y="1"/>
                  </a:moveTo>
                  <a:cubicBezTo>
                    <a:pt x="194" y="1"/>
                    <a:pt x="188" y="2"/>
                    <a:pt x="181" y="3"/>
                  </a:cubicBezTo>
                  <a:lnTo>
                    <a:pt x="85" y="15"/>
                  </a:lnTo>
                  <a:cubicBezTo>
                    <a:pt x="36" y="27"/>
                    <a:pt x="0" y="76"/>
                    <a:pt x="0" y="124"/>
                  </a:cubicBezTo>
                  <a:lnTo>
                    <a:pt x="423" y="2590"/>
                  </a:lnTo>
                  <a:cubicBezTo>
                    <a:pt x="435" y="2638"/>
                    <a:pt x="483" y="2662"/>
                    <a:pt x="532" y="2662"/>
                  </a:cubicBezTo>
                  <a:lnTo>
                    <a:pt x="629" y="2638"/>
                  </a:lnTo>
                  <a:cubicBezTo>
                    <a:pt x="677" y="2638"/>
                    <a:pt x="713" y="2590"/>
                    <a:pt x="701" y="2541"/>
                  </a:cubicBezTo>
                  <a:lnTo>
                    <a:pt x="278" y="76"/>
                  </a:lnTo>
                  <a:cubicBezTo>
                    <a:pt x="278" y="34"/>
                    <a:pt x="242" y="1"/>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015859" y="4123178"/>
              <a:ext cx="120989" cy="182977"/>
            </a:xfrm>
            <a:custGeom>
              <a:avLst/>
              <a:gdLst/>
              <a:ahLst/>
              <a:cxnLst/>
              <a:rect l="l" t="t" r="r" b="b"/>
              <a:pathLst>
                <a:path w="3603" h="5449" extrusionOk="0">
                  <a:moveTo>
                    <a:pt x="2792" y="1"/>
                  </a:moveTo>
                  <a:lnTo>
                    <a:pt x="750" y="73"/>
                  </a:lnTo>
                  <a:cubicBezTo>
                    <a:pt x="206" y="544"/>
                    <a:pt x="0" y="1330"/>
                    <a:pt x="109" y="2176"/>
                  </a:cubicBezTo>
                  <a:cubicBezTo>
                    <a:pt x="133" y="2394"/>
                    <a:pt x="363" y="3010"/>
                    <a:pt x="399" y="3228"/>
                  </a:cubicBezTo>
                  <a:cubicBezTo>
                    <a:pt x="472" y="3735"/>
                    <a:pt x="641" y="4473"/>
                    <a:pt x="629" y="5053"/>
                  </a:cubicBezTo>
                  <a:cubicBezTo>
                    <a:pt x="1007" y="5326"/>
                    <a:pt x="1585" y="5449"/>
                    <a:pt x="2150" y="5449"/>
                  </a:cubicBezTo>
                  <a:cubicBezTo>
                    <a:pt x="2687" y="5449"/>
                    <a:pt x="3212" y="5338"/>
                    <a:pt x="3542" y="5137"/>
                  </a:cubicBezTo>
                  <a:cubicBezTo>
                    <a:pt x="3602" y="4412"/>
                    <a:pt x="3602" y="3663"/>
                    <a:pt x="3542" y="2926"/>
                  </a:cubicBezTo>
                  <a:cubicBezTo>
                    <a:pt x="3457" y="1475"/>
                    <a:pt x="2804" y="121"/>
                    <a:pt x="27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019485" y="3962862"/>
              <a:ext cx="100706" cy="175053"/>
            </a:xfrm>
            <a:custGeom>
              <a:avLst/>
              <a:gdLst/>
              <a:ahLst/>
              <a:cxnLst/>
              <a:rect l="l" t="t" r="r" b="b"/>
              <a:pathLst>
                <a:path w="2999" h="5213" extrusionOk="0">
                  <a:moveTo>
                    <a:pt x="1766" y="0"/>
                  </a:moveTo>
                  <a:lnTo>
                    <a:pt x="110" y="484"/>
                  </a:lnTo>
                  <a:cubicBezTo>
                    <a:pt x="1" y="1281"/>
                    <a:pt x="25" y="2103"/>
                    <a:pt x="194" y="2901"/>
                  </a:cubicBezTo>
                  <a:cubicBezTo>
                    <a:pt x="267" y="3493"/>
                    <a:pt x="291" y="4086"/>
                    <a:pt x="267" y="4690"/>
                  </a:cubicBezTo>
                  <a:cubicBezTo>
                    <a:pt x="255" y="4883"/>
                    <a:pt x="170" y="4932"/>
                    <a:pt x="170" y="5028"/>
                  </a:cubicBezTo>
                  <a:cubicBezTo>
                    <a:pt x="170" y="5143"/>
                    <a:pt x="306" y="5212"/>
                    <a:pt x="483" y="5212"/>
                  </a:cubicBezTo>
                  <a:cubicBezTo>
                    <a:pt x="530" y="5212"/>
                    <a:pt x="579" y="5208"/>
                    <a:pt x="629" y="5198"/>
                  </a:cubicBezTo>
                  <a:cubicBezTo>
                    <a:pt x="714" y="5181"/>
                    <a:pt x="866" y="5179"/>
                    <a:pt x="1051" y="5179"/>
                  </a:cubicBezTo>
                  <a:cubicBezTo>
                    <a:pt x="1143" y="5179"/>
                    <a:pt x="1244" y="5179"/>
                    <a:pt x="1349" y="5179"/>
                  </a:cubicBezTo>
                  <a:cubicBezTo>
                    <a:pt x="1663" y="5179"/>
                    <a:pt x="2013" y="5173"/>
                    <a:pt x="2285" y="5125"/>
                  </a:cubicBezTo>
                  <a:cubicBezTo>
                    <a:pt x="2430" y="5101"/>
                    <a:pt x="2575" y="5053"/>
                    <a:pt x="2684" y="4968"/>
                  </a:cubicBezTo>
                  <a:cubicBezTo>
                    <a:pt x="2720" y="4944"/>
                    <a:pt x="2745" y="4895"/>
                    <a:pt x="2745" y="4859"/>
                  </a:cubicBezTo>
                  <a:cubicBezTo>
                    <a:pt x="2745" y="4762"/>
                    <a:pt x="2733" y="4654"/>
                    <a:pt x="2708" y="4569"/>
                  </a:cubicBezTo>
                  <a:cubicBezTo>
                    <a:pt x="2672" y="4194"/>
                    <a:pt x="2660" y="3832"/>
                    <a:pt x="2672" y="3457"/>
                  </a:cubicBezTo>
                  <a:cubicBezTo>
                    <a:pt x="2708" y="3119"/>
                    <a:pt x="2793" y="2780"/>
                    <a:pt x="2926" y="2454"/>
                  </a:cubicBezTo>
                  <a:cubicBezTo>
                    <a:pt x="2998" y="2285"/>
                    <a:pt x="2998" y="2103"/>
                    <a:pt x="2926" y="1934"/>
                  </a:cubicBezTo>
                  <a:cubicBezTo>
                    <a:pt x="2878" y="1801"/>
                    <a:pt x="2817" y="1668"/>
                    <a:pt x="2733" y="1547"/>
                  </a:cubicBezTo>
                  <a:cubicBezTo>
                    <a:pt x="2588" y="955"/>
                    <a:pt x="2056" y="460"/>
                    <a:pt x="1971" y="435"/>
                  </a:cubicBezTo>
                  <a:cubicBezTo>
                    <a:pt x="1838" y="423"/>
                    <a:pt x="1899" y="24"/>
                    <a:pt x="17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103942" y="4028211"/>
              <a:ext cx="16656" cy="101479"/>
            </a:xfrm>
            <a:custGeom>
              <a:avLst/>
              <a:gdLst/>
              <a:ahLst/>
              <a:cxnLst/>
              <a:rect l="l" t="t" r="r" b="b"/>
              <a:pathLst>
                <a:path w="496" h="3022" extrusionOk="0">
                  <a:moveTo>
                    <a:pt x="423" y="0"/>
                  </a:moveTo>
                  <a:cubicBezTo>
                    <a:pt x="363" y="97"/>
                    <a:pt x="278" y="218"/>
                    <a:pt x="278" y="218"/>
                  </a:cubicBezTo>
                  <a:cubicBezTo>
                    <a:pt x="278" y="218"/>
                    <a:pt x="230" y="399"/>
                    <a:pt x="121" y="774"/>
                  </a:cubicBezTo>
                  <a:cubicBezTo>
                    <a:pt x="24" y="1197"/>
                    <a:pt x="0" y="1632"/>
                    <a:pt x="48" y="2055"/>
                  </a:cubicBezTo>
                  <a:cubicBezTo>
                    <a:pt x="97" y="2369"/>
                    <a:pt x="218" y="2913"/>
                    <a:pt x="169" y="3022"/>
                  </a:cubicBezTo>
                  <a:cubicBezTo>
                    <a:pt x="205" y="2998"/>
                    <a:pt x="230" y="2949"/>
                    <a:pt x="230" y="2913"/>
                  </a:cubicBezTo>
                  <a:cubicBezTo>
                    <a:pt x="230" y="2816"/>
                    <a:pt x="218" y="2708"/>
                    <a:pt x="193" y="2623"/>
                  </a:cubicBezTo>
                  <a:cubicBezTo>
                    <a:pt x="157" y="2248"/>
                    <a:pt x="145" y="1886"/>
                    <a:pt x="157" y="1511"/>
                  </a:cubicBezTo>
                  <a:cubicBezTo>
                    <a:pt x="205" y="1173"/>
                    <a:pt x="290" y="834"/>
                    <a:pt x="423" y="520"/>
                  </a:cubicBezTo>
                  <a:cubicBezTo>
                    <a:pt x="496" y="351"/>
                    <a:pt x="496" y="169"/>
                    <a:pt x="423" y="0"/>
                  </a:cubicBezTo>
                  <a:close/>
                </a:path>
              </a:pathLst>
            </a:custGeom>
            <a:solidFill>
              <a:srgbClr val="F29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069017" y="3990567"/>
              <a:ext cx="85663" cy="67697"/>
            </a:xfrm>
            <a:custGeom>
              <a:avLst/>
              <a:gdLst/>
              <a:ahLst/>
              <a:cxnLst/>
              <a:rect l="l" t="t" r="r" b="b"/>
              <a:pathLst>
                <a:path w="2551" h="2016" extrusionOk="0">
                  <a:moveTo>
                    <a:pt x="1140" y="0"/>
                  </a:moveTo>
                  <a:cubicBezTo>
                    <a:pt x="1099" y="0"/>
                    <a:pt x="1057" y="3"/>
                    <a:pt x="1016" y="9"/>
                  </a:cubicBezTo>
                  <a:lnTo>
                    <a:pt x="1" y="2016"/>
                  </a:lnTo>
                  <a:cubicBezTo>
                    <a:pt x="1" y="2016"/>
                    <a:pt x="907" y="1568"/>
                    <a:pt x="1584" y="1496"/>
                  </a:cubicBezTo>
                  <a:cubicBezTo>
                    <a:pt x="1785" y="1464"/>
                    <a:pt x="1981" y="1448"/>
                    <a:pt x="2176" y="1448"/>
                  </a:cubicBezTo>
                  <a:cubicBezTo>
                    <a:pt x="2273" y="1448"/>
                    <a:pt x="2370" y="1452"/>
                    <a:pt x="2466" y="1460"/>
                  </a:cubicBezTo>
                  <a:cubicBezTo>
                    <a:pt x="2551" y="1157"/>
                    <a:pt x="2503" y="396"/>
                    <a:pt x="2503" y="396"/>
                  </a:cubicBezTo>
                  <a:cubicBezTo>
                    <a:pt x="2503" y="396"/>
                    <a:pt x="1838" y="287"/>
                    <a:pt x="1511" y="94"/>
                  </a:cubicBezTo>
                  <a:cubicBezTo>
                    <a:pt x="1402" y="30"/>
                    <a:pt x="1271" y="0"/>
                    <a:pt x="11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029660" y="3880287"/>
              <a:ext cx="86066" cy="102889"/>
            </a:xfrm>
            <a:custGeom>
              <a:avLst/>
              <a:gdLst/>
              <a:ahLst/>
              <a:cxnLst/>
              <a:rect l="l" t="t" r="r" b="b"/>
              <a:pathLst>
                <a:path w="2563" h="3064" extrusionOk="0">
                  <a:moveTo>
                    <a:pt x="1261" y="0"/>
                  </a:moveTo>
                  <a:cubicBezTo>
                    <a:pt x="1225" y="0"/>
                    <a:pt x="1187" y="2"/>
                    <a:pt x="1148" y="6"/>
                  </a:cubicBezTo>
                  <a:cubicBezTo>
                    <a:pt x="532" y="66"/>
                    <a:pt x="0" y="465"/>
                    <a:pt x="12" y="924"/>
                  </a:cubicBezTo>
                  <a:cubicBezTo>
                    <a:pt x="24" y="1383"/>
                    <a:pt x="339" y="1952"/>
                    <a:pt x="459" y="2266"/>
                  </a:cubicBezTo>
                  <a:cubicBezTo>
                    <a:pt x="532" y="2532"/>
                    <a:pt x="556" y="2798"/>
                    <a:pt x="532" y="3064"/>
                  </a:cubicBezTo>
                  <a:lnTo>
                    <a:pt x="1898" y="3015"/>
                  </a:lnTo>
                  <a:cubicBezTo>
                    <a:pt x="1898" y="3015"/>
                    <a:pt x="1862" y="2592"/>
                    <a:pt x="1946" y="2435"/>
                  </a:cubicBezTo>
                  <a:cubicBezTo>
                    <a:pt x="2079" y="2278"/>
                    <a:pt x="2224" y="2133"/>
                    <a:pt x="2393" y="2012"/>
                  </a:cubicBezTo>
                  <a:cubicBezTo>
                    <a:pt x="2514" y="1891"/>
                    <a:pt x="2563" y="1698"/>
                    <a:pt x="2502" y="1529"/>
                  </a:cubicBezTo>
                  <a:cubicBezTo>
                    <a:pt x="2466" y="1311"/>
                    <a:pt x="2417" y="1105"/>
                    <a:pt x="2333" y="900"/>
                  </a:cubicBezTo>
                  <a:cubicBezTo>
                    <a:pt x="2297" y="827"/>
                    <a:pt x="2236" y="767"/>
                    <a:pt x="2200" y="707"/>
                  </a:cubicBezTo>
                  <a:cubicBezTo>
                    <a:pt x="2041" y="412"/>
                    <a:pt x="1808" y="0"/>
                    <a:pt x="1261"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009747" y="3873470"/>
              <a:ext cx="97852" cy="192279"/>
            </a:xfrm>
            <a:custGeom>
              <a:avLst/>
              <a:gdLst/>
              <a:ahLst/>
              <a:cxnLst/>
              <a:rect l="l" t="t" r="r" b="b"/>
              <a:pathLst>
                <a:path w="2914" h="5726" extrusionOk="0">
                  <a:moveTo>
                    <a:pt x="1649" y="1"/>
                  </a:moveTo>
                  <a:cubicBezTo>
                    <a:pt x="1461" y="1"/>
                    <a:pt x="1281" y="39"/>
                    <a:pt x="1101" y="124"/>
                  </a:cubicBezTo>
                  <a:cubicBezTo>
                    <a:pt x="907" y="221"/>
                    <a:pt x="690" y="390"/>
                    <a:pt x="702" y="559"/>
                  </a:cubicBezTo>
                  <a:cubicBezTo>
                    <a:pt x="400" y="620"/>
                    <a:pt x="363" y="934"/>
                    <a:pt x="339" y="1043"/>
                  </a:cubicBezTo>
                  <a:cubicBezTo>
                    <a:pt x="303" y="1212"/>
                    <a:pt x="303" y="1381"/>
                    <a:pt x="315" y="1550"/>
                  </a:cubicBezTo>
                  <a:cubicBezTo>
                    <a:pt x="351" y="1792"/>
                    <a:pt x="448" y="2022"/>
                    <a:pt x="496" y="2275"/>
                  </a:cubicBezTo>
                  <a:cubicBezTo>
                    <a:pt x="545" y="2469"/>
                    <a:pt x="533" y="2686"/>
                    <a:pt x="460" y="2880"/>
                  </a:cubicBezTo>
                  <a:cubicBezTo>
                    <a:pt x="388" y="3061"/>
                    <a:pt x="206" y="3158"/>
                    <a:pt x="122" y="3327"/>
                  </a:cubicBezTo>
                  <a:cubicBezTo>
                    <a:pt x="1" y="3557"/>
                    <a:pt x="13" y="3835"/>
                    <a:pt x="122" y="4052"/>
                  </a:cubicBezTo>
                  <a:cubicBezTo>
                    <a:pt x="243" y="4282"/>
                    <a:pt x="400" y="4427"/>
                    <a:pt x="351" y="4705"/>
                  </a:cubicBezTo>
                  <a:cubicBezTo>
                    <a:pt x="291" y="5019"/>
                    <a:pt x="400" y="5333"/>
                    <a:pt x="641" y="5539"/>
                  </a:cubicBezTo>
                  <a:cubicBezTo>
                    <a:pt x="807" y="5663"/>
                    <a:pt x="1000" y="5725"/>
                    <a:pt x="1196" y="5725"/>
                  </a:cubicBezTo>
                  <a:cubicBezTo>
                    <a:pt x="1229" y="5725"/>
                    <a:pt x="1261" y="5724"/>
                    <a:pt x="1294" y="5720"/>
                  </a:cubicBezTo>
                  <a:cubicBezTo>
                    <a:pt x="1488" y="5696"/>
                    <a:pt x="1669" y="5636"/>
                    <a:pt x="1838" y="5551"/>
                  </a:cubicBezTo>
                  <a:cubicBezTo>
                    <a:pt x="2152" y="5382"/>
                    <a:pt x="2442" y="5261"/>
                    <a:pt x="2648" y="4802"/>
                  </a:cubicBezTo>
                  <a:cubicBezTo>
                    <a:pt x="2769" y="4548"/>
                    <a:pt x="2600" y="4499"/>
                    <a:pt x="2696" y="4234"/>
                  </a:cubicBezTo>
                  <a:cubicBezTo>
                    <a:pt x="2757" y="4088"/>
                    <a:pt x="2878" y="3968"/>
                    <a:pt x="2902" y="3798"/>
                  </a:cubicBezTo>
                  <a:cubicBezTo>
                    <a:pt x="2914" y="3653"/>
                    <a:pt x="2865" y="3520"/>
                    <a:pt x="2781" y="3412"/>
                  </a:cubicBezTo>
                  <a:lnTo>
                    <a:pt x="2769" y="3412"/>
                  </a:lnTo>
                  <a:cubicBezTo>
                    <a:pt x="2684" y="3303"/>
                    <a:pt x="2551" y="3254"/>
                    <a:pt x="2479" y="3158"/>
                  </a:cubicBezTo>
                  <a:cubicBezTo>
                    <a:pt x="2406" y="3049"/>
                    <a:pt x="2370" y="2916"/>
                    <a:pt x="2382" y="2783"/>
                  </a:cubicBezTo>
                  <a:cubicBezTo>
                    <a:pt x="2394" y="2711"/>
                    <a:pt x="2430" y="2638"/>
                    <a:pt x="2467" y="2566"/>
                  </a:cubicBezTo>
                  <a:cubicBezTo>
                    <a:pt x="2612" y="2263"/>
                    <a:pt x="2624" y="2070"/>
                    <a:pt x="2406" y="1828"/>
                  </a:cubicBezTo>
                  <a:cubicBezTo>
                    <a:pt x="2334" y="1756"/>
                    <a:pt x="2273" y="1671"/>
                    <a:pt x="2237" y="1574"/>
                  </a:cubicBezTo>
                  <a:cubicBezTo>
                    <a:pt x="2201" y="1478"/>
                    <a:pt x="2177" y="1381"/>
                    <a:pt x="2261" y="1321"/>
                  </a:cubicBezTo>
                  <a:cubicBezTo>
                    <a:pt x="2285" y="1302"/>
                    <a:pt x="2316" y="1293"/>
                    <a:pt x="2344" y="1293"/>
                  </a:cubicBezTo>
                  <a:cubicBezTo>
                    <a:pt x="2373" y="1293"/>
                    <a:pt x="2400" y="1302"/>
                    <a:pt x="2418" y="1321"/>
                  </a:cubicBezTo>
                  <a:cubicBezTo>
                    <a:pt x="2445" y="1348"/>
                    <a:pt x="2505" y="1514"/>
                    <a:pt x="2545" y="1514"/>
                  </a:cubicBezTo>
                  <a:cubicBezTo>
                    <a:pt x="2558" y="1514"/>
                    <a:pt x="2569" y="1494"/>
                    <a:pt x="2575" y="1441"/>
                  </a:cubicBezTo>
                  <a:cubicBezTo>
                    <a:pt x="2600" y="1248"/>
                    <a:pt x="2660" y="1212"/>
                    <a:pt x="2503" y="873"/>
                  </a:cubicBezTo>
                  <a:cubicBezTo>
                    <a:pt x="2479" y="825"/>
                    <a:pt x="2382" y="668"/>
                    <a:pt x="2394" y="632"/>
                  </a:cubicBezTo>
                  <a:lnTo>
                    <a:pt x="2394" y="632"/>
                  </a:lnTo>
                  <a:cubicBezTo>
                    <a:pt x="2551" y="644"/>
                    <a:pt x="2696" y="728"/>
                    <a:pt x="2769" y="861"/>
                  </a:cubicBezTo>
                  <a:cubicBezTo>
                    <a:pt x="2864" y="766"/>
                    <a:pt x="2596" y="3"/>
                    <a:pt x="1768" y="3"/>
                  </a:cubicBezTo>
                  <a:cubicBezTo>
                    <a:pt x="1755" y="3"/>
                    <a:pt x="1742" y="3"/>
                    <a:pt x="1729" y="3"/>
                  </a:cubicBezTo>
                  <a:cubicBezTo>
                    <a:pt x="1703" y="2"/>
                    <a:pt x="1676" y="1"/>
                    <a:pt x="1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867811" y="4563560"/>
              <a:ext cx="323107" cy="17092"/>
            </a:xfrm>
            <a:custGeom>
              <a:avLst/>
              <a:gdLst/>
              <a:ahLst/>
              <a:cxnLst/>
              <a:rect l="l" t="t" r="r" b="b"/>
              <a:pathLst>
                <a:path w="9622" h="509" extrusionOk="0">
                  <a:moveTo>
                    <a:pt x="4811" y="1"/>
                  </a:moveTo>
                  <a:cubicBezTo>
                    <a:pt x="2152" y="1"/>
                    <a:pt x="0" y="110"/>
                    <a:pt x="0" y="255"/>
                  </a:cubicBezTo>
                  <a:cubicBezTo>
                    <a:pt x="0" y="400"/>
                    <a:pt x="2152" y="508"/>
                    <a:pt x="4811" y="508"/>
                  </a:cubicBezTo>
                  <a:cubicBezTo>
                    <a:pt x="7470" y="508"/>
                    <a:pt x="9622" y="400"/>
                    <a:pt x="9622" y="255"/>
                  </a:cubicBezTo>
                  <a:cubicBezTo>
                    <a:pt x="9622" y="110"/>
                    <a:pt x="7470" y="1"/>
                    <a:pt x="48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58715" y="4527024"/>
              <a:ext cx="19544" cy="31666"/>
            </a:xfrm>
            <a:custGeom>
              <a:avLst/>
              <a:gdLst/>
              <a:ahLst/>
              <a:cxnLst/>
              <a:rect l="l" t="t" r="r" b="b"/>
              <a:pathLst>
                <a:path w="582" h="943" extrusionOk="0">
                  <a:moveTo>
                    <a:pt x="13" y="1"/>
                  </a:moveTo>
                  <a:cubicBezTo>
                    <a:pt x="1" y="279"/>
                    <a:pt x="1" y="557"/>
                    <a:pt x="25" y="835"/>
                  </a:cubicBezTo>
                  <a:cubicBezTo>
                    <a:pt x="48" y="910"/>
                    <a:pt x="200" y="943"/>
                    <a:pt x="324" y="943"/>
                  </a:cubicBezTo>
                  <a:cubicBezTo>
                    <a:pt x="400" y="943"/>
                    <a:pt x="466" y="930"/>
                    <a:pt x="484" y="907"/>
                  </a:cubicBezTo>
                  <a:cubicBezTo>
                    <a:pt x="521" y="835"/>
                    <a:pt x="581" y="49"/>
                    <a:pt x="581" y="49"/>
                  </a:cubicBezTo>
                  <a:lnTo>
                    <a:pt x="13" y="1"/>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23085" y="4551101"/>
              <a:ext cx="55575" cy="21424"/>
            </a:xfrm>
            <a:custGeom>
              <a:avLst/>
              <a:gdLst/>
              <a:ahLst/>
              <a:cxnLst/>
              <a:rect l="l" t="t" r="r" b="b"/>
              <a:pathLst>
                <a:path w="1655" h="638" extrusionOk="0">
                  <a:moveTo>
                    <a:pt x="1067" y="0"/>
                  </a:moveTo>
                  <a:cubicBezTo>
                    <a:pt x="1045" y="0"/>
                    <a:pt x="1050" y="32"/>
                    <a:pt x="1014" y="106"/>
                  </a:cubicBezTo>
                  <a:cubicBezTo>
                    <a:pt x="953" y="239"/>
                    <a:pt x="687" y="360"/>
                    <a:pt x="433" y="360"/>
                  </a:cubicBezTo>
                  <a:cubicBezTo>
                    <a:pt x="422" y="360"/>
                    <a:pt x="408" y="360"/>
                    <a:pt x="392" y="360"/>
                  </a:cubicBezTo>
                  <a:cubicBezTo>
                    <a:pt x="260" y="360"/>
                    <a:pt x="1" y="369"/>
                    <a:pt x="22" y="553"/>
                  </a:cubicBezTo>
                  <a:cubicBezTo>
                    <a:pt x="22" y="601"/>
                    <a:pt x="192" y="638"/>
                    <a:pt x="482" y="638"/>
                  </a:cubicBezTo>
                  <a:lnTo>
                    <a:pt x="868" y="638"/>
                  </a:lnTo>
                  <a:cubicBezTo>
                    <a:pt x="965" y="638"/>
                    <a:pt x="1050" y="601"/>
                    <a:pt x="1134" y="565"/>
                  </a:cubicBezTo>
                  <a:lnTo>
                    <a:pt x="1159" y="638"/>
                  </a:lnTo>
                  <a:lnTo>
                    <a:pt x="1618" y="638"/>
                  </a:lnTo>
                  <a:cubicBezTo>
                    <a:pt x="1630" y="529"/>
                    <a:pt x="1642" y="408"/>
                    <a:pt x="1654" y="299"/>
                  </a:cubicBezTo>
                  <a:cubicBezTo>
                    <a:pt x="1654" y="227"/>
                    <a:pt x="1618" y="166"/>
                    <a:pt x="1570" y="130"/>
                  </a:cubicBezTo>
                  <a:cubicBezTo>
                    <a:pt x="1521" y="166"/>
                    <a:pt x="1473" y="203"/>
                    <a:pt x="1412" y="203"/>
                  </a:cubicBezTo>
                  <a:cubicBezTo>
                    <a:pt x="1403" y="204"/>
                    <a:pt x="1393" y="204"/>
                    <a:pt x="1383" y="204"/>
                  </a:cubicBezTo>
                  <a:cubicBezTo>
                    <a:pt x="1297" y="204"/>
                    <a:pt x="1214" y="157"/>
                    <a:pt x="1171" y="70"/>
                  </a:cubicBezTo>
                  <a:cubicBezTo>
                    <a:pt x="1159" y="45"/>
                    <a:pt x="1134" y="21"/>
                    <a:pt x="1098" y="9"/>
                  </a:cubicBezTo>
                  <a:cubicBezTo>
                    <a:pt x="1084" y="3"/>
                    <a:pt x="1074" y="0"/>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2120273" y="4519334"/>
              <a:ext cx="21961" cy="27166"/>
            </a:xfrm>
            <a:custGeom>
              <a:avLst/>
              <a:gdLst/>
              <a:ahLst/>
              <a:cxnLst/>
              <a:rect l="l" t="t" r="r" b="b"/>
              <a:pathLst>
                <a:path w="654" h="809" extrusionOk="0">
                  <a:moveTo>
                    <a:pt x="351" y="0"/>
                  </a:moveTo>
                  <a:lnTo>
                    <a:pt x="0" y="315"/>
                  </a:lnTo>
                  <a:cubicBezTo>
                    <a:pt x="0" y="315"/>
                    <a:pt x="121" y="653"/>
                    <a:pt x="182" y="762"/>
                  </a:cubicBezTo>
                  <a:cubicBezTo>
                    <a:pt x="198" y="795"/>
                    <a:pt x="239" y="808"/>
                    <a:pt x="289" y="808"/>
                  </a:cubicBezTo>
                  <a:cubicBezTo>
                    <a:pt x="422" y="808"/>
                    <a:pt x="624" y="718"/>
                    <a:pt x="641" y="665"/>
                  </a:cubicBezTo>
                  <a:cubicBezTo>
                    <a:pt x="653" y="580"/>
                    <a:pt x="351" y="0"/>
                    <a:pt x="351"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2095121" y="4539617"/>
              <a:ext cx="55206" cy="33882"/>
            </a:xfrm>
            <a:custGeom>
              <a:avLst/>
              <a:gdLst/>
              <a:ahLst/>
              <a:cxnLst/>
              <a:rect l="l" t="t" r="r" b="b"/>
              <a:pathLst>
                <a:path w="1644" h="1009" extrusionOk="0">
                  <a:moveTo>
                    <a:pt x="1378" y="1"/>
                  </a:moveTo>
                  <a:cubicBezTo>
                    <a:pt x="1318" y="158"/>
                    <a:pt x="1064" y="206"/>
                    <a:pt x="1064" y="206"/>
                  </a:cubicBezTo>
                  <a:cubicBezTo>
                    <a:pt x="1007" y="75"/>
                    <a:pt x="929" y="60"/>
                    <a:pt x="897" y="60"/>
                  </a:cubicBezTo>
                  <a:cubicBezTo>
                    <a:pt x="888" y="60"/>
                    <a:pt x="882" y="61"/>
                    <a:pt x="882" y="61"/>
                  </a:cubicBezTo>
                  <a:cubicBezTo>
                    <a:pt x="834" y="61"/>
                    <a:pt x="846" y="73"/>
                    <a:pt x="846" y="182"/>
                  </a:cubicBezTo>
                  <a:cubicBezTo>
                    <a:pt x="834" y="387"/>
                    <a:pt x="689" y="569"/>
                    <a:pt x="496" y="641"/>
                  </a:cubicBezTo>
                  <a:cubicBezTo>
                    <a:pt x="423" y="678"/>
                    <a:pt x="0" y="774"/>
                    <a:pt x="97" y="956"/>
                  </a:cubicBezTo>
                  <a:cubicBezTo>
                    <a:pt x="111" y="984"/>
                    <a:pt x="206" y="1009"/>
                    <a:pt x="347" y="1009"/>
                  </a:cubicBezTo>
                  <a:cubicBezTo>
                    <a:pt x="443" y="1009"/>
                    <a:pt x="561" y="997"/>
                    <a:pt x="689" y="968"/>
                  </a:cubicBezTo>
                  <a:cubicBezTo>
                    <a:pt x="810" y="931"/>
                    <a:pt x="931" y="883"/>
                    <a:pt x="1040" y="823"/>
                  </a:cubicBezTo>
                  <a:cubicBezTo>
                    <a:pt x="1112" y="774"/>
                    <a:pt x="1172" y="702"/>
                    <a:pt x="1221" y="629"/>
                  </a:cubicBezTo>
                  <a:lnTo>
                    <a:pt x="1293" y="690"/>
                  </a:lnTo>
                  <a:lnTo>
                    <a:pt x="1644" y="472"/>
                  </a:lnTo>
                  <a:cubicBezTo>
                    <a:pt x="1644" y="472"/>
                    <a:pt x="1571" y="242"/>
                    <a:pt x="1523" y="122"/>
                  </a:cubicBezTo>
                  <a:cubicBezTo>
                    <a:pt x="1499" y="49"/>
                    <a:pt x="1438" y="1"/>
                    <a:pt x="13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56700" y="4147524"/>
              <a:ext cx="108396" cy="109236"/>
            </a:xfrm>
            <a:custGeom>
              <a:avLst/>
              <a:gdLst/>
              <a:ahLst/>
              <a:cxnLst/>
              <a:rect l="l" t="t" r="r" b="b"/>
              <a:pathLst>
                <a:path w="3228" h="3253" extrusionOk="0">
                  <a:moveTo>
                    <a:pt x="2442" y="1"/>
                  </a:moveTo>
                  <a:cubicBezTo>
                    <a:pt x="2442" y="1"/>
                    <a:pt x="1499" y="424"/>
                    <a:pt x="762" y="472"/>
                  </a:cubicBezTo>
                  <a:cubicBezTo>
                    <a:pt x="564" y="484"/>
                    <a:pt x="418" y="488"/>
                    <a:pt x="311" y="488"/>
                  </a:cubicBezTo>
                  <a:cubicBezTo>
                    <a:pt x="96" y="488"/>
                    <a:pt x="37" y="472"/>
                    <a:pt x="37" y="472"/>
                  </a:cubicBezTo>
                  <a:lnTo>
                    <a:pt x="37" y="472"/>
                  </a:lnTo>
                  <a:cubicBezTo>
                    <a:pt x="37" y="472"/>
                    <a:pt x="0" y="1258"/>
                    <a:pt x="230" y="3252"/>
                  </a:cubicBezTo>
                  <a:lnTo>
                    <a:pt x="2925" y="2612"/>
                  </a:lnTo>
                  <a:cubicBezTo>
                    <a:pt x="2925" y="2612"/>
                    <a:pt x="2962" y="2370"/>
                    <a:pt x="2986" y="2225"/>
                  </a:cubicBezTo>
                  <a:cubicBezTo>
                    <a:pt x="3083" y="1741"/>
                    <a:pt x="3228" y="762"/>
                    <a:pt x="2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2017179" y="4357742"/>
              <a:ext cx="121795" cy="176631"/>
            </a:xfrm>
            <a:custGeom>
              <a:avLst/>
              <a:gdLst/>
              <a:ahLst/>
              <a:cxnLst/>
              <a:rect l="l" t="t" r="r" b="b"/>
              <a:pathLst>
                <a:path w="3627" h="5260" extrusionOk="0">
                  <a:moveTo>
                    <a:pt x="464" y="0"/>
                  </a:moveTo>
                  <a:cubicBezTo>
                    <a:pt x="338" y="0"/>
                    <a:pt x="227" y="29"/>
                    <a:pt x="145" y="86"/>
                  </a:cubicBezTo>
                  <a:cubicBezTo>
                    <a:pt x="49" y="159"/>
                    <a:pt x="0" y="280"/>
                    <a:pt x="25" y="401"/>
                  </a:cubicBezTo>
                  <a:cubicBezTo>
                    <a:pt x="25" y="401"/>
                    <a:pt x="25" y="401"/>
                    <a:pt x="25" y="413"/>
                  </a:cubicBezTo>
                  <a:cubicBezTo>
                    <a:pt x="37" y="425"/>
                    <a:pt x="37" y="437"/>
                    <a:pt x="37" y="449"/>
                  </a:cubicBezTo>
                  <a:cubicBezTo>
                    <a:pt x="37" y="485"/>
                    <a:pt x="49" y="509"/>
                    <a:pt x="61" y="534"/>
                  </a:cubicBezTo>
                  <a:cubicBezTo>
                    <a:pt x="73" y="534"/>
                    <a:pt x="73" y="546"/>
                    <a:pt x="73" y="558"/>
                  </a:cubicBezTo>
                  <a:cubicBezTo>
                    <a:pt x="85" y="606"/>
                    <a:pt x="109" y="654"/>
                    <a:pt x="145" y="703"/>
                  </a:cubicBezTo>
                  <a:cubicBezTo>
                    <a:pt x="520" y="1307"/>
                    <a:pt x="1584" y="2842"/>
                    <a:pt x="2406" y="4196"/>
                  </a:cubicBezTo>
                  <a:cubicBezTo>
                    <a:pt x="2563" y="4450"/>
                    <a:pt x="2708" y="4704"/>
                    <a:pt x="2841" y="4933"/>
                  </a:cubicBezTo>
                  <a:lnTo>
                    <a:pt x="2841" y="4945"/>
                  </a:lnTo>
                  <a:lnTo>
                    <a:pt x="2962" y="5163"/>
                  </a:lnTo>
                  <a:lnTo>
                    <a:pt x="3022" y="5260"/>
                  </a:lnTo>
                  <a:cubicBezTo>
                    <a:pt x="3228" y="5187"/>
                    <a:pt x="3433" y="5090"/>
                    <a:pt x="3626" y="4969"/>
                  </a:cubicBezTo>
                  <a:cubicBezTo>
                    <a:pt x="3191" y="3978"/>
                    <a:pt x="2732" y="2226"/>
                    <a:pt x="1983" y="1077"/>
                  </a:cubicBezTo>
                  <a:cubicBezTo>
                    <a:pt x="1765" y="763"/>
                    <a:pt x="1487" y="485"/>
                    <a:pt x="1173" y="268"/>
                  </a:cubicBezTo>
                  <a:lnTo>
                    <a:pt x="1149" y="243"/>
                  </a:lnTo>
                  <a:lnTo>
                    <a:pt x="1100" y="207"/>
                  </a:lnTo>
                  <a:cubicBezTo>
                    <a:pt x="888" y="68"/>
                    <a:pt x="658" y="0"/>
                    <a:pt x="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71308" y="4173281"/>
              <a:ext cx="85629" cy="221897"/>
            </a:xfrm>
            <a:custGeom>
              <a:avLst/>
              <a:gdLst/>
              <a:ahLst/>
              <a:cxnLst/>
              <a:rect l="l" t="t" r="r" b="b"/>
              <a:pathLst>
                <a:path w="2550" h="6608" extrusionOk="0">
                  <a:moveTo>
                    <a:pt x="478" y="0"/>
                  </a:moveTo>
                  <a:cubicBezTo>
                    <a:pt x="212" y="0"/>
                    <a:pt x="26" y="156"/>
                    <a:pt x="13" y="587"/>
                  </a:cubicBezTo>
                  <a:cubicBezTo>
                    <a:pt x="1" y="926"/>
                    <a:pt x="327" y="2074"/>
                    <a:pt x="665" y="3247"/>
                  </a:cubicBezTo>
                  <a:cubicBezTo>
                    <a:pt x="774" y="3633"/>
                    <a:pt x="895" y="4020"/>
                    <a:pt x="992" y="4383"/>
                  </a:cubicBezTo>
                  <a:cubicBezTo>
                    <a:pt x="1173" y="5023"/>
                    <a:pt x="1318" y="5567"/>
                    <a:pt x="1378" y="5882"/>
                  </a:cubicBezTo>
                  <a:cubicBezTo>
                    <a:pt x="1378" y="5882"/>
                    <a:pt x="1378" y="5894"/>
                    <a:pt x="1378" y="5894"/>
                  </a:cubicBezTo>
                  <a:cubicBezTo>
                    <a:pt x="1391" y="5906"/>
                    <a:pt x="1391" y="5930"/>
                    <a:pt x="1391" y="5942"/>
                  </a:cubicBezTo>
                  <a:cubicBezTo>
                    <a:pt x="1403" y="5966"/>
                    <a:pt x="1403" y="5990"/>
                    <a:pt x="1415" y="6014"/>
                  </a:cubicBezTo>
                  <a:cubicBezTo>
                    <a:pt x="1427" y="6027"/>
                    <a:pt x="1427" y="6027"/>
                    <a:pt x="1427" y="6039"/>
                  </a:cubicBezTo>
                  <a:cubicBezTo>
                    <a:pt x="1451" y="6075"/>
                    <a:pt x="1463" y="6111"/>
                    <a:pt x="1487" y="6147"/>
                  </a:cubicBezTo>
                  <a:lnTo>
                    <a:pt x="1487" y="6160"/>
                  </a:lnTo>
                  <a:cubicBezTo>
                    <a:pt x="1596" y="6317"/>
                    <a:pt x="1741" y="6450"/>
                    <a:pt x="1922" y="6546"/>
                  </a:cubicBezTo>
                  <a:cubicBezTo>
                    <a:pt x="1959" y="6558"/>
                    <a:pt x="2007" y="6583"/>
                    <a:pt x="2055" y="6595"/>
                  </a:cubicBezTo>
                  <a:cubicBezTo>
                    <a:pt x="2089" y="6603"/>
                    <a:pt x="2123" y="6607"/>
                    <a:pt x="2156" y="6607"/>
                  </a:cubicBezTo>
                  <a:cubicBezTo>
                    <a:pt x="2370" y="6607"/>
                    <a:pt x="2549" y="6424"/>
                    <a:pt x="2539" y="5869"/>
                  </a:cubicBezTo>
                  <a:cubicBezTo>
                    <a:pt x="2539" y="5857"/>
                    <a:pt x="2539" y="5833"/>
                    <a:pt x="2539" y="5821"/>
                  </a:cubicBezTo>
                  <a:lnTo>
                    <a:pt x="2539" y="5761"/>
                  </a:lnTo>
                  <a:cubicBezTo>
                    <a:pt x="2527" y="4927"/>
                    <a:pt x="2490" y="2002"/>
                    <a:pt x="2490" y="1675"/>
                  </a:cubicBezTo>
                  <a:cubicBezTo>
                    <a:pt x="2490" y="1361"/>
                    <a:pt x="2418" y="1011"/>
                    <a:pt x="2128" y="817"/>
                  </a:cubicBezTo>
                  <a:cubicBezTo>
                    <a:pt x="1693" y="506"/>
                    <a:pt x="957" y="0"/>
                    <a:pt x="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2036253" y="4342362"/>
              <a:ext cx="42244" cy="45098"/>
            </a:xfrm>
            <a:custGeom>
              <a:avLst/>
              <a:gdLst/>
              <a:ahLst/>
              <a:cxnLst/>
              <a:rect l="l" t="t" r="r" b="b"/>
              <a:pathLst>
                <a:path w="1258" h="1343" extrusionOk="0">
                  <a:moveTo>
                    <a:pt x="581" y="0"/>
                  </a:moveTo>
                  <a:cubicBezTo>
                    <a:pt x="581" y="0"/>
                    <a:pt x="13" y="218"/>
                    <a:pt x="0" y="291"/>
                  </a:cubicBezTo>
                  <a:cubicBezTo>
                    <a:pt x="61" y="532"/>
                    <a:pt x="158" y="774"/>
                    <a:pt x="278" y="1004"/>
                  </a:cubicBezTo>
                  <a:cubicBezTo>
                    <a:pt x="327" y="1052"/>
                    <a:pt x="1257" y="1342"/>
                    <a:pt x="1257" y="1342"/>
                  </a:cubicBezTo>
                  <a:cubicBezTo>
                    <a:pt x="617" y="629"/>
                    <a:pt x="581"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2004989" y="4225063"/>
              <a:ext cx="107590" cy="298358"/>
            </a:xfrm>
            <a:custGeom>
              <a:avLst/>
              <a:gdLst/>
              <a:ahLst/>
              <a:cxnLst/>
              <a:rect l="l" t="t" r="r" b="b"/>
              <a:pathLst>
                <a:path w="3204" h="8885" extrusionOk="0">
                  <a:moveTo>
                    <a:pt x="1052" y="0"/>
                  </a:moveTo>
                  <a:lnTo>
                    <a:pt x="1" y="2853"/>
                  </a:lnTo>
                  <a:cubicBezTo>
                    <a:pt x="182" y="3481"/>
                    <a:pt x="327" y="4037"/>
                    <a:pt x="388" y="4352"/>
                  </a:cubicBezTo>
                  <a:cubicBezTo>
                    <a:pt x="400" y="4376"/>
                    <a:pt x="400" y="4388"/>
                    <a:pt x="400" y="4400"/>
                  </a:cubicBezTo>
                  <a:cubicBezTo>
                    <a:pt x="400" y="4424"/>
                    <a:pt x="412" y="4460"/>
                    <a:pt x="424" y="4485"/>
                  </a:cubicBezTo>
                  <a:cubicBezTo>
                    <a:pt x="436" y="4485"/>
                    <a:pt x="436" y="4497"/>
                    <a:pt x="436" y="4509"/>
                  </a:cubicBezTo>
                  <a:cubicBezTo>
                    <a:pt x="460" y="4557"/>
                    <a:pt x="484" y="4605"/>
                    <a:pt x="508" y="4642"/>
                  </a:cubicBezTo>
                  <a:lnTo>
                    <a:pt x="508" y="4654"/>
                  </a:lnTo>
                  <a:cubicBezTo>
                    <a:pt x="883" y="5258"/>
                    <a:pt x="1947" y="6793"/>
                    <a:pt x="2781" y="8147"/>
                  </a:cubicBezTo>
                  <a:cubicBezTo>
                    <a:pt x="2926" y="8401"/>
                    <a:pt x="3071" y="8655"/>
                    <a:pt x="3204" y="8884"/>
                  </a:cubicBezTo>
                  <a:cubicBezTo>
                    <a:pt x="3107" y="8691"/>
                    <a:pt x="1995" y="6721"/>
                    <a:pt x="1729" y="6237"/>
                  </a:cubicBezTo>
                  <a:cubicBezTo>
                    <a:pt x="1463" y="5778"/>
                    <a:pt x="557" y="4509"/>
                    <a:pt x="593" y="3771"/>
                  </a:cubicBezTo>
                  <a:cubicBezTo>
                    <a:pt x="605" y="3421"/>
                    <a:pt x="653" y="2502"/>
                    <a:pt x="835" y="1910"/>
                  </a:cubicBezTo>
                  <a:cubicBezTo>
                    <a:pt x="1004" y="1318"/>
                    <a:pt x="1439" y="0"/>
                    <a:pt x="14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45359" y="4195630"/>
              <a:ext cx="53056" cy="353139"/>
            </a:xfrm>
            <a:custGeom>
              <a:avLst/>
              <a:gdLst/>
              <a:ahLst/>
              <a:cxnLst/>
              <a:rect l="l" t="t" r="r" b="b"/>
              <a:pathLst>
                <a:path w="1580" h="6556" extrusionOk="0">
                  <a:moveTo>
                    <a:pt x="185" y="1"/>
                  </a:moveTo>
                  <a:cubicBezTo>
                    <a:pt x="73" y="1"/>
                    <a:pt x="0" y="97"/>
                    <a:pt x="8" y="339"/>
                  </a:cubicBezTo>
                  <a:lnTo>
                    <a:pt x="8" y="980"/>
                  </a:lnTo>
                  <a:cubicBezTo>
                    <a:pt x="44" y="1874"/>
                    <a:pt x="226" y="4678"/>
                    <a:pt x="201" y="6395"/>
                  </a:cubicBezTo>
                  <a:lnTo>
                    <a:pt x="201" y="6504"/>
                  </a:lnTo>
                  <a:cubicBezTo>
                    <a:pt x="361" y="6533"/>
                    <a:pt x="528" y="6555"/>
                    <a:pt x="697" y="6555"/>
                  </a:cubicBezTo>
                  <a:cubicBezTo>
                    <a:pt x="733" y="6555"/>
                    <a:pt x="769" y="6554"/>
                    <a:pt x="806" y="6552"/>
                  </a:cubicBezTo>
                  <a:lnTo>
                    <a:pt x="854" y="6552"/>
                  </a:lnTo>
                  <a:cubicBezTo>
                    <a:pt x="975" y="5452"/>
                    <a:pt x="1579" y="3301"/>
                    <a:pt x="1289" y="1959"/>
                  </a:cubicBezTo>
                  <a:cubicBezTo>
                    <a:pt x="1229" y="1729"/>
                    <a:pt x="1229" y="1512"/>
                    <a:pt x="1180" y="1306"/>
                  </a:cubicBezTo>
                  <a:cubicBezTo>
                    <a:pt x="1144" y="1149"/>
                    <a:pt x="1096" y="1004"/>
                    <a:pt x="1035" y="859"/>
                  </a:cubicBezTo>
                  <a:cubicBezTo>
                    <a:pt x="846" y="447"/>
                    <a:pt x="425" y="1"/>
                    <a:pt x="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49782" y="4181273"/>
              <a:ext cx="96845" cy="189895"/>
            </a:xfrm>
            <a:custGeom>
              <a:avLst/>
              <a:gdLst/>
              <a:ahLst/>
              <a:cxnLst/>
              <a:rect l="l" t="t" r="r" b="b"/>
              <a:pathLst>
                <a:path w="2884" h="5655" extrusionOk="0">
                  <a:moveTo>
                    <a:pt x="888" y="0"/>
                  </a:moveTo>
                  <a:cubicBezTo>
                    <a:pt x="763" y="0"/>
                    <a:pt x="647" y="15"/>
                    <a:pt x="545" y="47"/>
                  </a:cubicBezTo>
                  <a:cubicBezTo>
                    <a:pt x="388" y="96"/>
                    <a:pt x="327" y="519"/>
                    <a:pt x="291" y="809"/>
                  </a:cubicBezTo>
                  <a:cubicBezTo>
                    <a:pt x="267" y="1099"/>
                    <a:pt x="73" y="4121"/>
                    <a:pt x="13" y="4664"/>
                  </a:cubicBezTo>
                  <a:cubicBezTo>
                    <a:pt x="1" y="4749"/>
                    <a:pt x="1" y="4822"/>
                    <a:pt x="1" y="4906"/>
                  </a:cubicBezTo>
                  <a:cubicBezTo>
                    <a:pt x="21" y="5467"/>
                    <a:pt x="372" y="5654"/>
                    <a:pt x="685" y="5654"/>
                  </a:cubicBezTo>
                  <a:cubicBezTo>
                    <a:pt x="750" y="5654"/>
                    <a:pt x="813" y="5646"/>
                    <a:pt x="871" y="5631"/>
                  </a:cubicBezTo>
                  <a:cubicBezTo>
                    <a:pt x="992" y="5619"/>
                    <a:pt x="1113" y="5547"/>
                    <a:pt x="1173" y="5426"/>
                  </a:cubicBezTo>
                  <a:cubicBezTo>
                    <a:pt x="1415" y="4749"/>
                    <a:pt x="2684" y="1619"/>
                    <a:pt x="2684" y="1607"/>
                  </a:cubicBezTo>
                  <a:cubicBezTo>
                    <a:pt x="2884" y="662"/>
                    <a:pt x="1707" y="0"/>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3358" y="4344341"/>
              <a:ext cx="9772" cy="46643"/>
            </a:xfrm>
            <a:custGeom>
              <a:avLst/>
              <a:gdLst/>
              <a:ahLst/>
              <a:cxnLst/>
              <a:rect l="l" t="t" r="r" b="b"/>
              <a:pathLst>
                <a:path w="291" h="1389" extrusionOk="0">
                  <a:moveTo>
                    <a:pt x="291" y="0"/>
                  </a:moveTo>
                  <a:lnTo>
                    <a:pt x="158" y="290"/>
                  </a:lnTo>
                  <a:lnTo>
                    <a:pt x="1" y="701"/>
                  </a:lnTo>
                  <a:cubicBezTo>
                    <a:pt x="1" y="701"/>
                    <a:pt x="165" y="1389"/>
                    <a:pt x="200" y="1389"/>
                  </a:cubicBezTo>
                  <a:cubicBezTo>
                    <a:pt x="210" y="1389"/>
                    <a:pt x="210" y="1338"/>
                    <a:pt x="194" y="1209"/>
                  </a:cubicBezTo>
                  <a:cubicBezTo>
                    <a:pt x="122" y="604"/>
                    <a:pt x="122" y="798"/>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858878" y="4067803"/>
              <a:ext cx="19846" cy="11887"/>
            </a:xfrm>
            <a:custGeom>
              <a:avLst/>
              <a:gdLst/>
              <a:ahLst/>
              <a:cxnLst/>
              <a:rect l="l" t="t" r="r" b="b"/>
              <a:pathLst>
                <a:path w="591" h="354" extrusionOk="0">
                  <a:moveTo>
                    <a:pt x="428" y="1"/>
                  </a:moveTo>
                  <a:cubicBezTo>
                    <a:pt x="411" y="1"/>
                    <a:pt x="393" y="2"/>
                    <a:pt x="375" y="6"/>
                  </a:cubicBezTo>
                  <a:cubicBezTo>
                    <a:pt x="351" y="18"/>
                    <a:pt x="327" y="30"/>
                    <a:pt x="303" y="42"/>
                  </a:cubicBezTo>
                  <a:lnTo>
                    <a:pt x="303" y="78"/>
                  </a:lnTo>
                  <a:lnTo>
                    <a:pt x="291" y="78"/>
                  </a:lnTo>
                  <a:cubicBezTo>
                    <a:pt x="291" y="78"/>
                    <a:pt x="170" y="163"/>
                    <a:pt x="158" y="163"/>
                  </a:cubicBezTo>
                  <a:cubicBezTo>
                    <a:pt x="146" y="175"/>
                    <a:pt x="1" y="344"/>
                    <a:pt x="1" y="344"/>
                  </a:cubicBezTo>
                  <a:cubicBezTo>
                    <a:pt x="13" y="350"/>
                    <a:pt x="28" y="353"/>
                    <a:pt x="43" y="353"/>
                  </a:cubicBezTo>
                  <a:cubicBezTo>
                    <a:pt x="58" y="353"/>
                    <a:pt x="73" y="350"/>
                    <a:pt x="85" y="344"/>
                  </a:cubicBezTo>
                  <a:cubicBezTo>
                    <a:pt x="133" y="332"/>
                    <a:pt x="218" y="223"/>
                    <a:pt x="266" y="187"/>
                  </a:cubicBezTo>
                  <a:lnTo>
                    <a:pt x="363" y="127"/>
                  </a:lnTo>
                  <a:cubicBezTo>
                    <a:pt x="385" y="118"/>
                    <a:pt x="407" y="114"/>
                    <a:pt x="430" y="114"/>
                  </a:cubicBezTo>
                  <a:cubicBezTo>
                    <a:pt x="472" y="114"/>
                    <a:pt x="513" y="127"/>
                    <a:pt x="544" y="151"/>
                  </a:cubicBezTo>
                  <a:cubicBezTo>
                    <a:pt x="554" y="165"/>
                    <a:pt x="561" y="170"/>
                    <a:pt x="566" y="170"/>
                  </a:cubicBezTo>
                  <a:cubicBezTo>
                    <a:pt x="590" y="170"/>
                    <a:pt x="557" y="18"/>
                    <a:pt x="557" y="18"/>
                  </a:cubicBezTo>
                  <a:cubicBezTo>
                    <a:pt x="514" y="9"/>
                    <a:pt x="471" y="1"/>
                    <a:pt x="428" y="1"/>
                  </a:cubicBezTo>
                  <a:close/>
                </a:path>
              </a:pathLst>
            </a:custGeom>
            <a:solidFill>
              <a:srgbClr val="F4D4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854009" y="4059844"/>
              <a:ext cx="54433" cy="21693"/>
            </a:xfrm>
            <a:custGeom>
              <a:avLst/>
              <a:gdLst/>
              <a:ahLst/>
              <a:cxnLst/>
              <a:rect l="l" t="t" r="r" b="b"/>
              <a:pathLst>
                <a:path w="1621" h="646" extrusionOk="0">
                  <a:moveTo>
                    <a:pt x="1499" y="1"/>
                  </a:moveTo>
                  <a:cubicBezTo>
                    <a:pt x="1499" y="1"/>
                    <a:pt x="1185" y="98"/>
                    <a:pt x="1088" y="110"/>
                  </a:cubicBezTo>
                  <a:cubicBezTo>
                    <a:pt x="1063" y="116"/>
                    <a:pt x="1026" y="118"/>
                    <a:pt x="983" y="118"/>
                  </a:cubicBezTo>
                  <a:cubicBezTo>
                    <a:pt x="886" y="118"/>
                    <a:pt x="756" y="107"/>
                    <a:pt x="653" y="107"/>
                  </a:cubicBezTo>
                  <a:cubicBezTo>
                    <a:pt x="627" y="107"/>
                    <a:pt x="602" y="108"/>
                    <a:pt x="581" y="110"/>
                  </a:cubicBezTo>
                  <a:cubicBezTo>
                    <a:pt x="508" y="110"/>
                    <a:pt x="363" y="267"/>
                    <a:pt x="218" y="376"/>
                  </a:cubicBezTo>
                  <a:cubicBezTo>
                    <a:pt x="109" y="509"/>
                    <a:pt x="0" y="629"/>
                    <a:pt x="37" y="642"/>
                  </a:cubicBezTo>
                  <a:cubicBezTo>
                    <a:pt x="42" y="644"/>
                    <a:pt x="47" y="646"/>
                    <a:pt x="53" y="646"/>
                  </a:cubicBezTo>
                  <a:cubicBezTo>
                    <a:pt x="122" y="646"/>
                    <a:pt x="265" y="466"/>
                    <a:pt x="387" y="388"/>
                  </a:cubicBezTo>
                  <a:cubicBezTo>
                    <a:pt x="424" y="344"/>
                    <a:pt x="473" y="322"/>
                    <a:pt x="525" y="322"/>
                  </a:cubicBezTo>
                  <a:cubicBezTo>
                    <a:pt x="559" y="322"/>
                    <a:pt x="595" y="332"/>
                    <a:pt x="629" y="351"/>
                  </a:cubicBezTo>
                  <a:cubicBezTo>
                    <a:pt x="665" y="376"/>
                    <a:pt x="653" y="424"/>
                    <a:pt x="605" y="448"/>
                  </a:cubicBezTo>
                  <a:cubicBezTo>
                    <a:pt x="569" y="472"/>
                    <a:pt x="484" y="484"/>
                    <a:pt x="472" y="509"/>
                  </a:cubicBezTo>
                  <a:cubicBezTo>
                    <a:pt x="472" y="528"/>
                    <a:pt x="472" y="564"/>
                    <a:pt x="542" y="564"/>
                  </a:cubicBezTo>
                  <a:cubicBezTo>
                    <a:pt x="559" y="564"/>
                    <a:pt x="579" y="562"/>
                    <a:pt x="605" y="557"/>
                  </a:cubicBezTo>
                  <a:cubicBezTo>
                    <a:pt x="702" y="545"/>
                    <a:pt x="786" y="509"/>
                    <a:pt x="871" y="448"/>
                  </a:cubicBezTo>
                  <a:cubicBezTo>
                    <a:pt x="919" y="412"/>
                    <a:pt x="980" y="388"/>
                    <a:pt x="1052" y="388"/>
                  </a:cubicBezTo>
                  <a:cubicBezTo>
                    <a:pt x="1149" y="388"/>
                    <a:pt x="1620" y="303"/>
                    <a:pt x="1620" y="303"/>
                  </a:cubicBezTo>
                  <a:lnTo>
                    <a:pt x="1499" y="1"/>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887691" y="4043625"/>
              <a:ext cx="84051" cy="30994"/>
            </a:xfrm>
            <a:custGeom>
              <a:avLst/>
              <a:gdLst/>
              <a:ahLst/>
              <a:cxnLst/>
              <a:rect l="l" t="t" r="r" b="b"/>
              <a:pathLst>
                <a:path w="2503" h="923" extrusionOk="0">
                  <a:moveTo>
                    <a:pt x="2503" y="1"/>
                  </a:moveTo>
                  <a:lnTo>
                    <a:pt x="2503" y="1"/>
                  </a:lnTo>
                  <a:cubicBezTo>
                    <a:pt x="2503" y="1"/>
                    <a:pt x="2382" y="25"/>
                    <a:pt x="2176" y="49"/>
                  </a:cubicBezTo>
                  <a:cubicBezTo>
                    <a:pt x="1439" y="182"/>
                    <a:pt x="714" y="351"/>
                    <a:pt x="1" y="557"/>
                  </a:cubicBezTo>
                  <a:lnTo>
                    <a:pt x="61" y="919"/>
                  </a:lnTo>
                  <a:cubicBezTo>
                    <a:pt x="61" y="919"/>
                    <a:pt x="303" y="922"/>
                    <a:pt x="658" y="922"/>
                  </a:cubicBezTo>
                  <a:cubicBezTo>
                    <a:pt x="1013" y="922"/>
                    <a:pt x="1481" y="919"/>
                    <a:pt x="1935" y="907"/>
                  </a:cubicBezTo>
                  <a:lnTo>
                    <a:pt x="2309" y="895"/>
                  </a:lnTo>
                  <a:lnTo>
                    <a:pt x="2394" y="895"/>
                  </a:lnTo>
                  <a:lnTo>
                    <a:pt x="2406" y="810"/>
                  </a:lnTo>
                  <a:lnTo>
                    <a:pt x="2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793529" y="3974716"/>
              <a:ext cx="42244" cy="100303"/>
            </a:xfrm>
            <a:custGeom>
              <a:avLst/>
              <a:gdLst/>
              <a:ahLst/>
              <a:cxnLst/>
              <a:rect l="l" t="t" r="r" b="b"/>
              <a:pathLst>
                <a:path w="1258" h="2987" extrusionOk="0">
                  <a:moveTo>
                    <a:pt x="160" y="0"/>
                  </a:moveTo>
                  <a:cubicBezTo>
                    <a:pt x="147" y="0"/>
                    <a:pt x="134" y="3"/>
                    <a:pt x="121" y="10"/>
                  </a:cubicBezTo>
                  <a:lnTo>
                    <a:pt x="73" y="22"/>
                  </a:lnTo>
                  <a:cubicBezTo>
                    <a:pt x="25" y="34"/>
                    <a:pt x="1" y="94"/>
                    <a:pt x="25" y="143"/>
                  </a:cubicBezTo>
                  <a:lnTo>
                    <a:pt x="1028" y="2923"/>
                  </a:lnTo>
                  <a:cubicBezTo>
                    <a:pt x="1038" y="2963"/>
                    <a:pt x="1081" y="2986"/>
                    <a:pt x="1123" y="2986"/>
                  </a:cubicBezTo>
                  <a:cubicBezTo>
                    <a:pt x="1132" y="2986"/>
                    <a:pt x="1140" y="2985"/>
                    <a:pt x="1149" y="2983"/>
                  </a:cubicBezTo>
                  <a:lnTo>
                    <a:pt x="1185" y="2959"/>
                  </a:lnTo>
                  <a:cubicBezTo>
                    <a:pt x="1233" y="2947"/>
                    <a:pt x="1258" y="2886"/>
                    <a:pt x="1245" y="2838"/>
                  </a:cubicBezTo>
                  <a:lnTo>
                    <a:pt x="242" y="58"/>
                  </a:lnTo>
                  <a:cubicBezTo>
                    <a:pt x="225" y="23"/>
                    <a:pt x="194" y="0"/>
                    <a:pt x="160" y="0"/>
                  </a:cubicBezTo>
                  <a:close/>
                </a:path>
              </a:pathLst>
            </a:custGeom>
            <a:solidFill>
              <a:srgbClr val="1C4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832886" y="4081370"/>
              <a:ext cx="113299" cy="8160"/>
            </a:xfrm>
            <a:custGeom>
              <a:avLst/>
              <a:gdLst/>
              <a:ahLst/>
              <a:cxnLst/>
              <a:rect l="l" t="t" r="r" b="b"/>
              <a:pathLst>
                <a:path w="3374" h="243" extrusionOk="0">
                  <a:moveTo>
                    <a:pt x="110" y="1"/>
                  </a:moveTo>
                  <a:cubicBezTo>
                    <a:pt x="49" y="1"/>
                    <a:pt x="1" y="61"/>
                    <a:pt x="1" y="121"/>
                  </a:cubicBezTo>
                  <a:lnTo>
                    <a:pt x="1" y="134"/>
                  </a:lnTo>
                  <a:cubicBezTo>
                    <a:pt x="1" y="194"/>
                    <a:pt x="49" y="242"/>
                    <a:pt x="110" y="242"/>
                  </a:cubicBezTo>
                  <a:lnTo>
                    <a:pt x="3264" y="242"/>
                  </a:lnTo>
                  <a:cubicBezTo>
                    <a:pt x="3325" y="242"/>
                    <a:pt x="3373" y="194"/>
                    <a:pt x="3373" y="134"/>
                  </a:cubicBezTo>
                  <a:lnTo>
                    <a:pt x="3373" y="121"/>
                  </a:lnTo>
                  <a:cubicBezTo>
                    <a:pt x="3373" y="61"/>
                    <a:pt x="3325" y="1"/>
                    <a:pt x="3264" y="1"/>
                  </a:cubicBezTo>
                  <a:close/>
                </a:path>
              </a:pathLst>
            </a:custGeom>
            <a:solidFill>
              <a:srgbClr val="1C4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52636" y="4043625"/>
              <a:ext cx="19107" cy="30894"/>
            </a:xfrm>
            <a:custGeom>
              <a:avLst/>
              <a:gdLst/>
              <a:ahLst/>
              <a:cxnLst/>
              <a:rect l="l" t="t" r="r" b="b"/>
              <a:pathLst>
                <a:path w="569" h="920" extrusionOk="0">
                  <a:moveTo>
                    <a:pt x="569" y="1"/>
                  </a:moveTo>
                  <a:cubicBezTo>
                    <a:pt x="569" y="1"/>
                    <a:pt x="448" y="25"/>
                    <a:pt x="242" y="61"/>
                  </a:cubicBezTo>
                  <a:cubicBezTo>
                    <a:pt x="146" y="339"/>
                    <a:pt x="61" y="629"/>
                    <a:pt x="1" y="919"/>
                  </a:cubicBezTo>
                  <a:lnTo>
                    <a:pt x="375" y="895"/>
                  </a:lnTo>
                  <a:lnTo>
                    <a:pt x="472" y="810"/>
                  </a:lnTo>
                  <a:lnTo>
                    <a:pt x="569" y="1"/>
                  </a:lnTo>
                  <a:close/>
                </a:path>
              </a:pathLst>
            </a:custGeom>
            <a:solidFill>
              <a:srgbClr val="F29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46155" y="3955542"/>
              <a:ext cx="121392" cy="246914"/>
            </a:xfrm>
            <a:custGeom>
              <a:avLst/>
              <a:gdLst/>
              <a:ahLst/>
              <a:cxnLst/>
              <a:rect l="l" t="t" r="r" b="b"/>
              <a:pathLst>
                <a:path w="3615" h="7353" extrusionOk="0">
                  <a:moveTo>
                    <a:pt x="2454" y="1"/>
                  </a:moveTo>
                  <a:cubicBezTo>
                    <a:pt x="2454" y="1"/>
                    <a:pt x="1632" y="206"/>
                    <a:pt x="1342" y="641"/>
                  </a:cubicBezTo>
                  <a:cubicBezTo>
                    <a:pt x="762" y="1512"/>
                    <a:pt x="447" y="2781"/>
                    <a:pt x="266" y="3965"/>
                  </a:cubicBezTo>
                  <a:cubicBezTo>
                    <a:pt x="230" y="4255"/>
                    <a:pt x="194" y="4545"/>
                    <a:pt x="169" y="4823"/>
                  </a:cubicBezTo>
                  <a:cubicBezTo>
                    <a:pt x="36" y="6117"/>
                    <a:pt x="49" y="7156"/>
                    <a:pt x="0" y="7241"/>
                  </a:cubicBezTo>
                  <a:cubicBezTo>
                    <a:pt x="0" y="7241"/>
                    <a:pt x="106" y="7352"/>
                    <a:pt x="496" y="7352"/>
                  </a:cubicBezTo>
                  <a:cubicBezTo>
                    <a:pt x="708" y="7352"/>
                    <a:pt x="1005" y="7319"/>
                    <a:pt x="1414" y="7217"/>
                  </a:cubicBezTo>
                  <a:cubicBezTo>
                    <a:pt x="2283" y="7011"/>
                    <a:pt x="2846" y="6851"/>
                    <a:pt x="3247" y="6851"/>
                  </a:cubicBezTo>
                  <a:cubicBezTo>
                    <a:pt x="3387" y="6851"/>
                    <a:pt x="3508" y="6871"/>
                    <a:pt x="3614" y="6914"/>
                  </a:cubicBezTo>
                  <a:cubicBezTo>
                    <a:pt x="3614" y="6914"/>
                    <a:pt x="3155" y="5283"/>
                    <a:pt x="3119" y="4715"/>
                  </a:cubicBezTo>
                  <a:cubicBezTo>
                    <a:pt x="3082" y="4146"/>
                    <a:pt x="3348" y="3167"/>
                    <a:pt x="3348" y="2188"/>
                  </a:cubicBezTo>
                  <a:cubicBezTo>
                    <a:pt x="3348" y="1209"/>
                    <a:pt x="2913" y="545"/>
                    <a:pt x="24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1831" y="3990231"/>
              <a:ext cx="77133" cy="128141"/>
            </a:xfrm>
            <a:custGeom>
              <a:avLst/>
              <a:gdLst/>
              <a:ahLst/>
              <a:cxnLst/>
              <a:rect l="l" t="t" r="r" b="b"/>
              <a:pathLst>
                <a:path w="2297" h="3816" extrusionOk="0">
                  <a:moveTo>
                    <a:pt x="1977" y="1"/>
                  </a:moveTo>
                  <a:cubicBezTo>
                    <a:pt x="1844" y="1"/>
                    <a:pt x="1717" y="68"/>
                    <a:pt x="1717" y="68"/>
                  </a:cubicBezTo>
                  <a:cubicBezTo>
                    <a:pt x="1717" y="68"/>
                    <a:pt x="1354" y="116"/>
                    <a:pt x="1004" y="1204"/>
                  </a:cubicBezTo>
                  <a:cubicBezTo>
                    <a:pt x="798" y="1820"/>
                    <a:pt x="677" y="2292"/>
                    <a:pt x="593" y="2582"/>
                  </a:cubicBezTo>
                  <a:cubicBezTo>
                    <a:pt x="544" y="2787"/>
                    <a:pt x="351" y="2932"/>
                    <a:pt x="145" y="2944"/>
                  </a:cubicBezTo>
                  <a:lnTo>
                    <a:pt x="97" y="2944"/>
                  </a:lnTo>
                  <a:cubicBezTo>
                    <a:pt x="61" y="3234"/>
                    <a:pt x="25" y="3524"/>
                    <a:pt x="0" y="3802"/>
                  </a:cubicBezTo>
                  <a:cubicBezTo>
                    <a:pt x="125" y="3812"/>
                    <a:pt x="251" y="3816"/>
                    <a:pt x="379" y="3816"/>
                  </a:cubicBezTo>
                  <a:cubicBezTo>
                    <a:pt x="585" y="3816"/>
                    <a:pt x="794" y="3805"/>
                    <a:pt x="1004" y="3790"/>
                  </a:cubicBezTo>
                  <a:cubicBezTo>
                    <a:pt x="1680" y="3706"/>
                    <a:pt x="2297" y="950"/>
                    <a:pt x="2273" y="370"/>
                  </a:cubicBezTo>
                  <a:cubicBezTo>
                    <a:pt x="2260" y="73"/>
                    <a:pt x="2116" y="1"/>
                    <a:pt x="1977" y="1"/>
                  </a:cubicBezTo>
                  <a:close/>
                </a:path>
              </a:pathLst>
            </a:custGeom>
            <a:solidFill>
              <a:srgbClr val="F29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2030578" y="4198265"/>
              <a:ext cx="28039" cy="42244"/>
            </a:xfrm>
            <a:custGeom>
              <a:avLst/>
              <a:gdLst/>
              <a:ahLst/>
              <a:cxnLst/>
              <a:rect l="l" t="t" r="r" b="b"/>
              <a:pathLst>
                <a:path w="835" h="1258" extrusionOk="0">
                  <a:moveTo>
                    <a:pt x="592" y="1"/>
                  </a:moveTo>
                  <a:lnTo>
                    <a:pt x="73" y="242"/>
                  </a:lnTo>
                  <a:cubicBezTo>
                    <a:pt x="37" y="412"/>
                    <a:pt x="12" y="569"/>
                    <a:pt x="0" y="738"/>
                  </a:cubicBezTo>
                  <a:cubicBezTo>
                    <a:pt x="12" y="762"/>
                    <a:pt x="206" y="1258"/>
                    <a:pt x="206" y="1258"/>
                  </a:cubicBezTo>
                  <a:cubicBezTo>
                    <a:pt x="206" y="1258"/>
                    <a:pt x="605" y="1113"/>
                    <a:pt x="834" y="436"/>
                  </a:cubicBezTo>
                  <a:lnTo>
                    <a:pt x="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827480" y="4080228"/>
              <a:ext cx="54500" cy="18939"/>
            </a:xfrm>
            <a:custGeom>
              <a:avLst/>
              <a:gdLst/>
              <a:ahLst/>
              <a:cxnLst/>
              <a:rect l="l" t="t" r="r" b="b"/>
              <a:pathLst>
                <a:path w="1623" h="564" extrusionOk="0">
                  <a:moveTo>
                    <a:pt x="28" y="1"/>
                  </a:moveTo>
                  <a:cubicBezTo>
                    <a:pt x="9" y="1"/>
                    <a:pt x="0" y="15"/>
                    <a:pt x="5" y="47"/>
                  </a:cubicBezTo>
                  <a:cubicBezTo>
                    <a:pt x="65" y="216"/>
                    <a:pt x="198" y="373"/>
                    <a:pt x="367" y="446"/>
                  </a:cubicBezTo>
                  <a:cubicBezTo>
                    <a:pt x="488" y="494"/>
                    <a:pt x="621" y="530"/>
                    <a:pt x="766" y="554"/>
                  </a:cubicBezTo>
                  <a:cubicBezTo>
                    <a:pt x="790" y="560"/>
                    <a:pt x="815" y="563"/>
                    <a:pt x="839" y="563"/>
                  </a:cubicBezTo>
                  <a:cubicBezTo>
                    <a:pt x="863" y="563"/>
                    <a:pt x="887" y="560"/>
                    <a:pt x="911" y="554"/>
                  </a:cubicBezTo>
                  <a:cubicBezTo>
                    <a:pt x="1020" y="530"/>
                    <a:pt x="1141" y="518"/>
                    <a:pt x="1250" y="518"/>
                  </a:cubicBezTo>
                  <a:lnTo>
                    <a:pt x="1419" y="518"/>
                  </a:lnTo>
                  <a:cubicBezTo>
                    <a:pt x="1444" y="519"/>
                    <a:pt x="1464" y="520"/>
                    <a:pt x="1481" y="520"/>
                  </a:cubicBezTo>
                  <a:cubicBezTo>
                    <a:pt x="1623" y="520"/>
                    <a:pt x="1516" y="478"/>
                    <a:pt x="1419" y="446"/>
                  </a:cubicBezTo>
                  <a:lnTo>
                    <a:pt x="1383" y="155"/>
                  </a:lnTo>
                  <a:cubicBezTo>
                    <a:pt x="1250" y="180"/>
                    <a:pt x="1117" y="180"/>
                    <a:pt x="996" y="180"/>
                  </a:cubicBezTo>
                  <a:cubicBezTo>
                    <a:pt x="863" y="168"/>
                    <a:pt x="718" y="95"/>
                    <a:pt x="537" y="59"/>
                  </a:cubicBezTo>
                  <a:cubicBezTo>
                    <a:pt x="506" y="53"/>
                    <a:pt x="479" y="50"/>
                    <a:pt x="456" y="50"/>
                  </a:cubicBezTo>
                  <a:cubicBezTo>
                    <a:pt x="345" y="50"/>
                    <a:pt x="323" y="113"/>
                    <a:pt x="343" y="143"/>
                  </a:cubicBezTo>
                  <a:cubicBezTo>
                    <a:pt x="380" y="192"/>
                    <a:pt x="585" y="216"/>
                    <a:pt x="585" y="216"/>
                  </a:cubicBezTo>
                  <a:cubicBezTo>
                    <a:pt x="585" y="216"/>
                    <a:pt x="609" y="252"/>
                    <a:pt x="500" y="252"/>
                  </a:cubicBezTo>
                  <a:lnTo>
                    <a:pt x="392" y="252"/>
                  </a:lnTo>
                  <a:cubicBezTo>
                    <a:pt x="343" y="228"/>
                    <a:pt x="295" y="216"/>
                    <a:pt x="259" y="180"/>
                  </a:cubicBezTo>
                  <a:lnTo>
                    <a:pt x="186" y="119"/>
                  </a:lnTo>
                  <a:cubicBezTo>
                    <a:pt x="118" y="43"/>
                    <a:pt x="59" y="1"/>
                    <a:pt x="28"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867811" y="3984220"/>
              <a:ext cx="161150" cy="126429"/>
            </a:xfrm>
            <a:custGeom>
              <a:avLst/>
              <a:gdLst/>
              <a:ahLst/>
              <a:cxnLst/>
              <a:rect l="l" t="t" r="r" b="b"/>
              <a:pathLst>
                <a:path w="4799" h="3765" extrusionOk="0">
                  <a:moveTo>
                    <a:pt x="4367" y="0"/>
                  </a:moveTo>
                  <a:cubicBezTo>
                    <a:pt x="4253" y="0"/>
                    <a:pt x="4158" y="29"/>
                    <a:pt x="4158" y="29"/>
                  </a:cubicBezTo>
                  <a:cubicBezTo>
                    <a:pt x="4158" y="29"/>
                    <a:pt x="3796" y="65"/>
                    <a:pt x="3445" y="1165"/>
                  </a:cubicBezTo>
                  <a:cubicBezTo>
                    <a:pt x="3252" y="1770"/>
                    <a:pt x="3119" y="2241"/>
                    <a:pt x="3046" y="2531"/>
                  </a:cubicBezTo>
                  <a:cubicBezTo>
                    <a:pt x="2986" y="2736"/>
                    <a:pt x="2805" y="2894"/>
                    <a:pt x="2587" y="2894"/>
                  </a:cubicBezTo>
                  <a:lnTo>
                    <a:pt x="25" y="2966"/>
                  </a:lnTo>
                  <a:lnTo>
                    <a:pt x="0" y="3474"/>
                  </a:lnTo>
                  <a:cubicBezTo>
                    <a:pt x="0" y="3474"/>
                    <a:pt x="1004" y="3583"/>
                    <a:pt x="1705" y="3679"/>
                  </a:cubicBezTo>
                  <a:cubicBezTo>
                    <a:pt x="2078" y="3735"/>
                    <a:pt x="2461" y="3764"/>
                    <a:pt x="2845" y="3764"/>
                  </a:cubicBezTo>
                  <a:cubicBezTo>
                    <a:pt x="3046" y="3764"/>
                    <a:pt x="3246" y="3756"/>
                    <a:pt x="3445" y="3740"/>
                  </a:cubicBezTo>
                  <a:cubicBezTo>
                    <a:pt x="4122" y="3655"/>
                    <a:pt x="4799" y="645"/>
                    <a:pt x="4763" y="343"/>
                  </a:cubicBezTo>
                  <a:cubicBezTo>
                    <a:pt x="4734" y="59"/>
                    <a:pt x="4530" y="0"/>
                    <a:pt x="43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48573" y="3870279"/>
              <a:ext cx="82439" cy="86838"/>
            </a:xfrm>
            <a:custGeom>
              <a:avLst/>
              <a:gdLst/>
              <a:ahLst/>
              <a:cxnLst/>
              <a:rect l="l" t="t" r="r" b="b"/>
              <a:pathLst>
                <a:path w="2455" h="2586" extrusionOk="0">
                  <a:moveTo>
                    <a:pt x="1735" y="1"/>
                  </a:moveTo>
                  <a:cubicBezTo>
                    <a:pt x="1641" y="1"/>
                    <a:pt x="640" y="183"/>
                    <a:pt x="605" y="195"/>
                  </a:cubicBezTo>
                  <a:cubicBezTo>
                    <a:pt x="412" y="400"/>
                    <a:pt x="230" y="606"/>
                    <a:pt x="61" y="835"/>
                  </a:cubicBezTo>
                  <a:cubicBezTo>
                    <a:pt x="61" y="835"/>
                    <a:pt x="1" y="968"/>
                    <a:pt x="146" y="1186"/>
                  </a:cubicBezTo>
                  <a:cubicBezTo>
                    <a:pt x="158" y="1210"/>
                    <a:pt x="218" y="1246"/>
                    <a:pt x="218" y="1271"/>
                  </a:cubicBezTo>
                  <a:cubicBezTo>
                    <a:pt x="242" y="1355"/>
                    <a:pt x="242" y="1452"/>
                    <a:pt x="218" y="1536"/>
                  </a:cubicBezTo>
                  <a:cubicBezTo>
                    <a:pt x="315" y="1911"/>
                    <a:pt x="484" y="2262"/>
                    <a:pt x="738" y="2552"/>
                  </a:cubicBezTo>
                  <a:cubicBezTo>
                    <a:pt x="792" y="2575"/>
                    <a:pt x="858" y="2586"/>
                    <a:pt x="930" y="2586"/>
                  </a:cubicBezTo>
                  <a:cubicBezTo>
                    <a:pt x="1196" y="2586"/>
                    <a:pt x="1564" y="2445"/>
                    <a:pt x="1886" y="2274"/>
                  </a:cubicBezTo>
                  <a:cubicBezTo>
                    <a:pt x="1971" y="2274"/>
                    <a:pt x="2454" y="2020"/>
                    <a:pt x="2382" y="1343"/>
                  </a:cubicBezTo>
                  <a:cubicBezTo>
                    <a:pt x="2309" y="835"/>
                    <a:pt x="2080" y="376"/>
                    <a:pt x="1741" y="1"/>
                  </a:cubicBezTo>
                  <a:cubicBezTo>
                    <a:pt x="1740" y="1"/>
                    <a:pt x="1738" y="1"/>
                    <a:pt x="1735" y="1"/>
                  </a:cubicBezTo>
                  <a:close/>
                </a:path>
              </a:pathLst>
            </a:custGeom>
            <a:solidFill>
              <a:srgbClr val="FF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20164" y="3840594"/>
              <a:ext cx="120586" cy="95535"/>
            </a:xfrm>
            <a:custGeom>
              <a:avLst/>
              <a:gdLst/>
              <a:ahLst/>
              <a:cxnLst/>
              <a:rect l="l" t="t" r="r" b="b"/>
              <a:pathLst>
                <a:path w="3591" h="2845" extrusionOk="0">
                  <a:moveTo>
                    <a:pt x="2076" y="1"/>
                  </a:moveTo>
                  <a:cubicBezTo>
                    <a:pt x="1603" y="1"/>
                    <a:pt x="1134" y="396"/>
                    <a:pt x="992" y="462"/>
                  </a:cubicBezTo>
                  <a:cubicBezTo>
                    <a:pt x="667" y="620"/>
                    <a:pt x="325" y="705"/>
                    <a:pt x="119" y="705"/>
                  </a:cubicBezTo>
                  <a:cubicBezTo>
                    <a:pt x="72" y="705"/>
                    <a:pt x="32" y="701"/>
                    <a:pt x="1" y="692"/>
                  </a:cubicBezTo>
                  <a:lnTo>
                    <a:pt x="1" y="692"/>
                  </a:lnTo>
                  <a:cubicBezTo>
                    <a:pt x="65" y="1514"/>
                    <a:pt x="455" y="1749"/>
                    <a:pt x="864" y="1749"/>
                  </a:cubicBezTo>
                  <a:cubicBezTo>
                    <a:pt x="1297" y="1749"/>
                    <a:pt x="1750" y="1487"/>
                    <a:pt x="1862" y="1381"/>
                  </a:cubicBezTo>
                  <a:cubicBezTo>
                    <a:pt x="1958" y="1295"/>
                    <a:pt x="2023" y="1247"/>
                    <a:pt x="2066" y="1247"/>
                  </a:cubicBezTo>
                  <a:cubicBezTo>
                    <a:pt x="2126" y="1247"/>
                    <a:pt x="2145" y="1339"/>
                    <a:pt x="2152" y="1550"/>
                  </a:cubicBezTo>
                  <a:cubicBezTo>
                    <a:pt x="2128" y="1744"/>
                    <a:pt x="2249" y="1925"/>
                    <a:pt x="2442" y="1973"/>
                  </a:cubicBezTo>
                  <a:cubicBezTo>
                    <a:pt x="2260" y="1781"/>
                    <a:pt x="2434" y="1504"/>
                    <a:pt x="2658" y="1504"/>
                  </a:cubicBezTo>
                  <a:cubicBezTo>
                    <a:pt x="2702" y="1504"/>
                    <a:pt x="2747" y="1514"/>
                    <a:pt x="2793" y="1538"/>
                  </a:cubicBezTo>
                  <a:cubicBezTo>
                    <a:pt x="3240" y="1949"/>
                    <a:pt x="2817" y="2263"/>
                    <a:pt x="2841" y="2420"/>
                  </a:cubicBezTo>
                  <a:cubicBezTo>
                    <a:pt x="2883" y="2690"/>
                    <a:pt x="2942" y="2844"/>
                    <a:pt x="3057" y="2844"/>
                  </a:cubicBezTo>
                  <a:cubicBezTo>
                    <a:pt x="3076" y="2844"/>
                    <a:pt x="3097" y="2840"/>
                    <a:pt x="3119" y="2831"/>
                  </a:cubicBezTo>
                  <a:cubicBezTo>
                    <a:pt x="3349" y="2735"/>
                    <a:pt x="3590" y="1816"/>
                    <a:pt x="3482" y="1163"/>
                  </a:cubicBezTo>
                  <a:cubicBezTo>
                    <a:pt x="3383" y="571"/>
                    <a:pt x="3045" y="297"/>
                    <a:pt x="2766" y="297"/>
                  </a:cubicBezTo>
                  <a:cubicBezTo>
                    <a:pt x="2738" y="297"/>
                    <a:pt x="2711" y="300"/>
                    <a:pt x="2684" y="305"/>
                  </a:cubicBezTo>
                  <a:cubicBezTo>
                    <a:pt x="2500" y="80"/>
                    <a:pt x="2288" y="1"/>
                    <a:pt x="2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89475" y="3931598"/>
              <a:ext cx="39893" cy="37375"/>
            </a:xfrm>
            <a:custGeom>
              <a:avLst/>
              <a:gdLst/>
              <a:ahLst/>
              <a:cxnLst/>
              <a:rect l="l" t="t" r="r" b="b"/>
              <a:pathLst>
                <a:path w="1188" h="1113" extrusionOk="0">
                  <a:moveTo>
                    <a:pt x="370" y="0"/>
                  </a:moveTo>
                  <a:cubicBezTo>
                    <a:pt x="153" y="0"/>
                    <a:pt x="1" y="70"/>
                    <a:pt x="136" y="315"/>
                  </a:cubicBezTo>
                  <a:cubicBezTo>
                    <a:pt x="451" y="895"/>
                    <a:pt x="306" y="1113"/>
                    <a:pt x="306" y="1113"/>
                  </a:cubicBezTo>
                  <a:cubicBezTo>
                    <a:pt x="306" y="1113"/>
                    <a:pt x="910" y="1064"/>
                    <a:pt x="1188" y="738"/>
                  </a:cubicBezTo>
                  <a:cubicBezTo>
                    <a:pt x="1007" y="593"/>
                    <a:pt x="1055" y="121"/>
                    <a:pt x="1055" y="121"/>
                  </a:cubicBezTo>
                  <a:cubicBezTo>
                    <a:pt x="1055" y="121"/>
                    <a:pt x="656" y="0"/>
                    <a:pt x="370" y="0"/>
                  </a:cubicBezTo>
                  <a:close/>
                </a:path>
              </a:pathLst>
            </a:custGeom>
            <a:solidFill>
              <a:srgbClr val="FF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96896" y="3951075"/>
              <a:ext cx="34117" cy="20349"/>
            </a:xfrm>
            <a:custGeom>
              <a:avLst/>
              <a:gdLst/>
              <a:ahLst/>
              <a:cxnLst/>
              <a:rect l="l" t="t" r="r" b="b"/>
              <a:pathLst>
                <a:path w="1016" h="606" extrusionOk="0">
                  <a:moveTo>
                    <a:pt x="870" y="1"/>
                  </a:moveTo>
                  <a:cubicBezTo>
                    <a:pt x="592" y="61"/>
                    <a:pt x="0" y="267"/>
                    <a:pt x="0" y="267"/>
                  </a:cubicBezTo>
                  <a:cubicBezTo>
                    <a:pt x="0" y="375"/>
                    <a:pt x="0" y="484"/>
                    <a:pt x="0" y="605"/>
                  </a:cubicBezTo>
                  <a:cubicBezTo>
                    <a:pt x="351" y="520"/>
                    <a:pt x="701" y="400"/>
                    <a:pt x="1015" y="230"/>
                  </a:cubicBezTo>
                  <a:cubicBezTo>
                    <a:pt x="991" y="146"/>
                    <a:pt x="943" y="61"/>
                    <a:pt x="870" y="1"/>
                  </a:cubicBezTo>
                  <a:close/>
                </a:path>
              </a:pathLst>
            </a:custGeom>
            <a:solidFill>
              <a:srgbClr val="F9B2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3442" y="3918603"/>
              <a:ext cx="11417" cy="20148"/>
            </a:xfrm>
            <a:custGeom>
              <a:avLst/>
              <a:gdLst/>
              <a:ahLst/>
              <a:cxnLst/>
              <a:rect l="l" t="t" r="r" b="b"/>
              <a:pathLst>
                <a:path w="340" h="600" extrusionOk="0">
                  <a:moveTo>
                    <a:pt x="97" y="1"/>
                  </a:moveTo>
                  <a:cubicBezTo>
                    <a:pt x="97" y="1"/>
                    <a:pt x="1" y="436"/>
                    <a:pt x="37" y="545"/>
                  </a:cubicBezTo>
                  <a:cubicBezTo>
                    <a:pt x="53" y="588"/>
                    <a:pt x="115" y="600"/>
                    <a:pt x="178" y="600"/>
                  </a:cubicBezTo>
                  <a:cubicBezTo>
                    <a:pt x="257" y="600"/>
                    <a:pt x="339" y="581"/>
                    <a:pt x="339" y="581"/>
                  </a:cubicBezTo>
                  <a:lnTo>
                    <a:pt x="97" y="1"/>
                  </a:lnTo>
                  <a:close/>
                </a:path>
              </a:pathLst>
            </a:custGeom>
            <a:solidFill>
              <a:srgbClr val="FF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829260" y="3602000"/>
              <a:ext cx="460684" cy="220856"/>
            </a:xfrm>
            <a:custGeom>
              <a:avLst/>
              <a:gdLst/>
              <a:ahLst/>
              <a:cxnLst/>
              <a:rect l="l" t="t" r="r" b="b"/>
              <a:pathLst>
                <a:path w="13719" h="6577" extrusionOk="0">
                  <a:moveTo>
                    <a:pt x="423" y="1"/>
                  </a:moveTo>
                  <a:cubicBezTo>
                    <a:pt x="194" y="1"/>
                    <a:pt x="0" y="194"/>
                    <a:pt x="0" y="424"/>
                  </a:cubicBezTo>
                  <a:lnTo>
                    <a:pt x="0" y="6153"/>
                  </a:lnTo>
                  <a:cubicBezTo>
                    <a:pt x="0" y="6395"/>
                    <a:pt x="194" y="6576"/>
                    <a:pt x="423" y="6576"/>
                  </a:cubicBezTo>
                  <a:lnTo>
                    <a:pt x="13308" y="6576"/>
                  </a:lnTo>
                  <a:cubicBezTo>
                    <a:pt x="13537" y="6576"/>
                    <a:pt x="13719" y="6395"/>
                    <a:pt x="13719" y="6153"/>
                  </a:cubicBezTo>
                  <a:lnTo>
                    <a:pt x="13719" y="424"/>
                  </a:lnTo>
                  <a:cubicBezTo>
                    <a:pt x="13719" y="194"/>
                    <a:pt x="13537" y="1"/>
                    <a:pt x="13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819118" y="3591859"/>
              <a:ext cx="461087" cy="220856"/>
            </a:xfrm>
            <a:custGeom>
              <a:avLst/>
              <a:gdLst/>
              <a:ahLst/>
              <a:cxnLst/>
              <a:rect l="l" t="t" r="r" b="b"/>
              <a:pathLst>
                <a:path w="13731" h="6577" extrusionOk="0">
                  <a:moveTo>
                    <a:pt x="423" y="1"/>
                  </a:moveTo>
                  <a:cubicBezTo>
                    <a:pt x="193" y="1"/>
                    <a:pt x="0" y="194"/>
                    <a:pt x="0" y="424"/>
                  </a:cubicBezTo>
                  <a:lnTo>
                    <a:pt x="0" y="6165"/>
                  </a:lnTo>
                  <a:cubicBezTo>
                    <a:pt x="0" y="6395"/>
                    <a:pt x="193" y="6576"/>
                    <a:pt x="423" y="6576"/>
                  </a:cubicBezTo>
                  <a:lnTo>
                    <a:pt x="13308" y="6576"/>
                  </a:lnTo>
                  <a:cubicBezTo>
                    <a:pt x="13537" y="6576"/>
                    <a:pt x="13731" y="6395"/>
                    <a:pt x="13731" y="6165"/>
                  </a:cubicBezTo>
                  <a:lnTo>
                    <a:pt x="13731" y="424"/>
                  </a:lnTo>
                  <a:cubicBezTo>
                    <a:pt x="13731" y="194"/>
                    <a:pt x="13537" y="1"/>
                    <a:pt x="13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819118" y="3591859"/>
              <a:ext cx="461087" cy="42244"/>
            </a:xfrm>
            <a:custGeom>
              <a:avLst/>
              <a:gdLst/>
              <a:ahLst/>
              <a:cxnLst/>
              <a:rect l="l" t="t" r="r" b="b"/>
              <a:pathLst>
                <a:path w="13731" h="1258" extrusionOk="0">
                  <a:moveTo>
                    <a:pt x="423" y="1"/>
                  </a:moveTo>
                  <a:cubicBezTo>
                    <a:pt x="193" y="1"/>
                    <a:pt x="0" y="194"/>
                    <a:pt x="0" y="424"/>
                  </a:cubicBezTo>
                  <a:lnTo>
                    <a:pt x="0" y="1258"/>
                  </a:lnTo>
                  <a:lnTo>
                    <a:pt x="13731" y="1258"/>
                  </a:lnTo>
                  <a:lnTo>
                    <a:pt x="13731" y="424"/>
                  </a:lnTo>
                  <a:cubicBezTo>
                    <a:pt x="13731" y="194"/>
                    <a:pt x="13537" y="1"/>
                    <a:pt x="13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836547" y="3654051"/>
              <a:ext cx="425391" cy="135932"/>
            </a:xfrm>
            <a:custGeom>
              <a:avLst/>
              <a:gdLst/>
              <a:ahLst/>
              <a:cxnLst/>
              <a:rect l="l" t="t" r="r" b="b"/>
              <a:pathLst>
                <a:path w="12668" h="4048" extrusionOk="0">
                  <a:moveTo>
                    <a:pt x="12046" y="1"/>
                  </a:moveTo>
                  <a:cubicBezTo>
                    <a:pt x="11446" y="1"/>
                    <a:pt x="10508" y="237"/>
                    <a:pt x="9670" y="1461"/>
                  </a:cubicBezTo>
                  <a:cubicBezTo>
                    <a:pt x="9298" y="2012"/>
                    <a:pt x="8993" y="2213"/>
                    <a:pt x="8710" y="2213"/>
                  </a:cubicBezTo>
                  <a:cubicBezTo>
                    <a:pt x="7961" y="2213"/>
                    <a:pt x="7364" y="804"/>
                    <a:pt x="6092" y="699"/>
                  </a:cubicBezTo>
                  <a:cubicBezTo>
                    <a:pt x="6046" y="695"/>
                    <a:pt x="6002" y="693"/>
                    <a:pt x="5958" y="693"/>
                  </a:cubicBezTo>
                  <a:cubicBezTo>
                    <a:pt x="4563" y="693"/>
                    <a:pt x="4341" y="2735"/>
                    <a:pt x="3350" y="2735"/>
                  </a:cubicBezTo>
                  <a:cubicBezTo>
                    <a:pt x="3190" y="2735"/>
                    <a:pt x="3012" y="2683"/>
                    <a:pt x="2805" y="2561"/>
                  </a:cubicBezTo>
                  <a:cubicBezTo>
                    <a:pt x="2161" y="2180"/>
                    <a:pt x="1663" y="2028"/>
                    <a:pt x="1264" y="2028"/>
                  </a:cubicBezTo>
                  <a:cubicBezTo>
                    <a:pt x="675" y="2028"/>
                    <a:pt x="303" y="2360"/>
                    <a:pt x="1" y="2778"/>
                  </a:cubicBezTo>
                  <a:lnTo>
                    <a:pt x="1" y="4047"/>
                  </a:lnTo>
                  <a:lnTo>
                    <a:pt x="12668" y="4047"/>
                  </a:lnTo>
                  <a:lnTo>
                    <a:pt x="12668" y="95"/>
                  </a:lnTo>
                  <a:cubicBezTo>
                    <a:pt x="12668" y="95"/>
                    <a:pt x="12424" y="1"/>
                    <a:pt x="12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836547" y="3656402"/>
              <a:ext cx="83648" cy="5709"/>
            </a:xfrm>
            <a:custGeom>
              <a:avLst/>
              <a:gdLst/>
              <a:ahLst/>
              <a:cxnLst/>
              <a:rect l="l" t="t" r="r" b="b"/>
              <a:pathLst>
                <a:path w="2491" h="170" extrusionOk="0">
                  <a:moveTo>
                    <a:pt x="1" y="1"/>
                  </a:moveTo>
                  <a:lnTo>
                    <a:pt x="1" y="170"/>
                  </a:lnTo>
                  <a:lnTo>
                    <a:pt x="2491" y="170"/>
                  </a:ln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836547" y="3666543"/>
              <a:ext cx="141708" cy="5742"/>
            </a:xfrm>
            <a:custGeom>
              <a:avLst/>
              <a:gdLst/>
              <a:ahLst/>
              <a:cxnLst/>
              <a:rect l="l" t="t" r="r" b="b"/>
              <a:pathLst>
                <a:path w="4220" h="171" extrusionOk="0">
                  <a:moveTo>
                    <a:pt x="1" y="1"/>
                  </a:moveTo>
                  <a:lnTo>
                    <a:pt x="1" y="170"/>
                  </a:lnTo>
                  <a:lnTo>
                    <a:pt x="4219" y="170"/>
                  </a:lnTo>
                  <a:lnTo>
                    <a:pt x="42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836547" y="3676685"/>
              <a:ext cx="106381" cy="5742"/>
            </a:xfrm>
            <a:custGeom>
              <a:avLst/>
              <a:gdLst/>
              <a:ahLst/>
              <a:cxnLst/>
              <a:rect l="l" t="t" r="r" b="b"/>
              <a:pathLst>
                <a:path w="3168" h="171" extrusionOk="0">
                  <a:moveTo>
                    <a:pt x="1" y="1"/>
                  </a:moveTo>
                  <a:lnTo>
                    <a:pt x="1" y="170"/>
                  </a:lnTo>
                  <a:lnTo>
                    <a:pt x="3167" y="170"/>
                  </a:lnTo>
                  <a:lnTo>
                    <a:pt x="3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836547" y="3686860"/>
              <a:ext cx="128309" cy="5709"/>
            </a:xfrm>
            <a:custGeom>
              <a:avLst/>
              <a:gdLst/>
              <a:ahLst/>
              <a:cxnLst/>
              <a:rect l="l" t="t" r="r" b="b"/>
              <a:pathLst>
                <a:path w="3821" h="170" extrusionOk="0">
                  <a:moveTo>
                    <a:pt x="1" y="0"/>
                  </a:moveTo>
                  <a:lnTo>
                    <a:pt x="1" y="169"/>
                  </a:lnTo>
                  <a:lnTo>
                    <a:pt x="3820" y="169"/>
                  </a:lnTo>
                  <a:lnTo>
                    <a:pt x="38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836547" y="3697001"/>
              <a:ext cx="83648" cy="5709"/>
            </a:xfrm>
            <a:custGeom>
              <a:avLst/>
              <a:gdLst/>
              <a:ahLst/>
              <a:cxnLst/>
              <a:rect l="l" t="t" r="r" b="b"/>
              <a:pathLst>
                <a:path w="2491" h="170" extrusionOk="0">
                  <a:moveTo>
                    <a:pt x="1" y="0"/>
                  </a:moveTo>
                  <a:lnTo>
                    <a:pt x="1" y="170"/>
                  </a:lnTo>
                  <a:lnTo>
                    <a:pt x="2491" y="170"/>
                  </a:lnTo>
                  <a:lnTo>
                    <a:pt x="24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955379" y="3533831"/>
              <a:ext cx="257357" cy="89323"/>
            </a:xfrm>
            <a:custGeom>
              <a:avLst/>
              <a:gdLst/>
              <a:ahLst/>
              <a:cxnLst/>
              <a:rect l="l" t="t" r="r" b="b"/>
              <a:pathLst>
                <a:path w="7664" h="2660" extrusionOk="0">
                  <a:moveTo>
                    <a:pt x="0" y="0"/>
                  </a:moveTo>
                  <a:cubicBezTo>
                    <a:pt x="592" y="1596"/>
                    <a:pt x="2128" y="2660"/>
                    <a:pt x="3832" y="2660"/>
                  </a:cubicBezTo>
                  <a:cubicBezTo>
                    <a:pt x="5536" y="2660"/>
                    <a:pt x="7071" y="1596"/>
                    <a:pt x="7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926130" y="3397861"/>
              <a:ext cx="144125" cy="122601"/>
            </a:xfrm>
            <a:custGeom>
              <a:avLst/>
              <a:gdLst/>
              <a:ahLst/>
              <a:cxnLst/>
              <a:rect l="l" t="t" r="r" b="b"/>
              <a:pathLst>
                <a:path w="4292" h="3651" extrusionOk="0">
                  <a:moveTo>
                    <a:pt x="932" y="0"/>
                  </a:moveTo>
                  <a:cubicBezTo>
                    <a:pt x="194" y="1064"/>
                    <a:pt x="1" y="2430"/>
                    <a:pt x="424" y="3651"/>
                  </a:cubicBezTo>
                  <a:lnTo>
                    <a:pt x="4292" y="2333"/>
                  </a:lnTo>
                  <a:lnTo>
                    <a:pt x="9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089703" y="3325998"/>
              <a:ext cx="181869" cy="230191"/>
            </a:xfrm>
            <a:custGeom>
              <a:avLst/>
              <a:gdLst/>
              <a:ahLst/>
              <a:cxnLst/>
              <a:rect l="l" t="t" r="r" b="b"/>
              <a:pathLst>
                <a:path w="5416" h="6855" extrusionOk="0">
                  <a:moveTo>
                    <a:pt x="1" y="1"/>
                  </a:moveTo>
                  <a:lnTo>
                    <a:pt x="1" y="4086"/>
                  </a:lnTo>
                  <a:lnTo>
                    <a:pt x="3011" y="6854"/>
                  </a:lnTo>
                  <a:cubicBezTo>
                    <a:pt x="5416" y="4231"/>
                    <a:pt x="356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957394" y="3338994"/>
              <a:ext cx="112862" cy="136805"/>
            </a:xfrm>
            <a:custGeom>
              <a:avLst/>
              <a:gdLst/>
              <a:ahLst/>
              <a:cxnLst/>
              <a:rect l="l" t="t" r="r" b="b"/>
              <a:pathLst>
                <a:path w="3361" h="4074" extrusionOk="0">
                  <a:moveTo>
                    <a:pt x="3325" y="1"/>
                  </a:moveTo>
                  <a:cubicBezTo>
                    <a:pt x="1997" y="1"/>
                    <a:pt x="767" y="663"/>
                    <a:pt x="1" y="1753"/>
                  </a:cubicBezTo>
                  <a:lnTo>
                    <a:pt x="3361" y="4074"/>
                  </a:lnTo>
                  <a:lnTo>
                    <a:pt x="3361" y="1"/>
                  </a:lnTo>
                  <a:cubicBezTo>
                    <a:pt x="3349" y="1"/>
                    <a:pt x="3337" y="1"/>
                    <a:pt x="3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044671" y="3475769"/>
              <a:ext cx="126261" cy="137241"/>
            </a:xfrm>
            <a:custGeom>
              <a:avLst/>
              <a:gdLst/>
              <a:ahLst/>
              <a:cxnLst/>
              <a:rect l="l" t="t" r="r" b="b"/>
              <a:pathLst>
                <a:path w="3760" h="4087" extrusionOk="0">
                  <a:moveTo>
                    <a:pt x="762" y="1"/>
                  </a:moveTo>
                  <a:lnTo>
                    <a:pt x="0" y="4014"/>
                  </a:lnTo>
                  <a:cubicBezTo>
                    <a:pt x="256" y="4063"/>
                    <a:pt x="513" y="4087"/>
                    <a:pt x="768" y="4087"/>
                  </a:cubicBezTo>
                  <a:cubicBezTo>
                    <a:pt x="1896" y="4087"/>
                    <a:pt x="2980" y="3617"/>
                    <a:pt x="3759" y="2769"/>
                  </a:cubicBezTo>
                  <a:lnTo>
                    <a:pt x="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940771" y="3475769"/>
              <a:ext cx="129484" cy="134790"/>
            </a:xfrm>
            <a:custGeom>
              <a:avLst/>
              <a:gdLst/>
              <a:ahLst/>
              <a:cxnLst/>
              <a:rect l="l" t="t" r="r" b="b"/>
              <a:pathLst>
                <a:path w="3856" h="4014" extrusionOk="0">
                  <a:moveTo>
                    <a:pt x="3856" y="1"/>
                  </a:moveTo>
                  <a:lnTo>
                    <a:pt x="0" y="1331"/>
                  </a:lnTo>
                  <a:cubicBezTo>
                    <a:pt x="472" y="2721"/>
                    <a:pt x="1656" y="3748"/>
                    <a:pt x="3094" y="4014"/>
                  </a:cubicBezTo>
                  <a:lnTo>
                    <a:pt x="3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811283" y="3832568"/>
              <a:ext cx="200943" cy="94192"/>
            </a:xfrm>
            <a:custGeom>
              <a:avLst/>
              <a:gdLst/>
              <a:ahLst/>
              <a:cxnLst/>
              <a:rect l="l" t="t" r="r" b="b"/>
              <a:pathLst>
                <a:path w="5984" h="2805" extrusionOk="0">
                  <a:moveTo>
                    <a:pt x="266" y="0"/>
                  </a:moveTo>
                  <a:cubicBezTo>
                    <a:pt x="121" y="0"/>
                    <a:pt x="0" y="121"/>
                    <a:pt x="0" y="278"/>
                  </a:cubicBezTo>
                  <a:lnTo>
                    <a:pt x="0" y="1995"/>
                  </a:lnTo>
                  <a:cubicBezTo>
                    <a:pt x="0" y="2140"/>
                    <a:pt x="121" y="2261"/>
                    <a:pt x="266" y="2261"/>
                  </a:cubicBezTo>
                  <a:lnTo>
                    <a:pt x="4775" y="2261"/>
                  </a:lnTo>
                  <a:cubicBezTo>
                    <a:pt x="4799" y="2442"/>
                    <a:pt x="4932" y="2804"/>
                    <a:pt x="5585" y="2804"/>
                  </a:cubicBezTo>
                  <a:cubicBezTo>
                    <a:pt x="5585" y="2804"/>
                    <a:pt x="5319" y="2756"/>
                    <a:pt x="5258" y="2261"/>
                  </a:cubicBezTo>
                  <a:lnTo>
                    <a:pt x="5717" y="2261"/>
                  </a:lnTo>
                  <a:cubicBezTo>
                    <a:pt x="5863" y="2261"/>
                    <a:pt x="5983" y="2140"/>
                    <a:pt x="5983" y="1995"/>
                  </a:cubicBezTo>
                  <a:lnTo>
                    <a:pt x="5983" y="278"/>
                  </a:lnTo>
                  <a:cubicBezTo>
                    <a:pt x="5983" y="121"/>
                    <a:pt x="5863" y="0"/>
                    <a:pt x="57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807622" y="3828102"/>
              <a:ext cx="201346" cy="94192"/>
            </a:xfrm>
            <a:custGeom>
              <a:avLst/>
              <a:gdLst/>
              <a:ahLst/>
              <a:cxnLst/>
              <a:rect l="l" t="t" r="r" b="b"/>
              <a:pathLst>
                <a:path w="5996" h="2805" extrusionOk="0">
                  <a:moveTo>
                    <a:pt x="279" y="0"/>
                  </a:moveTo>
                  <a:cubicBezTo>
                    <a:pt x="122" y="0"/>
                    <a:pt x="1" y="121"/>
                    <a:pt x="1" y="278"/>
                  </a:cubicBezTo>
                  <a:lnTo>
                    <a:pt x="1" y="1995"/>
                  </a:lnTo>
                  <a:cubicBezTo>
                    <a:pt x="1" y="2140"/>
                    <a:pt x="122" y="2261"/>
                    <a:pt x="279" y="2261"/>
                  </a:cubicBezTo>
                  <a:lnTo>
                    <a:pt x="4787" y="2261"/>
                  </a:lnTo>
                  <a:cubicBezTo>
                    <a:pt x="4811" y="2454"/>
                    <a:pt x="4932" y="2805"/>
                    <a:pt x="5597" y="2805"/>
                  </a:cubicBezTo>
                  <a:cubicBezTo>
                    <a:pt x="5597" y="2805"/>
                    <a:pt x="5319" y="2756"/>
                    <a:pt x="5270" y="2261"/>
                  </a:cubicBezTo>
                  <a:lnTo>
                    <a:pt x="5718" y="2261"/>
                  </a:lnTo>
                  <a:cubicBezTo>
                    <a:pt x="5875" y="2261"/>
                    <a:pt x="5996" y="2140"/>
                    <a:pt x="5996" y="1995"/>
                  </a:cubicBezTo>
                  <a:lnTo>
                    <a:pt x="5996" y="278"/>
                  </a:lnTo>
                  <a:cubicBezTo>
                    <a:pt x="5996" y="121"/>
                    <a:pt x="5863" y="0"/>
                    <a:pt x="5718" y="0"/>
                  </a:cubicBezTo>
                  <a:close/>
                </a:path>
              </a:pathLst>
            </a:custGeom>
            <a:solidFill>
              <a:srgbClr val="EB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813700" y="3835389"/>
              <a:ext cx="187578" cy="7757"/>
            </a:xfrm>
            <a:custGeom>
              <a:avLst/>
              <a:gdLst/>
              <a:ahLst/>
              <a:cxnLst/>
              <a:rect l="l" t="t" r="r" b="b"/>
              <a:pathLst>
                <a:path w="5586" h="231" extrusionOk="0">
                  <a:moveTo>
                    <a:pt x="86" y="1"/>
                  </a:moveTo>
                  <a:cubicBezTo>
                    <a:pt x="37" y="1"/>
                    <a:pt x="1" y="37"/>
                    <a:pt x="1" y="86"/>
                  </a:cubicBezTo>
                  <a:lnTo>
                    <a:pt x="1" y="146"/>
                  </a:lnTo>
                  <a:cubicBezTo>
                    <a:pt x="1" y="194"/>
                    <a:pt x="37" y="231"/>
                    <a:pt x="86" y="231"/>
                  </a:cubicBezTo>
                  <a:lnTo>
                    <a:pt x="5500" y="231"/>
                  </a:lnTo>
                  <a:cubicBezTo>
                    <a:pt x="5549" y="231"/>
                    <a:pt x="5585" y="194"/>
                    <a:pt x="5585" y="146"/>
                  </a:cubicBezTo>
                  <a:lnTo>
                    <a:pt x="5585" y="86"/>
                  </a:lnTo>
                  <a:cubicBezTo>
                    <a:pt x="5585" y="37"/>
                    <a:pt x="5549" y="1"/>
                    <a:pt x="55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813700" y="3848385"/>
              <a:ext cx="187578" cy="7757"/>
            </a:xfrm>
            <a:custGeom>
              <a:avLst/>
              <a:gdLst/>
              <a:ahLst/>
              <a:cxnLst/>
              <a:rect l="l" t="t" r="r" b="b"/>
              <a:pathLst>
                <a:path w="5586" h="231" extrusionOk="0">
                  <a:moveTo>
                    <a:pt x="86" y="1"/>
                  </a:moveTo>
                  <a:cubicBezTo>
                    <a:pt x="37" y="1"/>
                    <a:pt x="1" y="37"/>
                    <a:pt x="1" y="85"/>
                  </a:cubicBezTo>
                  <a:lnTo>
                    <a:pt x="1" y="146"/>
                  </a:lnTo>
                  <a:cubicBezTo>
                    <a:pt x="1" y="194"/>
                    <a:pt x="37" y="230"/>
                    <a:pt x="86" y="230"/>
                  </a:cubicBezTo>
                  <a:lnTo>
                    <a:pt x="5500" y="230"/>
                  </a:lnTo>
                  <a:cubicBezTo>
                    <a:pt x="5549" y="230"/>
                    <a:pt x="5585" y="194"/>
                    <a:pt x="5585" y="146"/>
                  </a:cubicBezTo>
                  <a:lnTo>
                    <a:pt x="5585" y="85"/>
                  </a:lnTo>
                  <a:cubicBezTo>
                    <a:pt x="5585" y="37"/>
                    <a:pt x="5549" y="1"/>
                    <a:pt x="55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813700" y="3861380"/>
              <a:ext cx="187578" cy="8160"/>
            </a:xfrm>
            <a:custGeom>
              <a:avLst/>
              <a:gdLst/>
              <a:ahLst/>
              <a:cxnLst/>
              <a:rect l="l" t="t" r="r" b="b"/>
              <a:pathLst>
                <a:path w="5586" h="243" extrusionOk="0">
                  <a:moveTo>
                    <a:pt x="86" y="1"/>
                  </a:moveTo>
                  <a:cubicBezTo>
                    <a:pt x="37" y="1"/>
                    <a:pt x="1" y="49"/>
                    <a:pt x="1" y="85"/>
                  </a:cubicBezTo>
                  <a:lnTo>
                    <a:pt x="1" y="158"/>
                  </a:lnTo>
                  <a:cubicBezTo>
                    <a:pt x="1" y="206"/>
                    <a:pt x="37" y="242"/>
                    <a:pt x="86" y="242"/>
                  </a:cubicBezTo>
                  <a:lnTo>
                    <a:pt x="5500" y="242"/>
                  </a:lnTo>
                  <a:cubicBezTo>
                    <a:pt x="5549" y="242"/>
                    <a:pt x="5585" y="206"/>
                    <a:pt x="5585" y="158"/>
                  </a:cubicBezTo>
                  <a:lnTo>
                    <a:pt x="5585" y="85"/>
                  </a:lnTo>
                  <a:cubicBezTo>
                    <a:pt x="5585" y="49"/>
                    <a:pt x="5549" y="1"/>
                    <a:pt x="55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813700" y="3874779"/>
              <a:ext cx="187578" cy="7757"/>
            </a:xfrm>
            <a:custGeom>
              <a:avLst/>
              <a:gdLst/>
              <a:ahLst/>
              <a:cxnLst/>
              <a:rect l="l" t="t" r="r" b="b"/>
              <a:pathLst>
                <a:path w="5586" h="231" extrusionOk="0">
                  <a:moveTo>
                    <a:pt x="86" y="0"/>
                  </a:moveTo>
                  <a:cubicBezTo>
                    <a:pt x="37" y="0"/>
                    <a:pt x="1" y="37"/>
                    <a:pt x="1" y="85"/>
                  </a:cubicBezTo>
                  <a:lnTo>
                    <a:pt x="1" y="145"/>
                  </a:lnTo>
                  <a:cubicBezTo>
                    <a:pt x="1" y="194"/>
                    <a:pt x="37" y="230"/>
                    <a:pt x="86" y="230"/>
                  </a:cubicBezTo>
                  <a:lnTo>
                    <a:pt x="5500" y="230"/>
                  </a:lnTo>
                  <a:cubicBezTo>
                    <a:pt x="5549" y="230"/>
                    <a:pt x="5585" y="194"/>
                    <a:pt x="5585" y="145"/>
                  </a:cubicBezTo>
                  <a:lnTo>
                    <a:pt x="5585" y="85"/>
                  </a:lnTo>
                  <a:cubicBezTo>
                    <a:pt x="5585" y="37"/>
                    <a:pt x="5549" y="0"/>
                    <a:pt x="55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813700" y="3888178"/>
              <a:ext cx="187578" cy="7723"/>
            </a:xfrm>
            <a:custGeom>
              <a:avLst/>
              <a:gdLst/>
              <a:ahLst/>
              <a:cxnLst/>
              <a:rect l="l" t="t" r="r" b="b"/>
              <a:pathLst>
                <a:path w="5586" h="230" extrusionOk="0">
                  <a:moveTo>
                    <a:pt x="86" y="0"/>
                  </a:moveTo>
                  <a:cubicBezTo>
                    <a:pt x="37" y="0"/>
                    <a:pt x="1" y="36"/>
                    <a:pt x="1" y="73"/>
                  </a:cubicBezTo>
                  <a:lnTo>
                    <a:pt x="1" y="145"/>
                  </a:lnTo>
                  <a:cubicBezTo>
                    <a:pt x="1" y="194"/>
                    <a:pt x="37" y="230"/>
                    <a:pt x="86" y="230"/>
                  </a:cubicBezTo>
                  <a:lnTo>
                    <a:pt x="5500" y="230"/>
                  </a:lnTo>
                  <a:cubicBezTo>
                    <a:pt x="5549" y="230"/>
                    <a:pt x="5585" y="194"/>
                    <a:pt x="5585" y="145"/>
                  </a:cubicBezTo>
                  <a:lnTo>
                    <a:pt x="5585" y="73"/>
                  </a:lnTo>
                  <a:cubicBezTo>
                    <a:pt x="5585" y="36"/>
                    <a:pt x="5549" y="0"/>
                    <a:pt x="55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2056133" y="3861380"/>
              <a:ext cx="200943" cy="94192"/>
            </a:xfrm>
            <a:custGeom>
              <a:avLst/>
              <a:gdLst/>
              <a:ahLst/>
              <a:cxnLst/>
              <a:rect l="l" t="t" r="r" b="b"/>
              <a:pathLst>
                <a:path w="5984" h="2805" extrusionOk="0">
                  <a:moveTo>
                    <a:pt x="279" y="1"/>
                  </a:moveTo>
                  <a:cubicBezTo>
                    <a:pt x="122" y="1"/>
                    <a:pt x="1" y="121"/>
                    <a:pt x="1" y="266"/>
                  </a:cubicBezTo>
                  <a:lnTo>
                    <a:pt x="1" y="1995"/>
                  </a:lnTo>
                  <a:cubicBezTo>
                    <a:pt x="1" y="2140"/>
                    <a:pt x="122" y="2261"/>
                    <a:pt x="279" y="2261"/>
                  </a:cubicBezTo>
                  <a:lnTo>
                    <a:pt x="726" y="2261"/>
                  </a:lnTo>
                  <a:cubicBezTo>
                    <a:pt x="665" y="2756"/>
                    <a:pt x="400" y="2805"/>
                    <a:pt x="400" y="2805"/>
                  </a:cubicBezTo>
                  <a:cubicBezTo>
                    <a:pt x="1052" y="2805"/>
                    <a:pt x="1185" y="2442"/>
                    <a:pt x="1209" y="2261"/>
                  </a:cubicBezTo>
                  <a:lnTo>
                    <a:pt x="5718" y="2261"/>
                  </a:lnTo>
                  <a:cubicBezTo>
                    <a:pt x="5863" y="2261"/>
                    <a:pt x="5984" y="2140"/>
                    <a:pt x="5984" y="1995"/>
                  </a:cubicBezTo>
                  <a:lnTo>
                    <a:pt x="5984" y="266"/>
                  </a:lnTo>
                  <a:cubicBezTo>
                    <a:pt x="5984" y="121"/>
                    <a:pt x="5863" y="1"/>
                    <a:pt x="57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2059391" y="3856914"/>
              <a:ext cx="201346" cy="93789"/>
            </a:xfrm>
            <a:custGeom>
              <a:avLst/>
              <a:gdLst/>
              <a:ahLst/>
              <a:cxnLst/>
              <a:rect l="l" t="t" r="r" b="b"/>
              <a:pathLst>
                <a:path w="5996" h="2793" extrusionOk="0">
                  <a:moveTo>
                    <a:pt x="278" y="1"/>
                  </a:moveTo>
                  <a:cubicBezTo>
                    <a:pt x="133" y="1"/>
                    <a:pt x="0" y="121"/>
                    <a:pt x="12" y="266"/>
                  </a:cubicBezTo>
                  <a:lnTo>
                    <a:pt x="12" y="1983"/>
                  </a:lnTo>
                  <a:cubicBezTo>
                    <a:pt x="12" y="2140"/>
                    <a:pt x="133" y="2261"/>
                    <a:pt x="278" y="2261"/>
                  </a:cubicBezTo>
                  <a:lnTo>
                    <a:pt x="726" y="2261"/>
                  </a:lnTo>
                  <a:cubicBezTo>
                    <a:pt x="677" y="2744"/>
                    <a:pt x="399" y="2793"/>
                    <a:pt x="399" y="2793"/>
                  </a:cubicBezTo>
                  <a:cubicBezTo>
                    <a:pt x="1064" y="2793"/>
                    <a:pt x="1185" y="2442"/>
                    <a:pt x="1209" y="2261"/>
                  </a:cubicBezTo>
                  <a:lnTo>
                    <a:pt x="5717" y="2261"/>
                  </a:lnTo>
                  <a:cubicBezTo>
                    <a:pt x="5875" y="2261"/>
                    <a:pt x="5995" y="2140"/>
                    <a:pt x="5995" y="1983"/>
                  </a:cubicBezTo>
                  <a:lnTo>
                    <a:pt x="5995" y="266"/>
                  </a:lnTo>
                  <a:cubicBezTo>
                    <a:pt x="5995" y="121"/>
                    <a:pt x="5875" y="1"/>
                    <a:pt x="5717" y="1"/>
                  </a:cubicBezTo>
                  <a:close/>
                </a:path>
              </a:pathLst>
            </a:custGeom>
            <a:solidFill>
              <a:srgbClr val="EB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2196972" y="3865041"/>
              <a:ext cx="57690" cy="59705"/>
            </a:xfrm>
            <a:custGeom>
              <a:avLst/>
              <a:gdLst/>
              <a:ahLst/>
              <a:cxnLst/>
              <a:rect l="l" t="t" r="r" b="b"/>
              <a:pathLst>
                <a:path w="1718" h="1778" extrusionOk="0">
                  <a:moveTo>
                    <a:pt x="122" y="0"/>
                  </a:moveTo>
                  <a:cubicBezTo>
                    <a:pt x="49" y="0"/>
                    <a:pt x="1" y="49"/>
                    <a:pt x="1" y="121"/>
                  </a:cubicBezTo>
                  <a:lnTo>
                    <a:pt x="1" y="1644"/>
                  </a:lnTo>
                  <a:cubicBezTo>
                    <a:pt x="1" y="1717"/>
                    <a:pt x="49" y="1777"/>
                    <a:pt x="122" y="1777"/>
                  </a:cubicBezTo>
                  <a:lnTo>
                    <a:pt x="1584" y="1777"/>
                  </a:lnTo>
                  <a:cubicBezTo>
                    <a:pt x="1657" y="1777"/>
                    <a:pt x="1717" y="1717"/>
                    <a:pt x="1717" y="1644"/>
                  </a:cubicBezTo>
                  <a:lnTo>
                    <a:pt x="1717" y="121"/>
                  </a:lnTo>
                  <a:cubicBezTo>
                    <a:pt x="1717" y="49"/>
                    <a:pt x="1657" y="0"/>
                    <a:pt x="1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2067517" y="3865041"/>
              <a:ext cx="121392" cy="7320"/>
            </a:xfrm>
            <a:custGeom>
              <a:avLst/>
              <a:gdLst/>
              <a:ahLst/>
              <a:cxnLst/>
              <a:rect l="l" t="t" r="r" b="b"/>
              <a:pathLst>
                <a:path w="3615" h="218" extrusionOk="0">
                  <a:moveTo>
                    <a:pt x="73" y="0"/>
                  </a:moveTo>
                  <a:cubicBezTo>
                    <a:pt x="36" y="0"/>
                    <a:pt x="0" y="24"/>
                    <a:pt x="0" y="61"/>
                  </a:cubicBezTo>
                  <a:lnTo>
                    <a:pt x="0" y="157"/>
                  </a:lnTo>
                  <a:cubicBezTo>
                    <a:pt x="0" y="194"/>
                    <a:pt x="36" y="218"/>
                    <a:pt x="73" y="218"/>
                  </a:cubicBezTo>
                  <a:lnTo>
                    <a:pt x="3554" y="218"/>
                  </a:lnTo>
                  <a:cubicBezTo>
                    <a:pt x="3590" y="218"/>
                    <a:pt x="3614" y="194"/>
                    <a:pt x="3614" y="157"/>
                  </a:cubicBezTo>
                  <a:lnTo>
                    <a:pt x="3614" y="61"/>
                  </a:lnTo>
                  <a:cubicBezTo>
                    <a:pt x="3614" y="24"/>
                    <a:pt x="3590" y="0"/>
                    <a:pt x="3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2094281" y="3878037"/>
              <a:ext cx="94628" cy="7320"/>
            </a:xfrm>
            <a:custGeom>
              <a:avLst/>
              <a:gdLst/>
              <a:ahLst/>
              <a:cxnLst/>
              <a:rect l="l" t="t" r="r" b="b"/>
              <a:pathLst>
                <a:path w="2818" h="218" extrusionOk="0">
                  <a:moveTo>
                    <a:pt x="49" y="0"/>
                  </a:moveTo>
                  <a:cubicBezTo>
                    <a:pt x="25" y="0"/>
                    <a:pt x="1" y="24"/>
                    <a:pt x="1" y="48"/>
                  </a:cubicBezTo>
                  <a:lnTo>
                    <a:pt x="1" y="157"/>
                  </a:lnTo>
                  <a:cubicBezTo>
                    <a:pt x="1" y="193"/>
                    <a:pt x="25" y="218"/>
                    <a:pt x="49" y="218"/>
                  </a:cubicBezTo>
                  <a:lnTo>
                    <a:pt x="2769" y="218"/>
                  </a:lnTo>
                  <a:cubicBezTo>
                    <a:pt x="2793" y="218"/>
                    <a:pt x="2817" y="193"/>
                    <a:pt x="2817" y="157"/>
                  </a:cubicBezTo>
                  <a:lnTo>
                    <a:pt x="2817" y="48"/>
                  </a:lnTo>
                  <a:cubicBezTo>
                    <a:pt x="2817" y="24"/>
                    <a:pt x="2793" y="0"/>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2067517" y="3890999"/>
              <a:ext cx="121392" cy="7354"/>
            </a:xfrm>
            <a:custGeom>
              <a:avLst/>
              <a:gdLst/>
              <a:ahLst/>
              <a:cxnLst/>
              <a:rect l="l" t="t" r="r" b="b"/>
              <a:pathLst>
                <a:path w="3615" h="219" extrusionOk="0">
                  <a:moveTo>
                    <a:pt x="73" y="1"/>
                  </a:moveTo>
                  <a:cubicBezTo>
                    <a:pt x="36" y="1"/>
                    <a:pt x="0" y="25"/>
                    <a:pt x="0" y="61"/>
                  </a:cubicBezTo>
                  <a:lnTo>
                    <a:pt x="0" y="158"/>
                  </a:lnTo>
                  <a:cubicBezTo>
                    <a:pt x="0" y="194"/>
                    <a:pt x="36" y="218"/>
                    <a:pt x="73" y="218"/>
                  </a:cubicBezTo>
                  <a:lnTo>
                    <a:pt x="3554" y="218"/>
                  </a:lnTo>
                  <a:cubicBezTo>
                    <a:pt x="3590" y="218"/>
                    <a:pt x="3614" y="194"/>
                    <a:pt x="3614" y="158"/>
                  </a:cubicBezTo>
                  <a:lnTo>
                    <a:pt x="3614" y="61"/>
                  </a:lnTo>
                  <a:cubicBezTo>
                    <a:pt x="3614" y="25"/>
                    <a:pt x="3590" y="1"/>
                    <a:pt x="3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2077659" y="3903995"/>
              <a:ext cx="111251" cy="7354"/>
            </a:xfrm>
            <a:custGeom>
              <a:avLst/>
              <a:gdLst/>
              <a:ahLst/>
              <a:cxnLst/>
              <a:rect l="l" t="t" r="r" b="b"/>
              <a:pathLst>
                <a:path w="3313" h="219" extrusionOk="0">
                  <a:moveTo>
                    <a:pt x="61" y="1"/>
                  </a:moveTo>
                  <a:cubicBezTo>
                    <a:pt x="24" y="1"/>
                    <a:pt x="0" y="25"/>
                    <a:pt x="0" y="61"/>
                  </a:cubicBezTo>
                  <a:lnTo>
                    <a:pt x="0" y="158"/>
                  </a:lnTo>
                  <a:cubicBezTo>
                    <a:pt x="0" y="194"/>
                    <a:pt x="24" y="218"/>
                    <a:pt x="61" y="218"/>
                  </a:cubicBezTo>
                  <a:lnTo>
                    <a:pt x="3252" y="218"/>
                  </a:lnTo>
                  <a:cubicBezTo>
                    <a:pt x="3288" y="218"/>
                    <a:pt x="3312" y="194"/>
                    <a:pt x="3312" y="158"/>
                  </a:cubicBezTo>
                  <a:lnTo>
                    <a:pt x="3312" y="61"/>
                  </a:lnTo>
                  <a:cubicBezTo>
                    <a:pt x="3312" y="25"/>
                    <a:pt x="3288" y="1"/>
                    <a:pt x="32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2142605" y="3916991"/>
              <a:ext cx="46307" cy="7757"/>
            </a:xfrm>
            <a:custGeom>
              <a:avLst/>
              <a:gdLst/>
              <a:ahLst/>
              <a:cxnLst/>
              <a:rect l="l" t="t" r="r" b="b"/>
              <a:pathLst>
                <a:path w="1379" h="231" extrusionOk="0">
                  <a:moveTo>
                    <a:pt x="36" y="0"/>
                  </a:moveTo>
                  <a:cubicBezTo>
                    <a:pt x="12" y="0"/>
                    <a:pt x="0" y="25"/>
                    <a:pt x="0" y="37"/>
                  </a:cubicBezTo>
                  <a:lnTo>
                    <a:pt x="0" y="182"/>
                  </a:lnTo>
                  <a:cubicBezTo>
                    <a:pt x="0" y="206"/>
                    <a:pt x="12" y="230"/>
                    <a:pt x="36" y="230"/>
                  </a:cubicBezTo>
                  <a:lnTo>
                    <a:pt x="1342" y="230"/>
                  </a:lnTo>
                  <a:cubicBezTo>
                    <a:pt x="1366" y="230"/>
                    <a:pt x="1378" y="206"/>
                    <a:pt x="1378" y="182"/>
                  </a:cubicBezTo>
                  <a:lnTo>
                    <a:pt x="1378" y="37"/>
                  </a:lnTo>
                  <a:cubicBezTo>
                    <a:pt x="1378" y="25"/>
                    <a:pt x="1366" y="0"/>
                    <a:pt x="1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541067" y="3477818"/>
              <a:ext cx="185932" cy="56045"/>
            </a:xfrm>
            <a:custGeom>
              <a:avLst/>
              <a:gdLst/>
              <a:ahLst/>
              <a:cxnLst/>
              <a:rect l="l" t="t" r="r" b="b"/>
              <a:pathLst>
                <a:path w="5537" h="1669" extrusionOk="0">
                  <a:moveTo>
                    <a:pt x="3445" y="0"/>
                  </a:moveTo>
                  <a:lnTo>
                    <a:pt x="2539" y="182"/>
                  </a:lnTo>
                  <a:cubicBezTo>
                    <a:pt x="702" y="484"/>
                    <a:pt x="194" y="1149"/>
                    <a:pt x="61" y="1475"/>
                  </a:cubicBezTo>
                  <a:cubicBezTo>
                    <a:pt x="25" y="1535"/>
                    <a:pt x="13" y="1608"/>
                    <a:pt x="1" y="1668"/>
                  </a:cubicBezTo>
                  <a:lnTo>
                    <a:pt x="5488" y="1668"/>
                  </a:lnTo>
                  <a:cubicBezTo>
                    <a:pt x="5536" y="0"/>
                    <a:pt x="3445" y="0"/>
                    <a:pt x="34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541067" y="3526409"/>
              <a:ext cx="123407" cy="7455"/>
            </a:xfrm>
            <a:custGeom>
              <a:avLst/>
              <a:gdLst/>
              <a:ahLst/>
              <a:cxnLst/>
              <a:rect l="l" t="t" r="r" b="b"/>
              <a:pathLst>
                <a:path w="3675" h="222" extrusionOk="0">
                  <a:moveTo>
                    <a:pt x="274" y="1"/>
                  </a:moveTo>
                  <a:cubicBezTo>
                    <a:pt x="200" y="1"/>
                    <a:pt x="127" y="10"/>
                    <a:pt x="61" y="28"/>
                  </a:cubicBezTo>
                  <a:cubicBezTo>
                    <a:pt x="25" y="88"/>
                    <a:pt x="13" y="161"/>
                    <a:pt x="1" y="221"/>
                  </a:cubicBezTo>
                  <a:lnTo>
                    <a:pt x="3675" y="221"/>
                  </a:lnTo>
                  <a:cubicBezTo>
                    <a:pt x="3675" y="221"/>
                    <a:pt x="3578" y="88"/>
                    <a:pt x="3107" y="88"/>
                  </a:cubicBezTo>
                  <a:lnTo>
                    <a:pt x="714" y="88"/>
                  </a:lnTo>
                  <a:lnTo>
                    <a:pt x="496" y="28"/>
                  </a:lnTo>
                  <a:cubicBezTo>
                    <a:pt x="424" y="10"/>
                    <a:pt x="348" y="1"/>
                    <a:pt x="274" y="1"/>
                  </a:cubicBezTo>
                  <a:close/>
                </a:path>
              </a:pathLst>
            </a:custGeom>
            <a:solidFill>
              <a:srgbClr val="F29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619008" y="3446554"/>
              <a:ext cx="41841" cy="52385"/>
            </a:xfrm>
            <a:custGeom>
              <a:avLst/>
              <a:gdLst/>
              <a:ahLst/>
              <a:cxnLst/>
              <a:rect l="l" t="t" r="r" b="b"/>
              <a:pathLst>
                <a:path w="1246" h="1560" extrusionOk="0">
                  <a:moveTo>
                    <a:pt x="931" y="1"/>
                  </a:moveTo>
                  <a:lnTo>
                    <a:pt x="0" y="1004"/>
                  </a:lnTo>
                  <a:cubicBezTo>
                    <a:pt x="61" y="1101"/>
                    <a:pt x="109" y="1209"/>
                    <a:pt x="133" y="1318"/>
                  </a:cubicBezTo>
                  <a:cubicBezTo>
                    <a:pt x="157" y="1463"/>
                    <a:pt x="290" y="1560"/>
                    <a:pt x="447" y="1560"/>
                  </a:cubicBezTo>
                  <a:cubicBezTo>
                    <a:pt x="1245" y="1512"/>
                    <a:pt x="1197" y="1004"/>
                    <a:pt x="1197" y="1004"/>
                  </a:cubicBezTo>
                  <a:cubicBezTo>
                    <a:pt x="1028" y="750"/>
                    <a:pt x="931" y="1"/>
                    <a:pt x="931"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554869" y="3399070"/>
              <a:ext cx="30457" cy="37375"/>
            </a:xfrm>
            <a:custGeom>
              <a:avLst/>
              <a:gdLst/>
              <a:ahLst/>
              <a:cxnLst/>
              <a:rect l="l" t="t" r="r" b="b"/>
              <a:pathLst>
                <a:path w="907" h="1113" extrusionOk="0">
                  <a:moveTo>
                    <a:pt x="448" y="1"/>
                  </a:moveTo>
                  <a:lnTo>
                    <a:pt x="37" y="121"/>
                  </a:lnTo>
                  <a:cubicBezTo>
                    <a:pt x="37" y="121"/>
                    <a:pt x="1" y="1113"/>
                    <a:pt x="440" y="1113"/>
                  </a:cubicBezTo>
                  <a:cubicBezTo>
                    <a:pt x="442" y="1113"/>
                    <a:pt x="445" y="1113"/>
                    <a:pt x="448" y="1113"/>
                  </a:cubicBezTo>
                  <a:cubicBezTo>
                    <a:pt x="907" y="1088"/>
                    <a:pt x="448" y="1"/>
                    <a:pt x="448" y="1"/>
                  </a:cubicBezTo>
                  <a:close/>
                </a:path>
              </a:pathLst>
            </a:custGeom>
            <a:solidFill>
              <a:srgbClr val="2C1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562592" y="3397861"/>
              <a:ext cx="84454" cy="94595"/>
            </a:xfrm>
            <a:custGeom>
              <a:avLst/>
              <a:gdLst/>
              <a:ahLst/>
              <a:cxnLst/>
              <a:rect l="l" t="t" r="r" b="b"/>
              <a:pathLst>
                <a:path w="2515" h="2817" extrusionOk="0">
                  <a:moveTo>
                    <a:pt x="1245" y="0"/>
                  </a:moveTo>
                  <a:cubicBezTo>
                    <a:pt x="1221" y="0"/>
                    <a:pt x="157" y="133"/>
                    <a:pt x="85" y="254"/>
                  </a:cubicBezTo>
                  <a:cubicBezTo>
                    <a:pt x="0" y="375"/>
                    <a:pt x="36" y="774"/>
                    <a:pt x="36" y="810"/>
                  </a:cubicBezTo>
                  <a:cubicBezTo>
                    <a:pt x="61" y="1161"/>
                    <a:pt x="133" y="1499"/>
                    <a:pt x="254" y="1838"/>
                  </a:cubicBezTo>
                  <a:lnTo>
                    <a:pt x="278" y="1886"/>
                  </a:lnTo>
                  <a:cubicBezTo>
                    <a:pt x="459" y="2357"/>
                    <a:pt x="762" y="2792"/>
                    <a:pt x="1306" y="2817"/>
                  </a:cubicBezTo>
                  <a:lnTo>
                    <a:pt x="1451" y="2817"/>
                  </a:lnTo>
                  <a:cubicBezTo>
                    <a:pt x="1837" y="2768"/>
                    <a:pt x="2381" y="2164"/>
                    <a:pt x="2490" y="1729"/>
                  </a:cubicBezTo>
                  <a:cubicBezTo>
                    <a:pt x="2490" y="1717"/>
                    <a:pt x="2502" y="1705"/>
                    <a:pt x="2502" y="1680"/>
                  </a:cubicBezTo>
                  <a:cubicBezTo>
                    <a:pt x="2502" y="1668"/>
                    <a:pt x="2502" y="1656"/>
                    <a:pt x="2502" y="1644"/>
                  </a:cubicBezTo>
                  <a:cubicBezTo>
                    <a:pt x="2514" y="1511"/>
                    <a:pt x="2514" y="1390"/>
                    <a:pt x="2502" y="1257"/>
                  </a:cubicBezTo>
                  <a:cubicBezTo>
                    <a:pt x="2442" y="858"/>
                    <a:pt x="2369" y="460"/>
                    <a:pt x="2285" y="73"/>
                  </a:cubicBezTo>
                  <a:cubicBezTo>
                    <a:pt x="2285" y="73"/>
                    <a:pt x="1269" y="0"/>
                    <a:pt x="1245"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571525" y="3439401"/>
              <a:ext cx="80793" cy="53493"/>
            </a:xfrm>
            <a:custGeom>
              <a:avLst/>
              <a:gdLst/>
              <a:ahLst/>
              <a:cxnLst/>
              <a:rect l="l" t="t" r="r" b="b"/>
              <a:pathLst>
                <a:path w="2406" h="1593" extrusionOk="0">
                  <a:moveTo>
                    <a:pt x="2284" y="0"/>
                  </a:moveTo>
                  <a:cubicBezTo>
                    <a:pt x="2201" y="0"/>
                    <a:pt x="2115" y="16"/>
                    <a:pt x="2115" y="81"/>
                  </a:cubicBezTo>
                  <a:cubicBezTo>
                    <a:pt x="2043" y="335"/>
                    <a:pt x="1898" y="576"/>
                    <a:pt x="1704" y="770"/>
                  </a:cubicBezTo>
                  <a:lnTo>
                    <a:pt x="1656" y="770"/>
                  </a:lnTo>
                  <a:cubicBezTo>
                    <a:pt x="1583" y="758"/>
                    <a:pt x="1354" y="697"/>
                    <a:pt x="1233" y="673"/>
                  </a:cubicBezTo>
                  <a:cubicBezTo>
                    <a:pt x="1168" y="665"/>
                    <a:pt x="1102" y="661"/>
                    <a:pt x="1035" y="661"/>
                  </a:cubicBezTo>
                  <a:cubicBezTo>
                    <a:pt x="891" y="661"/>
                    <a:pt x="745" y="680"/>
                    <a:pt x="604" y="721"/>
                  </a:cubicBezTo>
                  <a:cubicBezTo>
                    <a:pt x="314" y="837"/>
                    <a:pt x="437" y="976"/>
                    <a:pt x="350" y="976"/>
                  </a:cubicBezTo>
                  <a:cubicBezTo>
                    <a:pt x="347" y="976"/>
                    <a:pt x="343" y="976"/>
                    <a:pt x="338" y="975"/>
                  </a:cubicBezTo>
                  <a:cubicBezTo>
                    <a:pt x="218" y="963"/>
                    <a:pt x="0" y="601"/>
                    <a:pt x="0" y="601"/>
                  </a:cubicBezTo>
                  <a:lnTo>
                    <a:pt x="0" y="601"/>
                  </a:lnTo>
                  <a:lnTo>
                    <a:pt x="12" y="649"/>
                  </a:lnTo>
                  <a:cubicBezTo>
                    <a:pt x="189" y="1121"/>
                    <a:pt x="401" y="1592"/>
                    <a:pt x="1017" y="1592"/>
                  </a:cubicBezTo>
                  <a:cubicBezTo>
                    <a:pt x="1032" y="1592"/>
                    <a:pt x="1048" y="1592"/>
                    <a:pt x="1064" y="1592"/>
                  </a:cubicBezTo>
                  <a:cubicBezTo>
                    <a:pt x="1100" y="1592"/>
                    <a:pt x="1148" y="1580"/>
                    <a:pt x="1197" y="1580"/>
                  </a:cubicBezTo>
                  <a:cubicBezTo>
                    <a:pt x="1777" y="1531"/>
                    <a:pt x="2309" y="854"/>
                    <a:pt x="2381" y="419"/>
                  </a:cubicBezTo>
                  <a:lnTo>
                    <a:pt x="2381" y="383"/>
                  </a:lnTo>
                  <a:cubicBezTo>
                    <a:pt x="2405" y="262"/>
                    <a:pt x="2405" y="129"/>
                    <a:pt x="2393" y="8"/>
                  </a:cubicBezTo>
                  <a:cubicBezTo>
                    <a:pt x="2365" y="4"/>
                    <a:pt x="2325" y="0"/>
                    <a:pt x="2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547548" y="3366564"/>
              <a:ext cx="105173" cy="84286"/>
            </a:xfrm>
            <a:custGeom>
              <a:avLst/>
              <a:gdLst/>
              <a:ahLst/>
              <a:cxnLst/>
              <a:rect l="l" t="t" r="r" b="b"/>
              <a:pathLst>
                <a:path w="3132" h="2510" extrusionOk="0">
                  <a:moveTo>
                    <a:pt x="1804" y="1"/>
                  </a:moveTo>
                  <a:cubicBezTo>
                    <a:pt x="1656" y="1"/>
                    <a:pt x="1476" y="23"/>
                    <a:pt x="1258" y="86"/>
                  </a:cubicBezTo>
                  <a:cubicBezTo>
                    <a:pt x="1045" y="148"/>
                    <a:pt x="860" y="170"/>
                    <a:pt x="704" y="170"/>
                  </a:cubicBezTo>
                  <a:cubicBezTo>
                    <a:pt x="337" y="170"/>
                    <a:pt x="135" y="48"/>
                    <a:pt x="112" y="48"/>
                  </a:cubicBezTo>
                  <a:cubicBezTo>
                    <a:pt x="110" y="48"/>
                    <a:pt x="110" y="49"/>
                    <a:pt x="110" y="50"/>
                  </a:cubicBezTo>
                  <a:cubicBezTo>
                    <a:pt x="25" y="280"/>
                    <a:pt x="1" y="533"/>
                    <a:pt x="49" y="775"/>
                  </a:cubicBezTo>
                  <a:cubicBezTo>
                    <a:pt x="49" y="775"/>
                    <a:pt x="66" y="1310"/>
                    <a:pt x="807" y="1310"/>
                  </a:cubicBezTo>
                  <a:cubicBezTo>
                    <a:pt x="958" y="1310"/>
                    <a:pt x="1138" y="1288"/>
                    <a:pt x="1355" y="1234"/>
                  </a:cubicBezTo>
                  <a:cubicBezTo>
                    <a:pt x="1595" y="1177"/>
                    <a:pt x="1812" y="1124"/>
                    <a:pt x="1980" y="1124"/>
                  </a:cubicBezTo>
                  <a:cubicBezTo>
                    <a:pt x="2057" y="1124"/>
                    <a:pt x="2123" y="1135"/>
                    <a:pt x="2177" y="1162"/>
                  </a:cubicBezTo>
                  <a:cubicBezTo>
                    <a:pt x="2435" y="1960"/>
                    <a:pt x="2442" y="2348"/>
                    <a:pt x="2531" y="2348"/>
                  </a:cubicBezTo>
                  <a:cubicBezTo>
                    <a:pt x="2534" y="2348"/>
                    <a:pt x="2536" y="2347"/>
                    <a:pt x="2539" y="2346"/>
                  </a:cubicBezTo>
                  <a:cubicBezTo>
                    <a:pt x="2654" y="2312"/>
                    <a:pt x="2376" y="1688"/>
                    <a:pt x="2690" y="1688"/>
                  </a:cubicBezTo>
                  <a:cubicBezTo>
                    <a:pt x="2707" y="1688"/>
                    <a:pt x="2725" y="1690"/>
                    <a:pt x="2745" y="1694"/>
                  </a:cubicBezTo>
                  <a:cubicBezTo>
                    <a:pt x="3047" y="1754"/>
                    <a:pt x="2733" y="2504"/>
                    <a:pt x="2733" y="2504"/>
                  </a:cubicBezTo>
                  <a:cubicBezTo>
                    <a:pt x="2733" y="2504"/>
                    <a:pt x="2780" y="2510"/>
                    <a:pt x="2842" y="2510"/>
                  </a:cubicBezTo>
                  <a:cubicBezTo>
                    <a:pt x="2950" y="2510"/>
                    <a:pt x="3100" y="2490"/>
                    <a:pt x="3107" y="2383"/>
                  </a:cubicBezTo>
                  <a:cubicBezTo>
                    <a:pt x="3107" y="2274"/>
                    <a:pt x="3131" y="811"/>
                    <a:pt x="2878" y="461"/>
                  </a:cubicBezTo>
                  <a:cubicBezTo>
                    <a:pt x="2757" y="268"/>
                    <a:pt x="2551" y="147"/>
                    <a:pt x="2322" y="135"/>
                  </a:cubicBezTo>
                  <a:cubicBezTo>
                    <a:pt x="2322" y="135"/>
                    <a:pt x="2163" y="1"/>
                    <a:pt x="18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546977" y="3701870"/>
              <a:ext cx="57455" cy="53291"/>
            </a:xfrm>
            <a:custGeom>
              <a:avLst/>
              <a:gdLst/>
              <a:ahLst/>
              <a:cxnLst/>
              <a:rect l="l" t="t" r="r" b="b"/>
              <a:pathLst>
                <a:path w="1711" h="1587" extrusionOk="0">
                  <a:moveTo>
                    <a:pt x="1190" y="0"/>
                  </a:moveTo>
                  <a:cubicBezTo>
                    <a:pt x="1106" y="145"/>
                    <a:pt x="1009" y="290"/>
                    <a:pt x="888" y="411"/>
                  </a:cubicBezTo>
                  <a:cubicBezTo>
                    <a:pt x="791" y="496"/>
                    <a:pt x="671" y="544"/>
                    <a:pt x="538" y="556"/>
                  </a:cubicBezTo>
                  <a:cubicBezTo>
                    <a:pt x="393" y="617"/>
                    <a:pt x="260" y="713"/>
                    <a:pt x="175" y="846"/>
                  </a:cubicBezTo>
                  <a:cubicBezTo>
                    <a:pt x="130" y="891"/>
                    <a:pt x="152" y="916"/>
                    <a:pt x="206" y="916"/>
                  </a:cubicBezTo>
                  <a:cubicBezTo>
                    <a:pt x="224" y="916"/>
                    <a:pt x="247" y="913"/>
                    <a:pt x="272" y="907"/>
                  </a:cubicBezTo>
                  <a:cubicBezTo>
                    <a:pt x="381" y="883"/>
                    <a:pt x="526" y="798"/>
                    <a:pt x="562" y="798"/>
                  </a:cubicBezTo>
                  <a:cubicBezTo>
                    <a:pt x="610" y="798"/>
                    <a:pt x="610" y="859"/>
                    <a:pt x="562" y="955"/>
                  </a:cubicBezTo>
                  <a:cubicBezTo>
                    <a:pt x="501" y="1076"/>
                    <a:pt x="417" y="1185"/>
                    <a:pt x="320" y="1269"/>
                  </a:cubicBezTo>
                  <a:cubicBezTo>
                    <a:pt x="248" y="1330"/>
                    <a:pt x="54" y="1439"/>
                    <a:pt x="18" y="1511"/>
                  </a:cubicBezTo>
                  <a:cubicBezTo>
                    <a:pt x="0" y="1555"/>
                    <a:pt x="8" y="1586"/>
                    <a:pt x="55" y="1586"/>
                  </a:cubicBezTo>
                  <a:cubicBezTo>
                    <a:pt x="73" y="1586"/>
                    <a:pt x="97" y="1582"/>
                    <a:pt x="127" y="1572"/>
                  </a:cubicBezTo>
                  <a:cubicBezTo>
                    <a:pt x="248" y="1511"/>
                    <a:pt x="368" y="1451"/>
                    <a:pt x="477" y="1378"/>
                  </a:cubicBezTo>
                  <a:cubicBezTo>
                    <a:pt x="526" y="1354"/>
                    <a:pt x="574" y="1318"/>
                    <a:pt x="610" y="1282"/>
                  </a:cubicBezTo>
                  <a:cubicBezTo>
                    <a:pt x="681" y="1299"/>
                    <a:pt x="758" y="1310"/>
                    <a:pt x="832" y="1310"/>
                  </a:cubicBezTo>
                  <a:cubicBezTo>
                    <a:pt x="860" y="1310"/>
                    <a:pt x="886" y="1309"/>
                    <a:pt x="912" y="1306"/>
                  </a:cubicBezTo>
                  <a:cubicBezTo>
                    <a:pt x="973" y="1294"/>
                    <a:pt x="1009" y="1282"/>
                    <a:pt x="1057" y="1245"/>
                  </a:cubicBezTo>
                  <a:cubicBezTo>
                    <a:pt x="1069" y="1245"/>
                    <a:pt x="1094" y="1245"/>
                    <a:pt x="1106" y="1233"/>
                  </a:cubicBezTo>
                  <a:cubicBezTo>
                    <a:pt x="1190" y="1197"/>
                    <a:pt x="1251" y="871"/>
                    <a:pt x="1299" y="786"/>
                  </a:cubicBezTo>
                  <a:cubicBezTo>
                    <a:pt x="1420" y="629"/>
                    <a:pt x="1565" y="496"/>
                    <a:pt x="1710" y="363"/>
                  </a:cubicBezTo>
                  <a:lnTo>
                    <a:pt x="1190"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582069" y="3515563"/>
              <a:ext cx="143722" cy="205812"/>
            </a:xfrm>
            <a:custGeom>
              <a:avLst/>
              <a:gdLst/>
              <a:ahLst/>
              <a:cxnLst/>
              <a:rect l="l" t="t" r="r" b="b"/>
              <a:pathLst>
                <a:path w="4280" h="6129" extrusionOk="0">
                  <a:moveTo>
                    <a:pt x="2623" y="0"/>
                  </a:moveTo>
                  <a:lnTo>
                    <a:pt x="2454" y="544"/>
                  </a:lnTo>
                  <a:cubicBezTo>
                    <a:pt x="2514" y="569"/>
                    <a:pt x="2575" y="617"/>
                    <a:pt x="2599" y="689"/>
                  </a:cubicBezTo>
                  <a:cubicBezTo>
                    <a:pt x="2587" y="1415"/>
                    <a:pt x="2406" y="2116"/>
                    <a:pt x="2067" y="2756"/>
                  </a:cubicBezTo>
                  <a:cubicBezTo>
                    <a:pt x="2055" y="2780"/>
                    <a:pt x="2031" y="2805"/>
                    <a:pt x="2007" y="2841"/>
                  </a:cubicBezTo>
                  <a:cubicBezTo>
                    <a:pt x="1149" y="4086"/>
                    <a:pt x="0" y="5693"/>
                    <a:pt x="0" y="5693"/>
                  </a:cubicBezTo>
                  <a:lnTo>
                    <a:pt x="484" y="6129"/>
                  </a:lnTo>
                  <a:cubicBezTo>
                    <a:pt x="484" y="6129"/>
                    <a:pt x="1233" y="5464"/>
                    <a:pt x="1874" y="4871"/>
                  </a:cubicBezTo>
                  <a:cubicBezTo>
                    <a:pt x="2454" y="4340"/>
                    <a:pt x="3360" y="2998"/>
                    <a:pt x="3518" y="2756"/>
                  </a:cubicBezTo>
                  <a:lnTo>
                    <a:pt x="3530" y="2732"/>
                  </a:lnTo>
                  <a:lnTo>
                    <a:pt x="3542" y="2708"/>
                  </a:lnTo>
                  <a:cubicBezTo>
                    <a:pt x="4086" y="1874"/>
                    <a:pt x="4279" y="544"/>
                    <a:pt x="4279" y="544"/>
                  </a:cubicBezTo>
                  <a:lnTo>
                    <a:pt x="3578" y="73"/>
                  </a:lnTo>
                  <a:lnTo>
                    <a:pt x="3227" y="242"/>
                  </a:lnTo>
                  <a:cubicBezTo>
                    <a:pt x="2998" y="146"/>
                    <a:pt x="2623" y="0"/>
                    <a:pt x="26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522396" y="3534234"/>
              <a:ext cx="52788" cy="14507"/>
            </a:xfrm>
            <a:custGeom>
              <a:avLst/>
              <a:gdLst/>
              <a:ahLst/>
              <a:cxnLst/>
              <a:rect l="l" t="t" r="r" b="b"/>
              <a:pathLst>
                <a:path w="1572" h="432" extrusionOk="0">
                  <a:moveTo>
                    <a:pt x="1" y="0"/>
                  </a:moveTo>
                  <a:cubicBezTo>
                    <a:pt x="315" y="0"/>
                    <a:pt x="436" y="121"/>
                    <a:pt x="702" y="121"/>
                  </a:cubicBezTo>
                  <a:cubicBezTo>
                    <a:pt x="738" y="121"/>
                    <a:pt x="774" y="133"/>
                    <a:pt x="798" y="158"/>
                  </a:cubicBezTo>
                  <a:lnTo>
                    <a:pt x="871" y="206"/>
                  </a:lnTo>
                  <a:cubicBezTo>
                    <a:pt x="895" y="230"/>
                    <a:pt x="919" y="266"/>
                    <a:pt x="943" y="278"/>
                  </a:cubicBezTo>
                  <a:cubicBezTo>
                    <a:pt x="992" y="339"/>
                    <a:pt x="1040" y="375"/>
                    <a:pt x="1076" y="375"/>
                  </a:cubicBezTo>
                  <a:cubicBezTo>
                    <a:pt x="1083" y="378"/>
                    <a:pt x="1090" y="380"/>
                    <a:pt x="1098" y="380"/>
                  </a:cubicBezTo>
                  <a:cubicBezTo>
                    <a:pt x="1119" y="380"/>
                    <a:pt x="1143" y="369"/>
                    <a:pt x="1161" y="351"/>
                  </a:cubicBezTo>
                  <a:cubicBezTo>
                    <a:pt x="1161" y="351"/>
                    <a:pt x="1161" y="339"/>
                    <a:pt x="1161" y="327"/>
                  </a:cubicBezTo>
                  <a:cubicBezTo>
                    <a:pt x="1209" y="375"/>
                    <a:pt x="1245" y="411"/>
                    <a:pt x="1282" y="411"/>
                  </a:cubicBezTo>
                  <a:cubicBezTo>
                    <a:pt x="1289" y="415"/>
                    <a:pt x="1297" y="416"/>
                    <a:pt x="1305" y="416"/>
                  </a:cubicBezTo>
                  <a:cubicBezTo>
                    <a:pt x="1325" y="416"/>
                    <a:pt x="1346" y="408"/>
                    <a:pt x="1354" y="399"/>
                  </a:cubicBezTo>
                  <a:cubicBezTo>
                    <a:pt x="1378" y="411"/>
                    <a:pt x="1403" y="424"/>
                    <a:pt x="1427" y="424"/>
                  </a:cubicBezTo>
                  <a:cubicBezTo>
                    <a:pt x="1437" y="429"/>
                    <a:pt x="1447" y="431"/>
                    <a:pt x="1458" y="431"/>
                  </a:cubicBezTo>
                  <a:cubicBezTo>
                    <a:pt x="1473" y="431"/>
                    <a:pt x="1490" y="426"/>
                    <a:pt x="1511" y="411"/>
                  </a:cubicBezTo>
                  <a:cubicBezTo>
                    <a:pt x="1511" y="411"/>
                    <a:pt x="1523" y="387"/>
                    <a:pt x="1499" y="375"/>
                  </a:cubicBezTo>
                  <a:lnTo>
                    <a:pt x="1463" y="327"/>
                  </a:lnTo>
                  <a:lnTo>
                    <a:pt x="1475" y="327"/>
                  </a:lnTo>
                  <a:cubicBezTo>
                    <a:pt x="1511" y="327"/>
                    <a:pt x="1536" y="315"/>
                    <a:pt x="1560" y="303"/>
                  </a:cubicBezTo>
                  <a:cubicBezTo>
                    <a:pt x="1560" y="303"/>
                    <a:pt x="1572" y="278"/>
                    <a:pt x="1560" y="266"/>
                  </a:cubicBezTo>
                  <a:cubicBezTo>
                    <a:pt x="1536" y="254"/>
                    <a:pt x="1463" y="158"/>
                    <a:pt x="1403" y="85"/>
                  </a:cubicBezTo>
                  <a:cubicBezTo>
                    <a:pt x="1391" y="73"/>
                    <a:pt x="1366" y="49"/>
                    <a:pt x="1354" y="25"/>
                  </a:cubicBezTo>
                  <a:lnTo>
                    <a:pt x="1354" y="13"/>
                  </a:lnTo>
                  <a:cubicBezTo>
                    <a:pt x="1378" y="13"/>
                    <a:pt x="1415" y="13"/>
                    <a:pt x="1439" y="0"/>
                  </a:cubicBezTo>
                  <a:close/>
                </a:path>
              </a:pathLst>
            </a:custGeom>
            <a:solidFill>
              <a:srgbClr val="5FB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519978" y="3527551"/>
              <a:ext cx="52788" cy="21189"/>
            </a:xfrm>
            <a:custGeom>
              <a:avLst/>
              <a:gdLst/>
              <a:ahLst/>
              <a:cxnLst/>
              <a:rect l="l" t="t" r="r" b="b"/>
              <a:pathLst>
                <a:path w="1572" h="631" extrusionOk="0">
                  <a:moveTo>
                    <a:pt x="806" y="1"/>
                  </a:moveTo>
                  <a:cubicBezTo>
                    <a:pt x="411" y="1"/>
                    <a:pt x="0" y="199"/>
                    <a:pt x="0" y="199"/>
                  </a:cubicBezTo>
                  <a:cubicBezTo>
                    <a:pt x="314" y="199"/>
                    <a:pt x="435" y="320"/>
                    <a:pt x="701" y="320"/>
                  </a:cubicBezTo>
                  <a:cubicBezTo>
                    <a:pt x="737" y="320"/>
                    <a:pt x="774" y="332"/>
                    <a:pt x="798" y="357"/>
                  </a:cubicBezTo>
                  <a:lnTo>
                    <a:pt x="870" y="405"/>
                  </a:lnTo>
                  <a:lnTo>
                    <a:pt x="943" y="477"/>
                  </a:lnTo>
                  <a:cubicBezTo>
                    <a:pt x="967" y="526"/>
                    <a:pt x="1015" y="562"/>
                    <a:pt x="1076" y="574"/>
                  </a:cubicBezTo>
                  <a:cubicBezTo>
                    <a:pt x="1082" y="577"/>
                    <a:pt x="1090" y="579"/>
                    <a:pt x="1097" y="579"/>
                  </a:cubicBezTo>
                  <a:cubicBezTo>
                    <a:pt x="1118" y="579"/>
                    <a:pt x="1143" y="568"/>
                    <a:pt x="1160" y="550"/>
                  </a:cubicBezTo>
                  <a:cubicBezTo>
                    <a:pt x="1160" y="550"/>
                    <a:pt x="1160" y="538"/>
                    <a:pt x="1160" y="526"/>
                  </a:cubicBezTo>
                  <a:cubicBezTo>
                    <a:pt x="1209" y="574"/>
                    <a:pt x="1245" y="610"/>
                    <a:pt x="1281" y="610"/>
                  </a:cubicBezTo>
                  <a:cubicBezTo>
                    <a:pt x="1288" y="614"/>
                    <a:pt x="1296" y="615"/>
                    <a:pt x="1305" y="615"/>
                  </a:cubicBezTo>
                  <a:cubicBezTo>
                    <a:pt x="1325" y="615"/>
                    <a:pt x="1345" y="607"/>
                    <a:pt x="1354" y="598"/>
                  </a:cubicBezTo>
                  <a:cubicBezTo>
                    <a:pt x="1378" y="610"/>
                    <a:pt x="1402" y="623"/>
                    <a:pt x="1426" y="623"/>
                  </a:cubicBezTo>
                  <a:cubicBezTo>
                    <a:pt x="1436" y="628"/>
                    <a:pt x="1446" y="630"/>
                    <a:pt x="1457" y="630"/>
                  </a:cubicBezTo>
                  <a:cubicBezTo>
                    <a:pt x="1473" y="630"/>
                    <a:pt x="1490" y="625"/>
                    <a:pt x="1511" y="610"/>
                  </a:cubicBezTo>
                  <a:cubicBezTo>
                    <a:pt x="1511" y="610"/>
                    <a:pt x="1511" y="574"/>
                    <a:pt x="1511" y="574"/>
                  </a:cubicBezTo>
                  <a:cubicBezTo>
                    <a:pt x="1499" y="562"/>
                    <a:pt x="1487" y="550"/>
                    <a:pt x="1463" y="526"/>
                  </a:cubicBezTo>
                  <a:lnTo>
                    <a:pt x="1487" y="526"/>
                  </a:lnTo>
                  <a:cubicBezTo>
                    <a:pt x="1511" y="526"/>
                    <a:pt x="1535" y="514"/>
                    <a:pt x="1559" y="502"/>
                  </a:cubicBezTo>
                  <a:cubicBezTo>
                    <a:pt x="1559" y="502"/>
                    <a:pt x="1571" y="477"/>
                    <a:pt x="1559" y="465"/>
                  </a:cubicBezTo>
                  <a:cubicBezTo>
                    <a:pt x="1535" y="453"/>
                    <a:pt x="1463" y="357"/>
                    <a:pt x="1402" y="296"/>
                  </a:cubicBezTo>
                  <a:lnTo>
                    <a:pt x="1354" y="224"/>
                  </a:lnTo>
                  <a:cubicBezTo>
                    <a:pt x="1378" y="212"/>
                    <a:pt x="1414" y="212"/>
                    <a:pt x="1438" y="199"/>
                  </a:cubicBezTo>
                  <a:cubicBezTo>
                    <a:pt x="1475" y="187"/>
                    <a:pt x="1511" y="115"/>
                    <a:pt x="1390" y="115"/>
                  </a:cubicBezTo>
                  <a:cubicBezTo>
                    <a:pt x="1317" y="115"/>
                    <a:pt x="1257" y="103"/>
                    <a:pt x="1197" y="91"/>
                  </a:cubicBezTo>
                  <a:cubicBezTo>
                    <a:pt x="1081" y="25"/>
                    <a:pt x="944" y="1"/>
                    <a:pt x="806"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560544" y="3530171"/>
              <a:ext cx="10578" cy="4500"/>
            </a:xfrm>
            <a:custGeom>
              <a:avLst/>
              <a:gdLst/>
              <a:ahLst/>
              <a:cxnLst/>
              <a:rect l="l" t="t" r="r" b="b"/>
              <a:pathLst>
                <a:path w="315" h="134" extrusionOk="0">
                  <a:moveTo>
                    <a:pt x="242" y="109"/>
                  </a:moveTo>
                  <a:cubicBezTo>
                    <a:pt x="206" y="121"/>
                    <a:pt x="182" y="121"/>
                    <a:pt x="146" y="134"/>
                  </a:cubicBezTo>
                  <a:cubicBezTo>
                    <a:pt x="97" y="85"/>
                    <a:pt x="49" y="49"/>
                    <a:pt x="1" y="1"/>
                  </a:cubicBezTo>
                  <a:cubicBezTo>
                    <a:pt x="61" y="13"/>
                    <a:pt x="122" y="25"/>
                    <a:pt x="182" y="25"/>
                  </a:cubicBezTo>
                  <a:cubicBezTo>
                    <a:pt x="315" y="25"/>
                    <a:pt x="279" y="97"/>
                    <a:pt x="242" y="109"/>
                  </a:cubicBezTo>
                  <a:close/>
                </a:path>
              </a:pathLst>
            </a:custGeom>
            <a:solidFill>
              <a:srgbClr val="FBC9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2208356" y="4563157"/>
              <a:ext cx="166422" cy="17495"/>
            </a:xfrm>
            <a:custGeom>
              <a:avLst/>
              <a:gdLst/>
              <a:ahLst/>
              <a:cxnLst/>
              <a:rect l="l" t="t" r="r" b="b"/>
              <a:pathLst>
                <a:path w="4956" h="521" extrusionOk="0">
                  <a:moveTo>
                    <a:pt x="1318" y="1"/>
                  </a:moveTo>
                  <a:cubicBezTo>
                    <a:pt x="532" y="49"/>
                    <a:pt x="0" y="146"/>
                    <a:pt x="0" y="242"/>
                  </a:cubicBezTo>
                  <a:cubicBezTo>
                    <a:pt x="0" y="400"/>
                    <a:pt x="1112" y="520"/>
                    <a:pt x="2478" y="520"/>
                  </a:cubicBezTo>
                  <a:cubicBezTo>
                    <a:pt x="3856" y="520"/>
                    <a:pt x="4956" y="400"/>
                    <a:pt x="4956" y="242"/>
                  </a:cubicBezTo>
                  <a:cubicBezTo>
                    <a:pt x="4956" y="134"/>
                    <a:pt x="4364" y="37"/>
                    <a:pt x="3493" y="1"/>
                  </a:cubicBezTo>
                  <a:lnTo>
                    <a:pt x="3457" y="158"/>
                  </a:lnTo>
                  <a:cubicBezTo>
                    <a:pt x="3433" y="218"/>
                    <a:pt x="3385" y="255"/>
                    <a:pt x="3312" y="267"/>
                  </a:cubicBezTo>
                  <a:lnTo>
                    <a:pt x="1487" y="267"/>
                  </a:lnTo>
                  <a:cubicBezTo>
                    <a:pt x="1427" y="255"/>
                    <a:pt x="1366" y="218"/>
                    <a:pt x="1354" y="158"/>
                  </a:cubicBez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2149489" y="4384909"/>
              <a:ext cx="125052" cy="75992"/>
            </a:xfrm>
            <a:custGeom>
              <a:avLst/>
              <a:gdLst/>
              <a:ahLst/>
              <a:cxnLst/>
              <a:rect l="l" t="t" r="r" b="b"/>
              <a:pathLst>
                <a:path w="3724" h="2263" extrusionOk="0">
                  <a:moveTo>
                    <a:pt x="979" y="1"/>
                  </a:moveTo>
                  <a:cubicBezTo>
                    <a:pt x="105" y="1"/>
                    <a:pt x="1" y="1018"/>
                    <a:pt x="1" y="1018"/>
                  </a:cubicBezTo>
                  <a:cubicBezTo>
                    <a:pt x="1" y="1018"/>
                    <a:pt x="409" y="769"/>
                    <a:pt x="1053" y="769"/>
                  </a:cubicBezTo>
                  <a:cubicBezTo>
                    <a:pt x="1328" y="769"/>
                    <a:pt x="1647" y="815"/>
                    <a:pt x="1995" y="945"/>
                  </a:cubicBezTo>
                  <a:cubicBezTo>
                    <a:pt x="3155" y="1380"/>
                    <a:pt x="3240" y="2263"/>
                    <a:pt x="3240" y="2263"/>
                  </a:cubicBezTo>
                  <a:lnTo>
                    <a:pt x="3651" y="2251"/>
                  </a:lnTo>
                  <a:cubicBezTo>
                    <a:pt x="3675" y="2178"/>
                    <a:pt x="3675" y="2118"/>
                    <a:pt x="3687" y="2057"/>
                  </a:cubicBezTo>
                  <a:cubicBezTo>
                    <a:pt x="3723" y="1513"/>
                    <a:pt x="3385" y="1465"/>
                    <a:pt x="3385" y="1465"/>
                  </a:cubicBezTo>
                  <a:cubicBezTo>
                    <a:pt x="3385" y="1465"/>
                    <a:pt x="3445" y="824"/>
                    <a:pt x="3083" y="510"/>
                  </a:cubicBezTo>
                  <a:cubicBezTo>
                    <a:pt x="2965" y="405"/>
                    <a:pt x="2841" y="367"/>
                    <a:pt x="2724" y="367"/>
                  </a:cubicBezTo>
                  <a:cubicBezTo>
                    <a:pt x="2410" y="367"/>
                    <a:pt x="2140" y="643"/>
                    <a:pt x="2140" y="643"/>
                  </a:cubicBezTo>
                  <a:cubicBezTo>
                    <a:pt x="2140" y="643"/>
                    <a:pt x="1959" y="51"/>
                    <a:pt x="1040" y="3"/>
                  </a:cubicBezTo>
                  <a:cubicBezTo>
                    <a:pt x="1019" y="1"/>
                    <a:pt x="999" y="1"/>
                    <a:pt x="979" y="1"/>
                  </a:cubicBezTo>
                  <a:close/>
                </a:path>
              </a:pathLst>
            </a:custGeom>
            <a:solidFill>
              <a:srgbClr val="61C5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2149489" y="4383364"/>
              <a:ext cx="125052" cy="77536"/>
            </a:xfrm>
            <a:custGeom>
              <a:avLst/>
              <a:gdLst/>
              <a:ahLst/>
              <a:cxnLst/>
              <a:rect l="l" t="t" r="r" b="b"/>
              <a:pathLst>
                <a:path w="3724" h="2309" extrusionOk="0">
                  <a:moveTo>
                    <a:pt x="3240" y="2309"/>
                  </a:moveTo>
                  <a:cubicBezTo>
                    <a:pt x="3240" y="2309"/>
                    <a:pt x="3155" y="1426"/>
                    <a:pt x="1995" y="991"/>
                  </a:cubicBezTo>
                  <a:cubicBezTo>
                    <a:pt x="835" y="556"/>
                    <a:pt x="1" y="1064"/>
                    <a:pt x="1" y="1064"/>
                  </a:cubicBezTo>
                  <a:cubicBezTo>
                    <a:pt x="1" y="1064"/>
                    <a:pt x="109" y="0"/>
                    <a:pt x="1040" y="49"/>
                  </a:cubicBezTo>
                  <a:cubicBezTo>
                    <a:pt x="1959" y="97"/>
                    <a:pt x="2140" y="689"/>
                    <a:pt x="2140" y="689"/>
                  </a:cubicBezTo>
                  <a:cubicBezTo>
                    <a:pt x="2140" y="689"/>
                    <a:pt x="2648" y="169"/>
                    <a:pt x="3083" y="556"/>
                  </a:cubicBezTo>
                  <a:cubicBezTo>
                    <a:pt x="3445" y="870"/>
                    <a:pt x="3385" y="1511"/>
                    <a:pt x="3385" y="1511"/>
                  </a:cubicBezTo>
                  <a:cubicBezTo>
                    <a:pt x="3385" y="1511"/>
                    <a:pt x="3723" y="1559"/>
                    <a:pt x="3687" y="2103"/>
                  </a:cubicBezTo>
                  <a:cubicBezTo>
                    <a:pt x="3675" y="2164"/>
                    <a:pt x="3675" y="2224"/>
                    <a:pt x="3651" y="2297"/>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2232300" y="4324094"/>
              <a:ext cx="49967" cy="136402"/>
            </a:xfrm>
            <a:custGeom>
              <a:avLst/>
              <a:gdLst/>
              <a:ahLst/>
              <a:cxnLst/>
              <a:rect l="l" t="t" r="r" b="b"/>
              <a:pathLst>
                <a:path w="1488" h="4062" extrusionOk="0">
                  <a:moveTo>
                    <a:pt x="49" y="1"/>
                  </a:moveTo>
                  <a:lnTo>
                    <a:pt x="0" y="49"/>
                  </a:lnTo>
                  <a:cubicBezTo>
                    <a:pt x="25" y="61"/>
                    <a:pt x="1415" y="1294"/>
                    <a:pt x="1427" y="4062"/>
                  </a:cubicBezTo>
                  <a:lnTo>
                    <a:pt x="1487" y="4062"/>
                  </a:lnTo>
                  <a:cubicBezTo>
                    <a:pt x="1475" y="1258"/>
                    <a:pt x="61" y="13"/>
                    <a:pt x="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2213830" y="4310728"/>
              <a:ext cx="21323" cy="16085"/>
            </a:xfrm>
            <a:custGeom>
              <a:avLst/>
              <a:gdLst/>
              <a:ahLst/>
              <a:cxnLst/>
              <a:rect l="l" t="t" r="r" b="b"/>
              <a:pathLst>
                <a:path w="635" h="479" extrusionOk="0">
                  <a:moveTo>
                    <a:pt x="301" y="1"/>
                  </a:moveTo>
                  <a:cubicBezTo>
                    <a:pt x="131" y="1"/>
                    <a:pt x="1" y="238"/>
                    <a:pt x="176" y="374"/>
                  </a:cubicBezTo>
                  <a:cubicBezTo>
                    <a:pt x="282" y="442"/>
                    <a:pt x="410" y="478"/>
                    <a:pt x="538" y="478"/>
                  </a:cubicBezTo>
                  <a:cubicBezTo>
                    <a:pt x="570" y="478"/>
                    <a:pt x="603" y="476"/>
                    <a:pt x="635" y="471"/>
                  </a:cubicBezTo>
                  <a:cubicBezTo>
                    <a:pt x="623" y="314"/>
                    <a:pt x="538" y="157"/>
                    <a:pt x="430" y="48"/>
                  </a:cubicBezTo>
                  <a:cubicBezTo>
                    <a:pt x="387" y="15"/>
                    <a:pt x="343" y="1"/>
                    <a:pt x="3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2218296" y="4330508"/>
              <a:ext cx="20920" cy="16387"/>
            </a:xfrm>
            <a:custGeom>
              <a:avLst/>
              <a:gdLst/>
              <a:ahLst/>
              <a:cxnLst/>
              <a:rect l="l" t="t" r="r" b="b"/>
              <a:pathLst>
                <a:path w="623" h="488" extrusionOk="0">
                  <a:moveTo>
                    <a:pt x="561" y="1"/>
                  </a:moveTo>
                  <a:cubicBezTo>
                    <a:pt x="415" y="1"/>
                    <a:pt x="280" y="39"/>
                    <a:pt x="164" y="124"/>
                  </a:cubicBezTo>
                  <a:cubicBezTo>
                    <a:pt x="0" y="268"/>
                    <a:pt x="134" y="488"/>
                    <a:pt x="299" y="488"/>
                  </a:cubicBezTo>
                  <a:cubicBezTo>
                    <a:pt x="342" y="488"/>
                    <a:pt x="387" y="473"/>
                    <a:pt x="429" y="438"/>
                  </a:cubicBezTo>
                  <a:cubicBezTo>
                    <a:pt x="538" y="317"/>
                    <a:pt x="599" y="160"/>
                    <a:pt x="623" y="3"/>
                  </a:cubicBezTo>
                  <a:cubicBezTo>
                    <a:pt x="602" y="1"/>
                    <a:pt x="581"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2238781" y="4314993"/>
              <a:ext cx="21424" cy="15883"/>
            </a:xfrm>
            <a:custGeom>
              <a:avLst/>
              <a:gdLst/>
              <a:ahLst/>
              <a:cxnLst/>
              <a:rect l="l" t="t" r="r" b="b"/>
              <a:pathLst>
                <a:path w="638" h="473" extrusionOk="0">
                  <a:moveTo>
                    <a:pt x="339" y="0"/>
                  </a:moveTo>
                  <a:cubicBezTo>
                    <a:pt x="300" y="0"/>
                    <a:pt x="259" y="13"/>
                    <a:pt x="218" y="42"/>
                  </a:cubicBezTo>
                  <a:cubicBezTo>
                    <a:pt x="97" y="163"/>
                    <a:pt x="25" y="308"/>
                    <a:pt x="1" y="465"/>
                  </a:cubicBezTo>
                  <a:cubicBezTo>
                    <a:pt x="34" y="470"/>
                    <a:pt x="67" y="472"/>
                    <a:pt x="100" y="472"/>
                  </a:cubicBezTo>
                  <a:cubicBezTo>
                    <a:pt x="227" y="472"/>
                    <a:pt x="355" y="438"/>
                    <a:pt x="460" y="380"/>
                  </a:cubicBezTo>
                  <a:cubicBezTo>
                    <a:pt x="637" y="242"/>
                    <a:pt x="510" y="0"/>
                    <a:pt x="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2231192" y="4348944"/>
              <a:ext cx="21827" cy="15514"/>
            </a:xfrm>
            <a:custGeom>
              <a:avLst/>
              <a:gdLst/>
              <a:ahLst/>
              <a:cxnLst/>
              <a:rect l="l" t="t" r="r" b="b"/>
              <a:pathLst>
                <a:path w="650" h="462" extrusionOk="0">
                  <a:moveTo>
                    <a:pt x="530" y="1"/>
                  </a:moveTo>
                  <a:cubicBezTo>
                    <a:pt x="410" y="1"/>
                    <a:pt x="287" y="28"/>
                    <a:pt x="178" y="82"/>
                  </a:cubicBezTo>
                  <a:cubicBezTo>
                    <a:pt x="0" y="211"/>
                    <a:pt x="114" y="461"/>
                    <a:pt x="287" y="461"/>
                  </a:cubicBezTo>
                  <a:cubicBezTo>
                    <a:pt x="325" y="461"/>
                    <a:pt x="367" y="449"/>
                    <a:pt x="408" y="421"/>
                  </a:cubicBezTo>
                  <a:cubicBezTo>
                    <a:pt x="529" y="312"/>
                    <a:pt x="614" y="167"/>
                    <a:pt x="650" y="10"/>
                  </a:cubicBezTo>
                  <a:cubicBezTo>
                    <a:pt x="611" y="4"/>
                    <a:pt x="571"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2252583" y="4334873"/>
              <a:ext cx="23607" cy="15514"/>
            </a:xfrm>
            <a:custGeom>
              <a:avLst/>
              <a:gdLst/>
              <a:ahLst/>
              <a:cxnLst/>
              <a:rect l="l" t="t" r="r" b="b"/>
              <a:pathLst>
                <a:path w="703" h="462" extrusionOk="0">
                  <a:moveTo>
                    <a:pt x="399" y="1"/>
                  </a:moveTo>
                  <a:cubicBezTo>
                    <a:pt x="361" y="1"/>
                    <a:pt x="320" y="13"/>
                    <a:pt x="279" y="42"/>
                  </a:cubicBezTo>
                  <a:cubicBezTo>
                    <a:pt x="146" y="139"/>
                    <a:pt x="49" y="284"/>
                    <a:pt x="1" y="441"/>
                  </a:cubicBezTo>
                  <a:cubicBezTo>
                    <a:pt x="60" y="455"/>
                    <a:pt x="120" y="461"/>
                    <a:pt x="181" y="461"/>
                  </a:cubicBezTo>
                  <a:cubicBezTo>
                    <a:pt x="281" y="461"/>
                    <a:pt x="381" y="443"/>
                    <a:pt x="472" y="405"/>
                  </a:cubicBezTo>
                  <a:cubicBezTo>
                    <a:pt x="703" y="294"/>
                    <a:pt x="584" y="1"/>
                    <a:pt x="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2281395" y="4273756"/>
              <a:ext cx="60511" cy="186738"/>
            </a:xfrm>
            <a:custGeom>
              <a:avLst/>
              <a:gdLst/>
              <a:ahLst/>
              <a:cxnLst/>
              <a:rect l="l" t="t" r="r" b="b"/>
              <a:pathLst>
                <a:path w="1802" h="5561" extrusionOk="0">
                  <a:moveTo>
                    <a:pt x="1741" y="1"/>
                  </a:moveTo>
                  <a:cubicBezTo>
                    <a:pt x="1729" y="13"/>
                    <a:pt x="1" y="1850"/>
                    <a:pt x="327" y="5561"/>
                  </a:cubicBezTo>
                  <a:lnTo>
                    <a:pt x="412" y="5561"/>
                  </a:lnTo>
                  <a:cubicBezTo>
                    <a:pt x="98" y="1886"/>
                    <a:pt x="1790" y="73"/>
                    <a:pt x="1802" y="61"/>
                  </a:cubicBezTo>
                  <a:lnTo>
                    <a:pt x="17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2338651" y="4254782"/>
              <a:ext cx="27233" cy="22667"/>
            </a:xfrm>
            <a:custGeom>
              <a:avLst/>
              <a:gdLst/>
              <a:ahLst/>
              <a:cxnLst/>
              <a:rect l="l" t="t" r="r" b="b"/>
              <a:pathLst>
                <a:path w="811" h="675" extrusionOk="0">
                  <a:moveTo>
                    <a:pt x="418" y="1"/>
                  </a:moveTo>
                  <a:cubicBezTo>
                    <a:pt x="356" y="1"/>
                    <a:pt x="290" y="25"/>
                    <a:pt x="230" y="82"/>
                  </a:cubicBezTo>
                  <a:cubicBezTo>
                    <a:pt x="85" y="239"/>
                    <a:pt x="12" y="457"/>
                    <a:pt x="0" y="675"/>
                  </a:cubicBezTo>
                  <a:cubicBezTo>
                    <a:pt x="218" y="675"/>
                    <a:pt x="435" y="602"/>
                    <a:pt x="604" y="469"/>
                  </a:cubicBezTo>
                  <a:cubicBezTo>
                    <a:pt x="810" y="282"/>
                    <a:pt x="632"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334185" y="4282285"/>
              <a:ext cx="29013" cy="20920"/>
            </a:xfrm>
            <a:custGeom>
              <a:avLst/>
              <a:gdLst/>
              <a:ahLst/>
              <a:cxnLst/>
              <a:rect l="l" t="t" r="r" b="b"/>
              <a:pathLst>
                <a:path w="864" h="623" extrusionOk="0">
                  <a:moveTo>
                    <a:pt x="147" y="1"/>
                  </a:moveTo>
                  <a:cubicBezTo>
                    <a:pt x="98" y="1"/>
                    <a:pt x="49" y="5"/>
                    <a:pt x="0" y="13"/>
                  </a:cubicBezTo>
                  <a:cubicBezTo>
                    <a:pt x="36" y="230"/>
                    <a:pt x="145" y="424"/>
                    <a:pt x="302" y="569"/>
                  </a:cubicBezTo>
                  <a:cubicBezTo>
                    <a:pt x="355" y="606"/>
                    <a:pt x="410" y="622"/>
                    <a:pt x="461" y="622"/>
                  </a:cubicBezTo>
                  <a:cubicBezTo>
                    <a:pt x="691" y="622"/>
                    <a:pt x="864" y="299"/>
                    <a:pt x="617" y="121"/>
                  </a:cubicBezTo>
                  <a:cubicBezTo>
                    <a:pt x="476" y="47"/>
                    <a:pt x="314"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304667" y="4263715"/>
              <a:ext cx="29953" cy="20215"/>
            </a:xfrm>
            <a:custGeom>
              <a:avLst/>
              <a:gdLst/>
              <a:ahLst/>
              <a:cxnLst/>
              <a:rect l="l" t="t" r="r" b="b"/>
              <a:pathLst>
                <a:path w="892" h="602" extrusionOk="0">
                  <a:moveTo>
                    <a:pt x="395" y="0"/>
                  </a:moveTo>
                  <a:cubicBezTo>
                    <a:pt x="159" y="0"/>
                    <a:pt x="0" y="354"/>
                    <a:pt x="263" y="505"/>
                  </a:cubicBezTo>
                  <a:cubicBezTo>
                    <a:pt x="392" y="570"/>
                    <a:pt x="537" y="602"/>
                    <a:pt x="680" y="602"/>
                  </a:cubicBezTo>
                  <a:cubicBezTo>
                    <a:pt x="752" y="602"/>
                    <a:pt x="823" y="594"/>
                    <a:pt x="891" y="578"/>
                  </a:cubicBezTo>
                  <a:cubicBezTo>
                    <a:pt x="891" y="578"/>
                    <a:pt x="795" y="191"/>
                    <a:pt x="541" y="46"/>
                  </a:cubicBezTo>
                  <a:cubicBezTo>
                    <a:pt x="491" y="14"/>
                    <a:pt x="441" y="0"/>
                    <a:pt x="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317931" y="4308210"/>
              <a:ext cx="30121" cy="19980"/>
            </a:xfrm>
            <a:custGeom>
              <a:avLst/>
              <a:gdLst/>
              <a:ahLst/>
              <a:cxnLst/>
              <a:rect l="l" t="t" r="r" b="b"/>
              <a:pathLst>
                <a:path w="897" h="595" extrusionOk="0">
                  <a:moveTo>
                    <a:pt x="262" y="1"/>
                  </a:moveTo>
                  <a:cubicBezTo>
                    <a:pt x="174" y="1"/>
                    <a:pt x="86" y="13"/>
                    <a:pt x="1" y="38"/>
                  </a:cubicBezTo>
                  <a:cubicBezTo>
                    <a:pt x="61" y="244"/>
                    <a:pt x="194" y="425"/>
                    <a:pt x="363" y="558"/>
                  </a:cubicBezTo>
                  <a:cubicBezTo>
                    <a:pt x="412" y="583"/>
                    <a:pt x="458" y="594"/>
                    <a:pt x="502" y="594"/>
                  </a:cubicBezTo>
                  <a:cubicBezTo>
                    <a:pt x="752" y="594"/>
                    <a:pt x="897" y="229"/>
                    <a:pt x="629" y="75"/>
                  </a:cubicBezTo>
                  <a:cubicBezTo>
                    <a:pt x="509" y="25"/>
                    <a:pt x="385"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288212" y="4292561"/>
              <a:ext cx="30155" cy="19174"/>
            </a:xfrm>
            <a:custGeom>
              <a:avLst/>
              <a:gdLst/>
              <a:ahLst/>
              <a:cxnLst/>
              <a:rect l="l" t="t" r="r" b="b"/>
              <a:pathLst>
                <a:path w="898" h="571" extrusionOk="0">
                  <a:moveTo>
                    <a:pt x="384" y="1"/>
                  </a:moveTo>
                  <a:cubicBezTo>
                    <a:pt x="132" y="1"/>
                    <a:pt x="0" y="377"/>
                    <a:pt x="257" y="516"/>
                  </a:cubicBezTo>
                  <a:cubicBezTo>
                    <a:pt x="360" y="553"/>
                    <a:pt x="469" y="571"/>
                    <a:pt x="578" y="571"/>
                  </a:cubicBezTo>
                  <a:cubicBezTo>
                    <a:pt x="686" y="571"/>
                    <a:pt x="795" y="553"/>
                    <a:pt x="898" y="516"/>
                  </a:cubicBezTo>
                  <a:cubicBezTo>
                    <a:pt x="813" y="311"/>
                    <a:pt x="680" y="142"/>
                    <a:pt x="487" y="21"/>
                  </a:cubicBezTo>
                  <a:cubicBezTo>
                    <a:pt x="451" y="7"/>
                    <a:pt x="417" y="1"/>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305775" y="4337392"/>
              <a:ext cx="31129" cy="19275"/>
            </a:xfrm>
            <a:custGeom>
              <a:avLst/>
              <a:gdLst/>
              <a:ahLst/>
              <a:cxnLst/>
              <a:rect l="l" t="t" r="r" b="b"/>
              <a:pathLst>
                <a:path w="927" h="574" extrusionOk="0">
                  <a:moveTo>
                    <a:pt x="365" y="1"/>
                  </a:moveTo>
                  <a:cubicBezTo>
                    <a:pt x="241" y="1"/>
                    <a:pt x="117" y="23"/>
                    <a:pt x="0" y="64"/>
                  </a:cubicBezTo>
                  <a:cubicBezTo>
                    <a:pt x="85" y="269"/>
                    <a:pt x="230" y="439"/>
                    <a:pt x="423" y="547"/>
                  </a:cubicBezTo>
                  <a:cubicBezTo>
                    <a:pt x="463" y="565"/>
                    <a:pt x="502" y="573"/>
                    <a:pt x="538" y="573"/>
                  </a:cubicBezTo>
                  <a:cubicBezTo>
                    <a:pt x="795" y="573"/>
                    <a:pt x="927" y="167"/>
                    <a:pt x="641" y="40"/>
                  </a:cubicBezTo>
                  <a:cubicBezTo>
                    <a:pt x="552" y="14"/>
                    <a:pt x="459" y="1"/>
                    <a:pt x="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274881" y="4323892"/>
              <a:ext cx="31733" cy="18805"/>
            </a:xfrm>
            <a:custGeom>
              <a:avLst/>
              <a:gdLst/>
              <a:ahLst/>
              <a:cxnLst/>
              <a:rect l="l" t="t" r="r" b="b"/>
              <a:pathLst>
                <a:path w="945" h="560" extrusionOk="0">
                  <a:moveTo>
                    <a:pt x="384" y="0"/>
                  </a:moveTo>
                  <a:cubicBezTo>
                    <a:pt x="114" y="0"/>
                    <a:pt x="1" y="418"/>
                    <a:pt x="304" y="526"/>
                  </a:cubicBezTo>
                  <a:cubicBezTo>
                    <a:pt x="383" y="548"/>
                    <a:pt x="463" y="559"/>
                    <a:pt x="542" y="559"/>
                  </a:cubicBezTo>
                  <a:cubicBezTo>
                    <a:pt x="679" y="559"/>
                    <a:pt x="814" y="527"/>
                    <a:pt x="944" y="466"/>
                  </a:cubicBezTo>
                  <a:cubicBezTo>
                    <a:pt x="848" y="272"/>
                    <a:pt x="690" y="115"/>
                    <a:pt x="485" y="19"/>
                  </a:cubicBezTo>
                  <a:cubicBezTo>
                    <a:pt x="449" y="6"/>
                    <a:pt x="416" y="0"/>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297649" y="4364290"/>
              <a:ext cx="31935" cy="18268"/>
            </a:xfrm>
            <a:custGeom>
              <a:avLst/>
              <a:gdLst/>
              <a:ahLst/>
              <a:cxnLst/>
              <a:rect l="l" t="t" r="r" b="b"/>
              <a:pathLst>
                <a:path w="951" h="544" extrusionOk="0">
                  <a:moveTo>
                    <a:pt x="485" y="0"/>
                  </a:moveTo>
                  <a:cubicBezTo>
                    <a:pt x="316" y="0"/>
                    <a:pt x="151" y="48"/>
                    <a:pt x="0" y="133"/>
                  </a:cubicBezTo>
                  <a:cubicBezTo>
                    <a:pt x="121" y="314"/>
                    <a:pt x="290" y="459"/>
                    <a:pt x="496" y="532"/>
                  </a:cubicBezTo>
                  <a:cubicBezTo>
                    <a:pt x="525" y="540"/>
                    <a:pt x="552" y="544"/>
                    <a:pt x="578" y="544"/>
                  </a:cubicBezTo>
                  <a:cubicBezTo>
                    <a:pt x="865" y="544"/>
                    <a:pt x="950" y="90"/>
                    <a:pt x="629" y="12"/>
                  </a:cubicBezTo>
                  <a:cubicBezTo>
                    <a:pt x="581" y="4"/>
                    <a:pt x="533" y="0"/>
                    <a:pt x="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266351" y="4356331"/>
              <a:ext cx="32136" cy="18167"/>
            </a:xfrm>
            <a:custGeom>
              <a:avLst/>
              <a:gdLst/>
              <a:ahLst/>
              <a:cxnLst/>
              <a:rect l="l" t="t" r="r" b="b"/>
              <a:pathLst>
                <a:path w="957" h="541" extrusionOk="0">
                  <a:moveTo>
                    <a:pt x="372" y="1"/>
                  </a:moveTo>
                  <a:cubicBezTo>
                    <a:pt x="64" y="1"/>
                    <a:pt x="0" y="483"/>
                    <a:pt x="340" y="539"/>
                  </a:cubicBezTo>
                  <a:cubicBezTo>
                    <a:pt x="358" y="540"/>
                    <a:pt x="377" y="541"/>
                    <a:pt x="395" y="541"/>
                  </a:cubicBezTo>
                  <a:cubicBezTo>
                    <a:pt x="594" y="541"/>
                    <a:pt x="790" y="481"/>
                    <a:pt x="957" y="370"/>
                  </a:cubicBezTo>
                  <a:cubicBezTo>
                    <a:pt x="824" y="189"/>
                    <a:pt x="642" y="68"/>
                    <a:pt x="437" y="7"/>
                  </a:cubicBezTo>
                  <a:cubicBezTo>
                    <a:pt x="414" y="3"/>
                    <a:pt x="393" y="1"/>
                    <a:pt x="3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293585" y="4392633"/>
              <a:ext cx="32875" cy="18637"/>
            </a:xfrm>
            <a:custGeom>
              <a:avLst/>
              <a:gdLst/>
              <a:ahLst/>
              <a:cxnLst/>
              <a:rect l="l" t="t" r="r" b="b"/>
              <a:pathLst>
                <a:path w="979" h="555" extrusionOk="0">
                  <a:moveTo>
                    <a:pt x="560" y="1"/>
                  </a:moveTo>
                  <a:cubicBezTo>
                    <a:pt x="353" y="1"/>
                    <a:pt x="167" y="62"/>
                    <a:pt x="1" y="184"/>
                  </a:cubicBezTo>
                  <a:cubicBezTo>
                    <a:pt x="133" y="353"/>
                    <a:pt x="315" y="486"/>
                    <a:pt x="532" y="546"/>
                  </a:cubicBezTo>
                  <a:cubicBezTo>
                    <a:pt x="557" y="552"/>
                    <a:pt x="580" y="554"/>
                    <a:pt x="602" y="554"/>
                  </a:cubicBezTo>
                  <a:cubicBezTo>
                    <a:pt x="918" y="554"/>
                    <a:pt x="978" y="25"/>
                    <a:pt x="617" y="2"/>
                  </a:cubicBezTo>
                  <a:cubicBezTo>
                    <a:pt x="598" y="1"/>
                    <a:pt x="579"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262590" y="4388200"/>
              <a:ext cx="31834" cy="18335"/>
            </a:xfrm>
            <a:custGeom>
              <a:avLst/>
              <a:gdLst/>
              <a:ahLst/>
              <a:cxnLst/>
              <a:rect l="l" t="t" r="r" b="b"/>
              <a:pathLst>
                <a:path w="948" h="546" extrusionOk="0">
                  <a:moveTo>
                    <a:pt x="368" y="0"/>
                  </a:moveTo>
                  <a:cubicBezTo>
                    <a:pt x="28" y="0"/>
                    <a:pt x="1" y="510"/>
                    <a:pt x="355" y="545"/>
                  </a:cubicBezTo>
                  <a:cubicBezTo>
                    <a:pt x="573" y="533"/>
                    <a:pt x="778" y="461"/>
                    <a:pt x="948" y="316"/>
                  </a:cubicBezTo>
                  <a:cubicBezTo>
                    <a:pt x="948" y="316"/>
                    <a:pt x="682" y="13"/>
                    <a:pt x="392" y="1"/>
                  </a:cubicBezTo>
                  <a:cubicBezTo>
                    <a:pt x="384" y="1"/>
                    <a:pt x="376" y="0"/>
                    <a:pt x="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292376" y="4429169"/>
              <a:ext cx="31397" cy="17965"/>
            </a:xfrm>
            <a:custGeom>
              <a:avLst/>
              <a:gdLst/>
              <a:ahLst/>
              <a:cxnLst/>
              <a:rect l="l" t="t" r="r" b="b"/>
              <a:pathLst>
                <a:path w="935" h="535" extrusionOk="0">
                  <a:moveTo>
                    <a:pt x="550" y="1"/>
                  </a:moveTo>
                  <a:cubicBezTo>
                    <a:pt x="353" y="1"/>
                    <a:pt x="166" y="61"/>
                    <a:pt x="0" y="183"/>
                  </a:cubicBezTo>
                  <a:cubicBezTo>
                    <a:pt x="133" y="353"/>
                    <a:pt x="315" y="473"/>
                    <a:pt x="532" y="534"/>
                  </a:cubicBezTo>
                  <a:cubicBezTo>
                    <a:pt x="540" y="534"/>
                    <a:pt x="548" y="535"/>
                    <a:pt x="556" y="535"/>
                  </a:cubicBezTo>
                  <a:cubicBezTo>
                    <a:pt x="874" y="535"/>
                    <a:pt x="935" y="73"/>
                    <a:pt x="605" y="2"/>
                  </a:cubicBezTo>
                  <a:cubicBezTo>
                    <a:pt x="586" y="1"/>
                    <a:pt x="568"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261112" y="4424702"/>
              <a:ext cx="31700" cy="17932"/>
            </a:xfrm>
            <a:custGeom>
              <a:avLst/>
              <a:gdLst/>
              <a:ahLst/>
              <a:cxnLst/>
              <a:rect l="l" t="t" r="r" b="b"/>
              <a:pathLst>
                <a:path w="944" h="534" extrusionOk="0">
                  <a:moveTo>
                    <a:pt x="365" y="0"/>
                  </a:moveTo>
                  <a:cubicBezTo>
                    <a:pt x="34" y="0"/>
                    <a:pt x="0" y="511"/>
                    <a:pt x="351" y="534"/>
                  </a:cubicBezTo>
                  <a:cubicBezTo>
                    <a:pt x="569" y="534"/>
                    <a:pt x="786" y="449"/>
                    <a:pt x="943" y="316"/>
                  </a:cubicBezTo>
                  <a:cubicBezTo>
                    <a:pt x="943" y="316"/>
                    <a:pt x="690" y="14"/>
                    <a:pt x="399" y="2"/>
                  </a:cubicBezTo>
                  <a:cubicBezTo>
                    <a:pt x="388" y="1"/>
                    <a:pt x="376" y="0"/>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292667" y="4314062"/>
              <a:ext cx="184690" cy="147349"/>
            </a:xfrm>
            <a:custGeom>
              <a:avLst/>
              <a:gdLst/>
              <a:ahLst/>
              <a:cxnLst/>
              <a:rect l="l" t="t" r="r" b="b"/>
              <a:pathLst>
                <a:path w="5500" h="4388" extrusionOk="0">
                  <a:moveTo>
                    <a:pt x="508" y="4388"/>
                  </a:moveTo>
                  <a:cubicBezTo>
                    <a:pt x="508" y="4388"/>
                    <a:pt x="0" y="2744"/>
                    <a:pt x="1052" y="2490"/>
                  </a:cubicBezTo>
                  <a:cubicBezTo>
                    <a:pt x="1052" y="2490"/>
                    <a:pt x="1112" y="302"/>
                    <a:pt x="2671" y="858"/>
                  </a:cubicBezTo>
                  <a:cubicBezTo>
                    <a:pt x="2671" y="858"/>
                    <a:pt x="2901" y="0"/>
                    <a:pt x="3807" y="37"/>
                  </a:cubicBezTo>
                  <a:cubicBezTo>
                    <a:pt x="4714" y="73"/>
                    <a:pt x="4678" y="943"/>
                    <a:pt x="4678" y="943"/>
                  </a:cubicBezTo>
                  <a:cubicBezTo>
                    <a:pt x="4678" y="943"/>
                    <a:pt x="5500" y="1076"/>
                    <a:pt x="5500" y="1765"/>
                  </a:cubicBezTo>
                  <a:cubicBezTo>
                    <a:pt x="5500" y="1765"/>
                    <a:pt x="1438" y="617"/>
                    <a:pt x="1088" y="4376"/>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226625" y="4460466"/>
              <a:ext cx="124615" cy="111654"/>
            </a:xfrm>
            <a:custGeom>
              <a:avLst/>
              <a:gdLst/>
              <a:ahLst/>
              <a:cxnLst/>
              <a:rect l="l" t="t" r="r" b="b"/>
              <a:pathLst>
                <a:path w="3711" h="3325" fill="none" extrusionOk="0">
                  <a:moveTo>
                    <a:pt x="49" y="363"/>
                  </a:moveTo>
                  <a:lnTo>
                    <a:pt x="810" y="3216"/>
                  </a:lnTo>
                  <a:cubicBezTo>
                    <a:pt x="822" y="3276"/>
                    <a:pt x="883" y="3313"/>
                    <a:pt x="955" y="3325"/>
                  </a:cubicBezTo>
                  <a:lnTo>
                    <a:pt x="2768" y="3325"/>
                  </a:lnTo>
                  <a:cubicBezTo>
                    <a:pt x="2841" y="3313"/>
                    <a:pt x="2889" y="3276"/>
                    <a:pt x="2913" y="3216"/>
                  </a:cubicBezTo>
                  <a:lnTo>
                    <a:pt x="3662" y="363"/>
                  </a:lnTo>
                  <a:cubicBezTo>
                    <a:pt x="3711" y="182"/>
                    <a:pt x="3578" y="1"/>
                    <a:pt x="3397" y="1"/>
                  </a:cubicBezTo>
                  <a:lnTo>
                    <a:pt x="327" y="1"/>
                  </a:lnTo>
                  <a:cubicBezTo>
                    <a:pt x="145" y="1"/>
                    <a:pt x="0" y="182"/>
                    <a:pt x="49" y="363"/>
                  </a:cubicBezTo>
                  <a:close/>
                </a:path>
              </a:pathLst>
            </a:custGeom>
            <a:solidFill>
              <a:schemeClr val="accent2"/>
            </a:solidFill>
            <a:ln w="2125" cap="flat" cmpd="sng">
              <a:solidFill>
                <a:schemeClr val="accent2"/>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307790" y="4472253"/>
              <a:ext cx="17092" cy="90129"/>
            </a:xfrm>
            <a:custGeom>
              <a:avLst/>
              <a:gdLst/>
              <a:ahLst/>
              <a:cxnLst/>
              <a:rect l="l" t="t" r="r" b="b"/>
              <a:pathLst>
                <a:path w="509" h="2684" fill="none" extrusionOk="0">
                  <a:moveTo>
                    <a:pt x="508" y="0"/>
                  </a:moveTo>
                  <a:lnTo>
                    <a:pt x="1" y="2684"/>
                  </a:lnTo>
                </a:path>
              </a:pathLst>
            </a:custGeom>
            <a:noFill/>
            <a:ln w="2125" cap="rnd" cmpd="sng">
              <a:solidFill>
                <a:schemeClr val="accent4"/>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94"/>
        <p:cNvGrpSpPr/>
        <p:nvPr/>
      </p:nvGrpSpPr>
      <p:grpSpPr>
        <a:xfrm>
          <a:off x="0" y="0"/>
          <a:ext cx="0" cy="0"/>
          <a:chOff x="0" y="0"/>
          <a:chExt cx="0" cy="0"/>
        </a:xfrm>
      </p:grpSpPr>
      <p:sp>
        <p:nvSpPr>
          <p:cNvPr id="3695" name="Google Shape;3695;p78"/>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696" name="Google Shape;3696;p78"/>
          <p:cNvSpPr txBox="1">
            <a:spLocks noGrp="1"/>
          </p:cNvSpPr>
          <p:nvPr>
            <p:ph type="title" idx="2"/>
          </p:nvPr>
        </p:nvSpPr>
        <p:spPr>
          <a:xfrm>
            <a:off x="641800" y="1140525"/>
            <a:ext cx="37452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PHOTOGRAPHS</a:t>
            </a:r>
            <a:endParaRPr/>
          </a:p>
        </p:txBody>
      </p:sp>
      <p:sp>
        <p:nvSpPr>
          <p:cNvPr id="3697" name="Google Shape;3697;p78"/>
          <p:cNvSpPr txBox="1">
            <a:spLocks noGrp="1"/>
          </p:cNvSpPr>
          <p:nvPr>
            <p:ph type="subTitle" idx="1"/>
          </p:nvPr>
        </p:nvSpPr>
        <p:spPr>
          <a:xfrm>
            <a:off x="641800" y="1640450"/>
            <a:ext cx="3745200" cy="2794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uFill>
                  <a:noFill/>
                </a:uFill>
                <a:hlinkClick r:id="rId3"/>
              </a:rPr>
              <a:t>Smiling young businessman pointing his finger against grey background</a:t>
            </a:r>
            <a:endParaRPr/>
          </a:p>
          <a:p>
            <a:pPr marL="457200" lvl="0" indent="-317500" algn="l" rtl="0">
              <a:spcBef>
                <a:spcPts val="0"/>
              </a:spcBef>
              <a:spcAft>
                <a:spcPts val="0"/>
              </a:spcAft>
              <a:buSzPts val="1400"/>
              <a:buChar char="●"/>
            </a:pPr>
            <a:r>
              <a:rPr lang="en">
                <a:uFill>
                  <a:noFill/>
                </a:uFill>
                <a:hlinkClick r:id="rId4"/>
              </a:rPr>
              <a:t>Young adult with beautiful blue eyes looking camera</a:t>
            </a:r>
            <a:endParaRPr/>
          </a:p>
          <a:p>
            <a:pPr marL="457200" lvl="0" indent="-317500" algn="l" rtl="0">
              <a:spcBef>
                <a:spcPts val="0"/>
              </a:spcBef>
              <a:spcAft>
                <a:spcPts val="0"/>
              </a:spcAft>
              <a:buSzPts val="1400"/>
              <a:buChar char="●"/>
            </a:pPr>
            <a:r>
              <a:rPr lang="en">
                <a:uFill>
                  <a:noFill/>
                </a:uFill>
                <a:hlinkClick r:id="rId5"/>
              </a:rPr>
              <a:t>Girl</a:t>
            </a:r>
            <a:endParaRPr/>
          </a:p>
          <a:p>
            <a:pPr marL="457200" lvl="0" indent="-317500" algn="l" rtl="0">
              <a:spcBef>
                <a:spcPts val="0"/>
              </a:spcBef>
              <a:spcAft>
                <a:spcPts val="0"/>
              </a:spcAft>
              <a:buSzPts val="1400"/>
              <a:buChar char="●"/>
            </a:pPr>
            <a:r>
              <a:rPr lang="en">
                <a:uFill>
                  <a:noFill/>
                </a:uFill>
                <a:hlinkClick r:id="rId6"/>
              </a:rPr>
              <a:t>Happy colleagues looking facebook chart</a:t>
            </a:r>
            <a:endParaRPr/>
          </a:p>
        </p:txBody>
      </p:sp>
      <p:sp>
        <p:nvSpPr>
          <p:cNvPr id="3698" name="Google Shape;3698;p78"/>
          <p:cNvSpPr txBox="1">
            <a:spLocks noGrp="1"/>
          </p:cNvSpPr>
          <p:nvPr>
            <p:ph type="title" idx="3"/>
          </p:nvPr>
        </p:nvSpPr>
        <p:spPr>
          <a:xfrm>
            <a:off x="4769400" y="1185650"/>
            <a:ext cx="37452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VECTORS</a:t>
            </a:r>
            <a:endParaRPr/>
          </a:p>
        </p:txBody>
      </p:sp>
      <p:sp>
        <p:nvSpPr>
          <p:cNvPr id="3699" name="Google Shape;3699;p78"/>
          <p:cNvSpPr txBox="1">
            <a:spLocks noGrp="1"/>
          </p:cNvSpPr>
          <p:nvPr>
            <p:ph type="subTitle" idx="4"/>
          </p:nvPr>
        </p:nvSpPr>
        <p:spPr>
          <a:xfrm>
            <a:off x="4769400" y="1640390"/>
            <a:ext cx="3745200" cy="27942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solidFill>
                  <a:schemeClr val="dk1"/>
                </a:solidFill>
                <a:uFill>
                  <a:noFill/>
                </a:uFill>
                <a:hlinkClick r:id="rId7">
                  <a:extLst>
                    <a:ext uri="{A12FA001-AC4F-418D-AE19-62706E023703}">
                      <ahyp:hlinkClr xmlns:ahyp="http://schemas.microsoft.com/office/drawing/2018/hyperlinkcolor" val="tx"/>
                    </a:ext>
                  </a:extLst>
                </a:hlinkClick>
              </a:rPr>
              <a:t>Vector social media buttons collection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8">
                  <a:extLst>
                    <a:ext uri="{A12FA001-AC4F-418D-AE19-62706E023703}">
                      <ahyp:hlinkClr xmlns:ahyp="http://schemas.microsoft.com/office/drawing/2018/hyperlinkcolor" val="tx"/>
                    </a:ext>
                  </a:extLst>
                </a:hlinkClick>
              </a:rPr>
              <a:t>Vector social media marketing concept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9">
                  <a:extLst>
                    <a:ext uri="{A12FA001-AC4F-418D-AE19-62706E023703}">
                      <ahyp:hlinkClr xmlns:ahyp="http://schemas.microsoft.com/office/drawing/2018/hyperlinkcolor" val="tx"/>
                    </a:ext>
                  </a:extLst>
                </a:hlinkClick>
              </a:rPr>
              <a:t>Isometric view of mobile with facebook notifications</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0">
                  <a:extLst>
                    <a:ext uri="{A12FA001-AC4F-418D-AE19-62706E023703}">
                      <ahyp:hlinkClr xmlns:ahyp="http://schemas.microsoft.com/office/drawing/2018/hyperlinkcolor" val="tx"/>
                    </a:ext>
                  </a:extLst>
                </a:hlinkClick>
              </a:rPr>
              <a:t>Young people looking for likes on social media</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1">
                  <a:extLst>
                    <a:ext uri="{A12FA001-AC4F-418D-AE19-62706E023703}">
                      <ahyp:hlinkClr xmlns:ahyp="http://schemas.microsoft.com/office/drawing/2018/hyperlinkcolor" val="tx"/>
                    </a:ext>
                  </a:extLst>
                </a:hlinkClick>
              </a:rPr>
              <a:t>Flat facebook ads vector background</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2">
                  <a:extLst>
                    <a:ext uri="{A12FA001-AC4F-418D-AE19-62706E023703}">
                      <ahyp:hlinkClr xmlns:ahyp="http://schemas.microsoft.com/office/drawing/2018/hyperlinkcolor" val="tx"/>
                    </a:ext>
                  </a:extLst>
                </a:hlinkClick>
              </a:rPr>
              <a:t>Stock market analysis</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3">
                  <a:extLst>
                    <a:ext uri="{A12FA001-AC4F-418D-AE19-62706E023703}">
                      <ahyp:hlinkClr xmlns:ahyp="http://schemas.microsoft.com/office/drawing/2018/hyperlinkcolor" val="tx"/>
                    </a:ext>
                  </a:extLst>
                </a:hlinkClick>
              </a:rPr>
              <a:t>Stock Market Analysis Illustration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4">
                  <a:extLst>
                    <a:ext uri="{A12FA001-AC4F-418D-AE19-62706E023703}">
                      <ahyp:hlinkClr xmlns:ahyp="http://schemas.microsoft.com/office/drawing/2018/hyperlinkcolor" val="tx"/>
                    </a:ext>
                  </a:extLst>
                </a:hlinkClick>
              </a:rPr>
              <a:t>Illustration of stock market analysis with people</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5">
                  <a:extLst>
                    <a:ext uri="{A12FA001-AC4F-418D-AE19-62706E023703}">
                      <ahyp:hlinkClr xmlns:ahyp="http://schemas.microsoft.com/office/drawing/2018/hyperlinkcolor" val="tx"/>
                    </a:ext>
                  </a:extLst>
                </a:hlinkClick>
              </a:rPr>
              <a:t>Stock market analysis</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6">
                  <a:extLst>
                    <a:ext uri="{A12FA001-AC4F-418D-AE19-62706E023703}">
                      <ahyp:hlinkClr xmlns:ahyp="http://schemas.microsoft.com/office/drawing/2018/hyperlinkcolor" val="tx"/>
                    </a:ext>
                  </a:extLst>
                </a:hlinkClick>
              </a:rPr>
              <a:t>Abstract illustration of stock exchange data</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7">
                  <a:extLst>
                    <a:ext uri="{A12FA001-AC4F-418D-AE19-62706E023703}">
                      <ahyp:hlinkClr xmlns:ahyp="http://schemas.microsoft.com/office/drawing/2018/hyperlinkcolor" val="tx"/>
                    </a:ext>
                  </a:extLst>
                </a:hlinkClick>
              </a:rPr>
              <a:t>Social media marketing mobile phone concept</a:t>
            </a:r>
            <a:endParaRPr>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03"/>
        <p:cNvGrpSpPr/>
        <p:nvPr/>
      </p:nvGrpSpPr>
      <p:grpSpPr>
        <a:xfrm>
          <a:off x="0" y="0"/>
          <a:ext cx="0" cy="0"/>
          <a:chOff x="0" y="0"/>
          <a:chExt cx="0" cy="0"/>
        </a:xfrm>
      </p:grpSpPr>
      <p:sp>
        <p:nvSpPr>
          <p:cNvPr id="3704" name="Google Shape;3704;p79"/>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705" name="Google Shape;3705;p79"/>
          <p:cNvSpPr txBox="1">
            <a:spLocks noGrp="1"/>
          </p:cNvSpPr>
          <p:nvPr>
            <p:ph type="title" idx="2"/>
          </p:nvPr>
        </p:nvSpPr>
        <p:spPr>
          <a:xfrm>
            <a:off x="641800" y="1140525"/>
            <a:ext cx="37452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PHOTOGRAPHS</a:t>
            </a:r>
            <a:endParaRPr/>
          </a:p>
        </p:txBody>
      </p:sp>
      <p:sp>
        <p:nvSpPr>
          <p:cNvPr id="3706" name="Google Shape;3706;p79"/>
          <p:cNvSpPr txBox="1">
            <a:spLocks noGrp="1"/>
          </p:cNvSpPr>
          <p:nvPr>
            <p:ph type="subTitle" idx="1"/>
          </p:nvPr>
        </p:nvSpPr>
        <p:spPr>
          <a:xfrm>
            <a:off x="641800" y="1640450"/>
            <a:ext cx="3745200" cy="2794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Happy portrait of a young businessman giving presentation</a:t>
            </a:r>
            <a:endParaRPr/>
          </a:p>
          <a:p>
            <a:pPr marL="457200" lvl="0" indent="-317500" algn="l" rtl="0">
              <a:spcBef>
                <a:spcPts val="0"/>
              </a:spcBef>
              <a:spcAft>
                <a:spcPts val="0"/>
              </a:spcAft>
              <a:buSzPts val="1400"/>
              <a:buChar char="●"/>
            </a:pPr>
            <a:r>
              <a:rPr lang="en">
                <a:uFill>
                  <a:noFill/>
                </a:uFill>
                <a:hlinkClick r:id="rId4"/>
              </a:rPr>
              <a:t>Young happy friend lying floor with social media logos</a:t>
            </a:r>
            <a:endParaRPr/>
          </a:p>
          <a:p>
            <a:pPr marL="457200" lvl="0" indent="-317500" algn="l" rtl="0">
              <a:spcBef>
                <a:spcPts val="0"/>
              </a:spcBef>
              <a:spcAft>
                <a:spcPts val="0"/>
              </a:spcAft>
              <a:buSzPts val="1400"/>
              <a:buChar char="●"/>
            </a:pPr>
            <a:r>
              <a:rPr lang="en">
                <a:uFill>
                  <a:noFill/>
                </a:uFill>
                <a:hlinkClick r:id="rId5"/>
              </a:rPr>
              <a:t>Portrait pretty woman holding like button</a:t>
            </a:r>
            <a:endParaRPr/>
          </a:p>
          <a:p>
            <a:pPr marL="457200" lvl="0" indent="-317500" algn="l" rtl="0">
              <a:spcBef>
                <a:spcPts val="0"/>
              </a:spcBef>
              <a:spcAft>
                <a:spcPts val="0"/>
              </a:spcAft>
              <a:buSzPts val="1400"/>
              <a:buChar char="●"/>
            </a:pPr>
            <a:r>
              <a:rPr lang="en">
                <a:uFill>
                  <a:noFill/>
                </a:uFill>
                <a:hlinkClick r:id="rId6"/>
              </a:rPr>
              <a:t>Joyful pretty young woman pointing her fingers against blue background</a:t>
            </a:r>
            <a:endParaRPr/>
          </a:p>
          <a:p>
            <a:pPr marL="457200" lvl="0" indent="-317500" algn="l" rtl="0">
              <a:spcBef>
                <a:spcPts val="0"/>
              </a:spcBef>
              <a:spcAft>
                <a:spcPts val="0"/>
              </a:spcAft>
              <a:buSzPts val="1400"/>
              <a:buChar char="●"/>
            </a:pPr>
            <a:r>
              <a:rPr lang="en">
                <a:uFill>
                  <a:noFill/>
                </a:uFill>
                <a:hlinkClick r:id="rId7"/>
              </a:rPr>
              <a:t>Group of people looking at digital tablet with social media icons</a:t>
            </a:r>
            <a:endParaRPr/>
          </a:p>
          <a:p>
            <a:pPr marL="457200" lvl="0" indent="-317500" algn="l" rtl="0">
              <a:spcBef>
                <a:spcPts val="0"/>
              </a:spcBef>
              <a:spcAft>
                <a:spcPts val="0"/>
              </a:spcAft>
              <a:buSzPts val="1400"/>
              <a:buChar char="●"/>
            </a:pPr>
            <a:r>
              <a:rPr lang="en">
                <a:uFill>
                  <a:noFill/>
                </a:uFill>
                <a:hlinkClick r:id="rId8"/>
              </a:rPr>
              <a:t>Woman holding linkedin logo with her friends showing thumbup sign</a:t>
            </a:r>
            <a:endParaRPr/>
          </a:p>
          <a:p>
            <a:pPr marL="457200" lvl="0" indent="-317500" algn="l" rtl="0">
              <a:spcBef>
                <a:spcPts val="0"/>
              </a:spcBef>
              <a:spcAft>
                <a:spcPts val="0"/>
              </a:spcAft>
              <a:buSzPts val="1400"/>
              <a:buChar char="●"/>
            </a:pPr>
            <a:r>
              <a:rPr lang="en">
                <a:uFill>
                  <a:noFill/>
                </a:uFill>
                <a:hlinkClick r:id="rId9"/>
              </a:rPr>
              <a:t>Social media team discussing plan at workplace</a:t>
            </a:r>
            <a:endParaRPr/>
          </a:p>
        </p:txBody>
      </p:sp>
      <p:sp>
        <p:nvSpPr>
          <p:cNvPr id="3707" name="Google Shape;3707;p79"/>
          <p:cNvSpPr txBox="1">
            <a:spLocks noGrp="1"/>
          </p:cNvSpPr>
          <p:nvPr>
            <p:ph type="title" idx="3"/>
          </p:nvPr>
        </p:nvSpPr>
        <p:spPr>
          <a:xfrm>
            <a:off x="4769400" y="1185650"/>
            <a:ext cx="37452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VECTORS</a:t>
            </a:r>
            <a:endParaRPr/>
          </a:p>
        </p:txBody>
      </p:sp>
      <p:sp>
        <p:nvSpPr>
          <p:cNvPr id="3708" name="Google Shape;3708;p79"/>
          <p:cNvSpPr txBox="1">
            <a:spLocks noGrp="1"/>
          </p:cNvSpPr>
          <p:nvPr>
            <p:ph type="subTitle" idx="4"/>
          </p:nvPr>
        </p:nvSpPr>
        <p:spPr>
          <a:xfrm>
            <a:off x="4769400" y="1640390"/>
            <a:ext cx="3745200" cy="2794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dk1"/>
                </a:solidFill>
                <a:uFill>
                  <a:noFill/>
                </a:uFill>
                <a:hlinkClick r:id="rId10">
                  <a:extLst>
                    <a:ext uri="{A12FA001-AC4F-418D-AE19-62706E023703}">
                      <ahyp:hlinkClr xmlns:ahyp="http://schemas.microsoft.com/office/drawing/2018/hyperlinkcolor" val="tx"/>
                    </a:ext>
                  </a:extLst>
                </a:hlinkClick>
              </a:rPr>
              <a:t>Facebook icons background with flat design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1">
                  <a:extLst>
                    <a:ext uri="{A12FA001-AC4F-418D-AE19-62706E023703}">
                      <ahyp:hlinkClr xmlns:ahyp="http://schemas.microsoft.com/office/drawing/2018/hyperlinkcolor" val="tx"/>
                    </a:ext>
                  </a:extLst>
                </a:hlinkClick>
              </a:rPr>
              <a:t>Landing page reviews concept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2">
                  <a:extLst>
                    <a:ext uri="{A12FA001-AC4F-418D-AE19-62706E023703}">
                      <ahyp:hlinkClr xmlns:ahyp="http://schemas.microsoft.com/office/drawing/2018/hyperlinkcolor" val="tx"/>
                    </a:ext>
                  </a:extLst>
                </a:hlinkClick>
              </a:rPr>
              <a:t>Stock exchange platform landing page vector</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3">
                  <a:extLst>
                    <a:ext uri="{A12FA001-AC4F-418D-AE19-62706E023703}">
                      <ahyp:hlinkClr xmlns:ahyp="http://schemas.microsoft.com/office/drawing/2018/hyperlinkcolor" val="tx"/>
                    </a:ext>
                  </a:extLst>
                </a:hlinkClick>
              </a:rPr>
              <a:t>Recommend a friend concept with illustrations</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4">
                  <a:extLst>
                    <a:ext uri="{A12FA001-AC4F-418D-AE19-62706E023703}">
                      <ahyp:hlinkClr xmlns:ahyp="http://schemas.microsoft.com/office/drawing/2018/hyperlinkcolor" val="tx"/>
                    </a:ext>
                  </a:extLst>
                </a:hlinkClick>
              </a:rPr>
              <a:t>Landing page template gradient effect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5">
                  <a:extLst>
                    <a:ext uri="{A12FA001-AC4F-418D-AE19-62706E023703}">
                      <ahyp:hlinkClr xmlns:ahyp="http://schemas.microsoft.com/office/drawing/2018/hyperlinkcolor" val="tx"/>
                    </a:ext>
                  </a:extLst>
                </a:hlinkClick>
              </a:rPr>
              <a:t>Stock exchange platform landing page</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6">
                  <a:extLst>
                    <a:ext uri="{A12FA001-AC4F-418D-AE19-62706E023703}">
                      <ahyp:hlinkClr xmlns:ahyp="http://schemas.microsoft.com/office/drawing/2018/hyperlinkcolor" val="tx"/>
                    </a:ext>
                  </a:extLst>
                </a:hlinkClick>
              </a:rPr>
              <a:t>Stock market analysis concept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7">
                  <a:extLst>
                    <a:ext uri="{A12FA001-AC4F-418D-AE19-62706E023703}">
                      <ahyp:hlinkClr xmlns:ahyp="http://schemas.microsoft.com/office/drawing/2018/hyperlinkcolor" val="tx"/>
                    </a:ext>
                  </a:extLst>
                </a:hlinkClick>
              </a:rPr>
              <a:t>Stock market data concept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8">
                  <a:extLst>
                    <a:ext uri="{A12FA001-AC4F-418D-AE19-62706E023703}">
                      <ahyp:hlinkClr xmlns:ahyp="http://schemas.microsoft.com/office/drawing/2018/hyperlinkcolor" val="tx"/>
                    </a:ext>
                  </a:extLst>
                </a:hlinkClick>
              </a:rPr>
              <a:t>Stock exchange data illustration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19">
                  <a:extLst>
                    <a:ext uri="{A12FA001-AC4F-418D-AE19-62706E023703}">
                      <ahyp:hlinkClr xmlns:ahyp="http://schemas.microsoft.com/office/drawing/2018/hyperlinkcolor" val="tx"/>
                    </a:ext>
                  </a:extLst>
                </a:hlinkClick>
              </a:rPr>
              <a:t>Stock market analysis</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20">
                  <a:extLst>
                    <a:ext uri="{A12FA001-AC4F-418D-AE19-62706E023703}">
                      <ahyp:hlinkClr xmlns:ahyp="http://schemas.microsoft.com/office/drawing/2018/hyperlinkcolor" val="tx"/>
                    </a:ext>
                  </a:extLst>
                </a:hlinkClick>
              </a:rPr>
              <a:t>Social media marketing mobile phone concept</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21">
                  <a:extLst>
                    <a:ext uri="{A12FA001-AC4F-418D-AE19-62706E023703}">
                      <ahyp:hlinkClr xmlns:ahyp="http://schemas.microsoft.com/office/drawing/2018/hyperlinkcolor" val="tx"/>
                    </a:ext>
                  </a:extLst>
                </a:hlinkClick>
              </a:rPr>
              <a:t>Mobile Marketing Illustration</a:t>
            </a:r>
            <a:endParaRPr>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712"/>
        <p:cNvGrpSpPr/>
        <p:nvPr/>
      </p:nvGrpSpPr>
      <p:grpSpPr>
        <a:xfrm>
          <a:off x="0" y="0"/>
          <a:ext cx="0" cy="0"/>
          <a:chOff x="0" y="0"/>
          <a:chExt cx="0" cy="0"/>
        </a:xfrm>
      </p:grpSpPr>
      <p:sp>
        <p:nvSpPr>
          <p:cNvPr id="3713" name="Google Shape;3713;p80"/>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ALTERNATIVE RESOURCES</a:t>
            </a:r>
            <a:endParaRPr/>
          </a:p>
        </p:txBody>
      </p:sp>
      <p:grpSp>
        <p:nvGrpSpPr>
          <p:cNvPr id="3714" name="Google Shape;3714;p80"/>
          <p:cNvGrpSpPr/>
          <p:nvPr/>
        </p:nvGrpSpPr>
        <p:grpSpPr>
          <a:xfrm>
            <a:off x="548975" y="1345025"/>
            <a:ext cx="2034623" cy="1411649"/>
            <a:chOff x="548975" y="1345025"/>
            <a:chExt cx="2034623" cy="1411649"/>
          </a:xfrm>
        </p:grpSpPr>
        <p:sp>
          <p:nvSpPr>
            <p:cNvPr id="3715" name="Google Shape;3715;p8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rgbClr val="FFEB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rgbClr val="3747A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0"/>
            <p:cNvSpPr/>
            <p:nvPr/>
          </p:nvSpPr>
          <p:spPr>
            <a:xfrm>
              <a:off x="1839999" y="2026284"/>
              <a:ext cx="149201" cy="211285"/>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0"/>
            <p:cNvSpPr/>
            <p:nvPr/>
          </p:nvSpPr>
          <p:spPr>
            <a:xfrm>
              <a:off x="1877373" y="2169129"/>
              <a:ext cx="204575"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0"/>
            <p:cNvSpPr/>
            <p:nvPr/>
          </p:nvSpPr>
          <p:spPr>
            <a:xfrm>
              <a:off x="1608315" y="2213914"/>
              <a:ext cx="385460"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0"/>
            <p:cNvSpPr/>
            <p:nvPr/>
          </p:nvSpPr>
          <p:spPr>
            <a:xfrm>
              <a:off x="1995506" y="2188035"/>
              <a:ext cx="279321"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0"/>
            <p:cNvSpPr/>
            <p:nvPr/>
          </p:nvSpPr>
          <p:spPr>
            <a:xfrm>
              <a:off x="1818847" y="2008311"/>
              <a:ext cx="176334" cy="142520"/>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rgbClr val="FFEB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0"/>
            <p:cNvSpPr/>
            <p:nvPr/>
          </p:nvSpPr>
          <p:spPr>
            <a:xfrm>
              <a:off x="1150928" y="2019311"/>
              <a:ext cx="125219" cy="164664"/>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0"/>
            <p:cNvSpPr/>
            <p:nvPr/>
          </p:nvSpPr>
          <p:spPr>
            <a:xfrm>
              <a:off x="1137886" y="1981178"/>
              <a:ext cx="180593" cy="162651"/>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80"/>
          <p:cNvGrpSpPr/>
          <p:nvPr/>
        </p:nvGrpSpPr>
        <p:grpSpPr>
          <a:xfrm>
            <a:off x="3368175" y="1345013"/>
            <a:ext cx="2114150" cy="1301600"/>
            <a:chOff x="2609025" y="3812550"/>
            <a:chExt cx="2114150" cy="1301600"/>
          </a:xfrm>
        </p:grpSpPr>
        <p:sp>
          <p:nvSpPr>
            <p:cNvPr id="3815" name="Google Shape;3815;p80"/>
            <p:cNvSpPr/>
            <p:nvPr/>
          </p:nvSpPr>
          <p:spPr>
            <a:xfrm>
              <a:off x="2691550" y="3812550"/>
              <a:ext cx="2031100" cy="1301600"/>
            </a:xfrm>
            <a:custGeom>
              <a:avLst/>
              <a:gdLst/>
              <a:ahLst/>
              <a:cxnLst/>
              <a:rect l="l" t="t" r="r" b="b"/>
              <a:pathLst>
                <a:path w="81244" h="52064" extrusionOk="0">
                  <a:moveTo>
                    <a:pt x="66569" y="1"/>
                  </a:moveTo>
                  <a:cubicBezTo>
                    <a:pt x="62699" y="1"/>
                    <a:pt x="58851" y="1689"/>
                    <a:pt x="55348" y="3516"/>
                  </a:cubicBezTo>
                  <a:cubicBezTo>
                    <a:pt x="51084" y="5731"/>
                    <a:pt x="46706" y="8242"/>
                    <a:pt x="41898" y="8334"/>
                  </a:cubicBezTo>
                  <a:cubicBezTo>
                    <a:pt x="41818" y="8336"/>
                    <a:pt x="41739" y="8336"/>
                    <a:pt x="41659" y="8336"/>
                  </a:cubicBezTo>
                  <a:cubicBezTo>
                    <a:pt x="37472" y="8336"/>
                    <a:pt x="33502" y="6506"/>
                    <a:pt x="29709" y="4685"/>
                  </a:cubicBezTo>
                  <a:cubicBezTo>
                    <a:pt x="25886" y="2854"/>
                    <a:pt x="21880" y="974"/>
                    <a:pt x="17644" y="974"/>
                  </a:cubicBezTo>
                  <a:cubicBezTo>
                    <a:pt x="17609" y="974"/>
                    <a:pt x="17575" y="974"/>
                    <a:pt x="17541" y="974"/>
                  </a:cubicBezTo>
                  <a:cubicBezTo>
                    <a:pt x="13256" y="994"/>
                    <a:pt x="8663" y="3578"/>
                    <a:pt x="7822" y="7771"/>
                  </a:cubicBezTo>
                  <a:cubicBezTo>
                    <a:pt x="7013" y="11799"/>
                    <a:pt x="9709" y="16320"/>
                    <a:pt x="7689" y="19898"/>
                  </a:cubicBezTo>
                  <a:cubicBezTo>
                    <a:pt x="6561" y="21897"/>
                    <a:pt x="4265" y="22912"/>
                    <a:pt x="2697" y="24604"/>
                  </a:cubicBezTo>
                  <a:cubicBezTo>
                    <a:pt x="62" y="27453"/>
                    <a:pt x="1" y="32323"/>
                    <a:pt x="2584" y="35224"/>
                  </a:cubicBezTo>
                  <a:cubicBezTo>
                    <a:pt x="4532" y="37418"/>
                    <a:pt x="7689" y="38535"/>
                    <a:pt x="9001" y="41160"/>
                  </a:cubicBezTo>
                  <a:cubicBezTo>
                    <a:pt x="9914" y="42984"/>
                    <a:pt x="9729" y="45158"/>
                    <a:pt x="10365" y="47095"/>
                  </a:cubicBezTo>
                  <a:cubicBezTo>
                    <a:pt x="11154" y="49463"/>
                    <a:pt x="13092" y="51278"/>
                    <a:pt x="15511" y="51924"/>
                  </a:cubicBezTo>
                  <a:cubicBezTo>
                    <a:pt x="15887" y="52021"/>
                    <a:pt x="16258" y="52064"/>
                    <a:pt x="16625" y="52064"/>
                  </a:cubicBezTo>
                  <a:cubicBezTo>
                    <a:pt x="18575" y="52064"/>
                    <a:pt x="20407" y="50851"/>
                    <a:pt x="22349" y="50160"/>
                  </a:cubicBezTo>
                  <a:cubicBezTo>
                    <a:pt x="22597" y="50072"/>
                    <a:pt x="22823" y="50034"/>
                    <a:pt x="23034" y="50034"/>
                  </a:cubicBezTo>
                  <a:cubicBezTo>
                    <a:pt x="24418" y="50034"/>
                    <a:pt x="25214" y="51678"/>
                    <a:pt x="28131" y="51749"/>
                  </a:cubicBezTo>
                  <a:cubicBezTo>
                    <a:pt x="28290" y="51753"/>
                    <a:pt x="28449" y="51755"/>
                    <a:pt x="28608" y="51755"/>
                  </a:cubicBezTo>
                  <a:cubicBezTo>
                    <a:pt x="35775" y="51755"/>
                    <a:pt x="42565" y="48037"/>
                    <a:pt x="49587" y="48037"/>
                  </a:cubicBezTo>
                  <a:cubicBezTo>
                    <a:pt x="50526" y="48037"/>
                    <a:pt x="51468" y="48103"/>
                    <a:pt x="52416" y="48254"/>
                  </a:cubicBezTo>
                  <a:cubicBezTo>
                    <a:pt x="56066" y="48828"/>
                    <a:pt x="59623" y="49894"/>
                    <a:pt x="63273" y="50458"/>
                  </a:cubicBezTo>
                  <a:cubicBezTo>
                    <a:pt x="64702" y="50678"/>
                    <a:pt x="66162" y="50816"/>
                    <a:pt x="67615" y="50816"/>
                  </a:cubicBezTo>
                  <a:cubicBezTo>
                    <a:pt x="69872" y="50816"/>
                    <a:pt x="72110" y="50484"/>
                    <a:pt x="74180" y="49617"/>
                  </a:cubicBezTo>
                  <a:cubicBezTo>
                    <a:pt x="77584" y="48182"/>
                    <a:pt x="80444" y="45055"/>
                    <a:pt x="80731" y="41375"/>
                  </a:cubicBezTo>
                  <a:cubicBezTo>
                    <a:pt x="81244" y="34927"/>
                    <a:pt x="74191" y="29688"/>
                    <a:pt x="74734" y="23240"/>
                  </a:cubicBezTo>
                  <a:cubicBezTo>
                    <a:pt x="74990" y="20113"/>
                    <a:pt x="77030" y="17427"/>
                    <a:pt x="77830" y="14393"/>
                  </a:cubicBezTo>
                  <a:cubicBezTo>
                    <a:pt x="79501" y="8047"/>
                    <a:pt x="75513" y="1599"/>
                    <a:pt x="69096" y="256"/>
                  </a:cubicBezTo>
                  <a:cubicBezTo>
                    <a:pt x="68255" y="80"/>
                    <a:pt x="67412" y="1"/>
                    <a:pt x="66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0"/>
            <p:cNvSpPr/>
            <p:nvPr/>
          </p:nvSpPr>
          <p:spPr>
            <a:xfrm>
              <a:off x="2609025" y="4247975"/>
              <a:ext cx="432125" cy="470050"/>
            </a:xfrm>
            <a:custGeom>
              <a:avLst/>
              <a:gdLst/>
              <a:ahLst/>
              <a:cxnLst/>
              <a:rect l="l" t="t" r="r" b="b"/>
              <a:pathLst>
                <a:path w="17285" h="18802" extrusionOk="0">
                  <a:moveTo>
                    <a:pt x="1682" y="0"/>
                  </a:moveTo>
                  <a:cubicBezTo>
                    <a:pt x="1" y="9083"/>
                    <a:pt x="9914" y="18709"/>
                    <a:pt x="15726" y="18801"/>
                  </a:cubicBezTo>
                  <a:cubicBezTo>
                    <a:pt x="17285" y="13204"/>
                    <a:pt x="10867" y="964"/>
                    <a:pt x="16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0"/>
            <p:cNvSpPr/>
            <p:nvPr/>
          </p:nvSpPr>
          <p:spPr>
            <a:xfrm>
              <a:off x="2621075" y="4268975"/>
              <a:ext cx="387025" cy="417775"/>
            </a:xfrm>
            <a:custGeom>
              <a:avLst/>
              <a:gdLst/>
              <a:ahLst/>
              <a:cxnLst/>
              <a:rect l="l" t="t" r="r" b="b"/>
              <a:pathLst>
                <a:path w="15481" h="16711" extrusionOk="0">
                  <a:moveTo>
                    <a:pt x="1569" y="1"/>
                  </a:moveTo>
                  <a:lnTo>
                    <a:pt x="1569" y="1"/>
                  </a:lnTo>
                  <a:cubicBezTo>
                    <a:pt x="0" y="8130"/>
                    <a:pt x="8837" y="16659"/>
                    <a:pt x="14055" y="16711"/>
                  </a:cubicBezTo>
                  <a:cubicBezTo>
                    <a:pt x="15480" y="11698"/>
                    <a:pt x="9801" y="811"/>
                    <a:pt x="1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0"/>
            <p:cNvSpPr/>
            <p:nvPr/>
          </p:nvSpPr>
          <p:spPr>
            <a:xfrm>
              <a:off x="2682075" y="4289475"/>
              <a:ext cx="404175" cy="541050"/>
            </a:xfrm>
            <a:custGeom>
              <a:avLst/>
              <a:gdLst/>
              <a:ahLst/>
              <a:cxnLst/>
              <a:rect l="l" t="t" r="r" b="b"/>
              <a:pathLst>
                <a:path w="16167" h="21642" fill="none" extrusionOk="0">
                  <a:moveTo>
                    <a:pt x="0" y="1"/>
                  </a:moveTo>
                  <a:lnTo>
                    <a:pt x="16167" y="21642"/>
                  </a:lnTo>
                </a:path>
              </a:pathLst>
            </a:custGeom>
            <a:noFill/>
            <a:ln w="3850" cap="rnd" cmpd="sng">
              <a:solidFill>
                <a:srgbClr val="367FC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0"/>
            <p:cNvSpPr/>
            <p:nvPr/>
          </p:nvSpPr>
          <p:spPr>
            <a:xfrm>
              <a:off x="2612350" y="4652225"/>
              <a:ext cx="395475" cy="188975"/>
            </a:xfrm>
            <a:custGeom>
              <a:avLst/>
              <a:gdLst/>
              <a:ahLst/>
              <a:cxnLst/>
              <a:rect l="l" t="t" r="r" b="b"/>
              <a:pathLst>
                <a:path w="15819" h="7559" extrusionOk="0">
                  <a:moveTo>
                    <a:pt x="5414" y="0"/>
                  </a:moveTo>
                  <a:cubicBezTo>
                    <a:pt x="3341" y="0"/>
                    <a:pt x="1342" y="569"/>
                    <a:pt x="1" y="1832"/>
                  </a:cubicBezTo>
                  <a:cubicBezTo>
                    <a:pt x="2430" y="3831"/>
                    <a:pt x="5403" y="4928"/>
                    <a:pt x="8212" y="5932"/>
                  </a:cubicBezTo>
                  <a:cubicBezTo>
                    <a:pt x="10816" y="6785"/>
                    <a:pt x="13272" y="7558"/>
                    <a:pt x="15174" y="7558"/>
                  </a:cubicBezTo>
                  <a:cubicBezTo>
                    <a:pt x="15331" y="7558"/>
                    <a:pt x="15485" y="7553"/>
                    <a:pt x="15634" y="7542"/>
                  </a:cubicBezTo>
                  <a:cubicBezTo>
                    <a:pt x="15819" y="5799"/>
                    <a:pt x="13840" y="2672"/>
                    <a:pt x="10457" y="1135"/>
                  </a:cubicBezTo>
                  <a:cubicBezTo>
                    <a:pt x="8957" y="404"/>
                    <a:pt x="7160" y="0"/>
                    <a:pt x="5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0"/>
            <p:cNvSpPr/>
            <p:nvPr/>
          </p:nvSpPr>
          <p:spPr>
            <a:xfrm>
              <a:off x="2629525" y="4661375"/>
              <a:ext cx="350875" cy="163850"/>
            </a:xfrm>
            <a:custGeom>
              <a:avLst/>
              <a:gdLst/>
              <a:ahLst/>
              <a:cxnLst/>
              <a:rect l="l" t="t" r="r" b="b"/>
              <a:pathLst>
                <a:path w="14035" h="6554" extrusionOk="0">
                  <a:moveTo>
                    <a:pt x="4796" y="0"/>
                  </a:moveTo>
                  <a:cubicBezTo>
                    <a:pt x="2974" y="0"/>
                    <a:pt x="1212" y="490"/>
                    <a:pt x="1" y="1579"/>
                  </a:cubicBezTo>
                  <a:cubicBezTo>
                    <a:pt x="2082" y="3455"/>
                    <a:pt x="4737" y="4469"/>
                    <a:pt x="7269" y="5320"/>
                  </a:cubicBezTo>
                  <a:cubicBezTo>
                    <a:pt x="9429" y="6000"/>
                    <a:pt x="11501" y="6553"/>
                    <a:pt x="13138" y="6553"/>
                  </a:cubicBezTo>
                  <a:cubicBezTo>
                    <a:pt x="13427" y="6553"/>
                    <a:pt x="13703" y="6536"/>
                    <a:pt x="13963" y="6499"/>
                  </a:cubicBezTo>
                  <a:cubicBezTo>
                    <a:pt x="14035" y="4910"/>
                    <a:pt x="12210" y="2265"/>
                    <a:pt x="9206" y="963"/>
                  </a:cubicBezTo>
                  <a:cubicBezTo>
                    <a:pt x="7885" y="343"/>
                    <a:pt x="6320" y="0"/>
                    <a:pt x="4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0"/>
            <p:cNvSpPr/>
            <p:nvPr/>
          </p:nvSpPr>
          <p:spPr>
            <a:xfrm>
              <a:off x="2652350" y="4698275"/>
              <a:ext cx="416475" cy="214525"/>
            </a:xfrm>
            <a:custGeom>
              <a:avLst/>
              <a:gdLst/>
              <a:ahLst/>
              <a:cxnLst/>
              <a:rect l="l" t="t" r="r" b="b"/>
              <a:pathLst>
                <a:path w="16659" h="8581" fill="none" extrusionOk="0">
                  <a:moveTo>
                    <a:pt x="0" y="0"/>
                  </a:moveTo>
                  <a:cubicBezTo>
                    <a:pt x="6910" y="277"/>
                    <a:pt x="12927" y="3629"/>
                    <a:pt x="16659" y="8580"/>
                  </a:cubicBezTo>
                </a:path>
              </a:pathLst>
            </a:custGeom>
            <a:noFill/>
            <a:ln w="2300" cap="rnd" cmpd="sng">
              <a:solidFill>
                <a:schemeClr val="dk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0"/>
            <p:cNvSpPr/>
            <p:nvPr/>
          </p:nvSpPr>
          <p:spPr>
            <a:xfrm>
              <a:off x="3624175" y="4950450"/>
              <a:ext cx="170725" cy="119200"/>
            </a:xfrm>
            <a:custGeom>
              <a:avLst/>
              <a:gdLst/>
              <a:ahLst/>
              <a:cxnLst/>
              <a:rect l="l" t="t" r="r" b="b"/>
              <a:pathLst>
                <a:path w="6829" h="4768" extrusionOk="0">
                  <a:moveTo>
                    <a:pt x="1" y="0"/>
                  </a:moveTo>
                  <a:lnTo>
                    <a:pt x="1" y="4767"/>
                  </a:lnTo>
                  <a:lnTo>
                    <a:pt x="6828" y="4767"/>
                  </a:lnTo>
                  <a:lnTo>
                    <a:pt x="6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0"/>
            <p:cNvSpPr/>
            <p:nvPr/>
          </p:nvSpPr>
          <p:spPr>
            <a:xfrm>
              <a:off x="3624175" y="4950450"/>
              <a:ext cx="170725" cy="48725"/>
            </a:xfrm>
            <a:custGeom>
              <a:avLst/>
              <a:gdLst/>
              <a:ahLst/>
              <a:cxnLst/>
              <a:rect l="l" t="t" r="r" b="b"/>
              <a:pathLst>
                <a:path w="6829" h="1949" extrusionOk="0">
                  <a:moveTo>
                    <a:pt x="1" y="0"/>
                  </a:moveTo>
                  <a:lnTo>
                    <a:pt x="1" y="1948"/>
                  </a:lnTo>
                  <a:lnTo>
                    <a:pt x="6828" y="1948"/>
                  </a:lnTo>
                  <a:lnTo>
                    <a:pt x="68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0"/>
            <p:cNvSpPr/>
            <p:nvPr/>
          </p:nvSpPr>
          <p:spPr>
            <a:xfrm>
              <a:off x="3425825" y="5045275"/>
              <a:ext cx="567425" cy="41025"/>
            </a:xfrm>
            <a:custGeom>
              <a:avLst/>
              <a:gdLst/>
              <a:ahLst/>
              <a:cxnLst/>
              <a:rect l="l" t="t" r="r" b="b"/>
              <a:pathLst>
                <a:path w="22697" h="1641" extrusionOk="0">
                  <a:moveTo>
                    <a:pt x="943" y="0"/>
                  </a:moveTo>
                  <a:cubicBezTo>
                    <a:pt x="420" y="0"/>
                    <a:pt x="0" y="421"/>
                    <a:pt x="0" y="933"/>
                  </a:cubicBezTo>
                  <a:lnTo>
                    <a:pt x="0" y="1641"/>
                  </a:lnTo>
                  <a:lnTo>
                    <a:pt x="22697" y="1641"/>
                  </a:lnTo>
                  <a:lnTo>
                    <a:pt x="22697" y="933"/>
                  </a:lnTo>
                  <a:cubicBezTo>
                    <a:pt x="22697" y="421"/>
                    <a:pt x="22277" y="0"/>
                    <a:pt x="217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0"/>
            <p:cNvSpPr/>
            <p:nvPr/>
          </p:nvSpPr>
          <p:spPr>
            <a:xfrm>
              <a:off x="3425825" y="5045275"/>
              <a:ext cx="567425" cy="41025"/>
            </a:xfrm>
            <a:custGeom>
              <a:avLst/>
              <a:gdLst/>
              <a:ahLst/>
              <a:cxnLst/>
              <a:rect l="l" t="t" r="r" b="b"/>
              <a:pathLst>
                <a:path w="22697" h="1641" extrusionOk="0">
                  <a:moveTo>
                    <a:pt x="21836" y="0"/>
                  </a:moveTo>
                  <a:lnTo>
                    <a:pt x="21836" y="0"/>
                  </a:lnTo>
                  <a:cubicBezTo>
                    <a:pt x="21948" y="165"/>
                    <a:pt x="22010" y="359"/>
                    <a:pt x="22010" y="554"/>
                  </a:cubicBezTo>
                  <a:lnTo>
                    <a:pt x="22010" y="892"/>
                  </a:lnTo>
                  <a:cubicBezTo>
                    <a:pt x="22010" y="1097"/>
                    <a:pt x="21846" y="1261"/>
                    <a:pt x="21641" y="1261"/>
                  </a:cubicBezTo>
                  <a:lnTo>
                    <a:pt x="0" y="1261"/>
                  </a:lnTo>
                  <a:lnTo>
                    <a:pt x="0" y="1641"/>
                  </a:lnTo>
                  <a:lnTo>
                    <a:pt x="22697" y="1641"/>
                  </a:lnTo>
                  <a:lnTo>
                    <a:pt x="22697" y="933"/>
                  </a:lnTo>
                  <a:cubicBezTo>
                    <a:pt x="22697" y="452"/>
                    <a:pt x="22318" y="41"/>
                    <a:pt x="21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0"/>
            <p:cNvSpPr/>
            <p:nvPr/>
          </p:nvSpPr>
          <p:spPr>
            <a:xfrm>
              <a:off x="2996025" y="4060100"/>
              <a:ext cx="1427025" cy="894225"/>
            </a:xfrm>
            <a:custGeom>
              <a:avLst/>
              <a:gdLst/>
              <a:ahLst/>
              <a:cxnLst/>
              <a:rect l="l" t="t" r="r" b="b"/>
              <a:pathLst>
                <a:path w="57081" h="35769" extrusionOk="0">
                  <a:moveTo>
                    <a:pt x="2850" y="1"/>
                  </a:moveTo>
                  <a:cubicBezTo>
                    <a:pt x="1271" y="1"/>
                    <a:pt x="0" y="1272"/>
                    <a:pt x="0" y="2851"/>
                  </a:cubicBezTo>
                  <a:lnTo>
                    <a:pt x="0" y="32908"/>
                  </a:lnTo>
                  <a:cubicBezTo>
                    <a:pt x="0" y="34497"/>
                    <a:pt x="1271" y="35768"/>
                    <a:pt x="2850" y="35768"/>
                  </a:cubicBezTo>
                  <a:lnTo>
                    <a:pt x="54231" y="35768"/>
                  </a:lnTo>
                  <a:cubicBezTo>
                    <a:pt x="55809" y="35768"/>
                    <a:pt x="57081" y="34497"/>
                    <a:pt x="57081" y="32908"/>
                  </a:cubicBezTo>
                  <a:lnTo>
                    <a:pt x="57081" y="2851"/>
                  </a:lnTo>
                  <a:cubicBezTo>
                    <a:pt x="57081" y="1272"/>
                    <a:pt x="55809" y="1"/>
                    <a:pt x="54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0"/>
            <p:cNvSpPr/>
            <p:nvPr/>
          </p:nvSpPr>
          <p:spPr>
            <a:xfrm>
              <a:off x="3028825" y="4091375"/>
              <a:ext cx="1361425" cy="831675"/>
            </a:xfrm>
            <a:custGeom>
              <a:avLst/>
              <a:gdLst/>
              <a:ahLst/>
              <a:cxnLst/>
              <a:rect l="l" t="t" r="r" b="b"/>
              <a:pathLst>
                <a:path w="54457" h="33267" extrusionOk="0">
                  <a:moveTo>
                    <a:pt x="2051" y="1"/>
                  </a:moveTo>
                  <a:cubicBezTo>
                    <a:pt x="923" y="1"/>
                    <a:pt x="0" y="913"/>
                    <a:pt x="0" y="2051"/>
                  </a:cubicBezTo>
                  <a:lnTo>
                    <a:pt x="0" y="31216"/>
                  </a:lnTo>
                  <a:cubicBezTo>
                    <a:pt x="0" y="32354"/>
                    <a:pt x="923" y="33267"/>
                    <a:pt x="2051" y="33267"/>
                  </a:cubicBezTo>
                  <a:lnTo>
                    <a:pt x="52406" y="33267"/>
                  </a:lnTo>
                  <a:cubicBezTo>
                    <a:pt x="53534" y="33267"/>
                    <a:pt x="54456" y="32354"/>
                    <a:pt x="54456" y="31216"/>
                  </a:cubicBezTo>
                  <a:lnTo>
                    <a:pt x="54456" y="2051"/>
                  </a:lnTo>
                  <a:cubicBezTo>
                    <a:pt x="54456" y="913"/>
                    <a:pt x="53534" y="1"/>
                    <a:pt x="524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0"/>
            <p:cNvSpPr/>
            <p:nvPr/>
          </p:nvSpPr>
          <p:spPr>
            <a:xfrm>
              <a:off x="3051125" y="4114450"/>
              <a:ext cx="1268650" cy="775275"/>
            </a:xfrm>
            <a:custGeom>
              <a:avLst/>
              <a:gdLst/>
              <a:ahLst/>
              <a:cxnLst/>
              <a:rect l="l" t="t" r="r" b="b"/>
              <a:pathLst>
                <a:path w="50746" h="31011" extrusionOk="0">
                  <a:moveTo>
                    <a:pt x="1907" y="0"/>
                  </a:moveTo>
                  <a:cubicBezTo>
                    <a:pt x="851" y="0"/>
                    <a:pt x="0" y="851"/>
                    <a:pt x="0" y="1917"/>
                  </a:cubicBezTo>
                  <a:lnTo>
                    <a:pt x="0" y="29094"/>
                  </a:lnTo>
                  <a:cubicBezTo>
                    <a:pt x="0" y="30160"/>
                    <a:pt x="851" y="31011"/>
                    <a:pt x="1907" y="31011"/>
                  </a:cubicBezTo>
                  <a:lnTo>
                    <a:pt x="48838" y="31011"/>
                  </a:lnTo>
                  <a:cubicBezTo>
                    <a:pt x="49894" y="31011"/>
                    <a:pt x="50745" y="30160"/>
                    <a:pt x="50745" y="29094"/>
                  </a:cubicBezTo>
                  <a:lnTo>
                    <a:pt x="50745" y="1917"/>
                  </a:lnTo>
                  <a:cubicBezTo>
                    <a:pt x="50745" y="851"/>
                    <a:pt x="49894" y="0"/>
                    <a:pt x="488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0"/>
            <p:cNvSpPr/>
            <p:nvPr/>
          </p:nvSpPr>
          <p:spPr>
            <a:xfrm>
              <a:off x="3028825" y="4172100"/>
              <a:ext cx="1361425" cy="25"/>
            </a:xfrm>
            <a:custGeom>
              <a:avLst/>
              <a:gdLst/>
              <a:ahLst/>
              <a:cxnLst/>
              <a:rect l="l" t="t" r="r" b="b"/>
              <a:pathLst>
                <a:path w="54457" h="1" fill="none" extrusionOk="0">
                  <a:moveTo>
                    <a:pt x="0" y="1"/>
                  </a:moveTo>
                  <a:lnTo>
                    <a:pt x="54456" y="1"/>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0"/>
            <p:cNvSpPr/>
            <p:nvPr/>
          </p:nvSpPr>
          <p:spPr>
            <a:xfrm>
              <a:off x="3028825" y="4236950"/>
              <a:ext cx="1361425" cy="25"/>
            </a:xfrm>
            <a:custGeom>
              <a:avLst/>
              <a:gdLst/>
              <a:ahLst/>
              <a:cxnLst/>
              <a:rect l="l" t="t" r="r" b="b"/>
              <a:pathLst>
                <a:path w="54457" h="1" fill="none" extrusionOk="0">
                  <a:moveTo>
                    <a:pt x="0" y="0"/>
                  </a:moveTo>
                  <a:lnTo>
                    <a:pt x="54456" y="0"/>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0"/>
            <p:cNvSpPr/>
            <p:nvPr/>
          </p:nvSpPr>
          <p:spPr>
            <a:xfrm>
              <a:off x="3028825" y="4302300"/>
              <a:ext cx="1361425" cy="25"/>
            </a:xfrm>
            <a:custGeom>
              <a:avLst/>
              <a:gdLst/>
              <a:ahLst/>
              <a:cxnLst/>
              <a:rect l="l" t="t" r="r" b="b"/>
              <a:pathLst>
                <a:path w="54457" h="1" fill="none" extrusionOk="0">
                  <a:moveTo>
                    <a:pt x="0" y="1"/>
                  </a:moveTo>
                  <a:lnTo>
                    <a:pt x="54456" y="1"/>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0"/>
            <p:cNvSpPr/>
            <p:nvPr/>
          </p:nvSpPr>
          <p:spPr>
            <a:xfrm>
              <a:off x="3028825" y="4367400"/>
              <a:ext cx="1361425" cy="25"/>
            </a:xfrm>
            <a:custGeom>
              <a:avLst/>
              <a:gdLst/>
              <a:ahLst/>
              <a:cxnLst/>
              <a:rect l="l" t="t" r="r" b="b"/>
              <a:pathLst>
                <a:path w="54457" h="1" fill="none" extrusionOk="0">
                  <a:moveTo>
                    <a:pt x="0" y="0"/>
                  </a:moveTo>
                  <a:lnTo>
                    <a:pt x="54456" y="0"/>
                  </a:lnTo>
                </a:path>
              </a:pathLst>
            </a:custGeom>
            <a:noFill/>
            <a:ln w="2050" cap="flat" cmpd="sng">
              <a:solidFill>
                <a:srgbClr val="528E7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0"/>
            <p:cNvSpPr/>
            <p:nvPr/>
          </p:nvSpPr>
          <p:spPr>
            <a:xfrm>
              <a:off x="3028825" y="4432500"/>
              <a:ext cx="1361425" cy="25"/>
            </a:xfrm>
            <a:custGeom>
              <a:avLst/>
              <a:gdLst/>
              <a:ahLst/>
              <a:cxnLst/>
              <a:rect l="l" t="t" r="r" b="b"/>
              <a:pathLst>
                <a:path w="54457" h="1" fill="none" extrusionOk="0">
                  <a:moveTo>
                    <a:pt x="0" y="0"/>
                  </a:moveTo>
                  <a:lnTo>
                    <a:pt x="54456" y="0"/>
                  </a:lnTo>
                </a:path>
              </a:pathLst>
            </a:custGeom>
            <a:noFill/>
            <a:ln w="2050" cap="flat" cmpd="sng">
              <a:solidFill>
                <a:srgbClr val="528E7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0"/>
            <p:cNvSpPr/>
            <p:nvPr/>
          </p:nvSpPr>
          <p:spPr>
            <a:xfrm>
              <a:off x="3028825" y="4497600"/>
              <a:ext cx="1361425" cy="25"/>
            </a:xfrm>
            <a:custGeom>
              <a:avLst/>
              <a:gdLst/>
              <a:ahLst/>
              <a:cxnLst/>
              <a:rect l="l" t="t" r="r" b="b"/>
              <a:pathLst>
                <a:path w="54457" h="1" fill="none" extrusionOk="0">
                  <a:moveTo>
                    <a:pt x="0" y="0"/>
                  </a:moveTo>
                  <a:lnTo>
                    <a:pt x="54456" y="0"/>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0"/>
            <p:cNvSpPr/>
            <p:nvPr/>
          </p:nvSpPr>
          <p:spPr>
            <a:xfrm>
              <a:off x="3028825" y="4562700"/>
              <a:ext cx="1361425" cy="25"/>
            </a:xfrm>
            <a:custGeom>
              <a:avLst/>
              <a:gdLst/>
              <a:ahLst/>
              <a:cxnLst/>
              <a:rect l="l" t="t" r="r" b="b"/>
              <a:pathLst>
                <a:path w="54457" h="1" fill="none" extrusionOk="0">
                  <a:moveTo>
                    <a:pt x="0" y="0"/>
                  </a:moveTo>
                  <a:lnTo>
                    <a:pt x="54456" y="0"/>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0"/>
            <p:cNvSpPr/>
            <p:nvPr/>
          </p:nvSpPr>
          <p:spPr>
            <a:xfrm>
              <a:off x="3028825" y="4627775"/>
              <a:ext cx="1361425" cy="25"/>
            </a:xfrm>
            <a:custGeom>
              <a:avLst/>
              <a:gdLst/>
              <a:ahLst/>
              <a:cxnLst/>
              <a:rect l="l" t="t" r="r" b="b"/>
              <a:pathLst>
                <a:path w="54457" h="1" fill="none" extrusionOk="0">
                  <a:moveTo>
                    <a:pt x="0" y="1"/>
                  </a:moveTo>
                  <a:lnTo>
                    <a:pt x="54456" y="1"/>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0"/>
            <p:cNvSpPr/>
            <p:nvPr/>
          </p:nvSpPr>
          <p:spPr>
            <a:xfrm>
              <a:off x="3028825" y="4692875"/>
              <a:ext cx="1361425" cy="25"/>
            </a:xfrm>
            <a:custGeom>
              <a:avLst/>
              <a:gdLst/>
              <a:ahLst/>
              <a:cxnLst/>
              <a:rect l="l" t="t" r="r" b="b"/>
              <a:pathLst>
                <a:path w="54457" h="1" fill="none" extrusionOk="0">
                  <a:moveTo>
                    <a:pt x="0" y="1"/>
                  </a:moveTo>
                  <a:lnTo>
                    <a:pt x="54456" y="1"/>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0"/>
            <p:cNvSpPr/>
            <p:nvPr/>
          </p:nvSpPr>
          <p:spPr>
            <a:xfrm>
              <a:off x="3028825" y="4757975"/>
              <a:ext cx="1361425" cy="25"/>
            </a:xfrm>
            <a:custGeom>
              <a:avLst/>
              <a:gdLst/>
              <a:ahLst/>
              <a:cxnLst/>
              <a:rect l="l" t="t" r="r" b="b"/>
              <a:pathLst>
                <a:path w="54457" h="1" fill="none" extrusionOk="0">
                  <a:moveTo>
                    <a:pt x="0" y="1"/>
                  </a:moveTo>
                  <a:lnTo>
                    <a:pt x="54456" y="1"/>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0"/>
            <p:cNvSpPr/>
            <p:nvPr/>
          </p:nvSpPr>
          <p:spPr>
            <a:xfrm>
              <a:off x="3028825" y="4823075"/>
              <a:ext cx="1361425" cy="25"/>
            </a:xfrm>
            <a:custGeom>
              <a:avLst/>
              <a:gdLst/>
              <a:ahLst/>
              <a:cxnLst/>
              <a:rect l="l" t="t" r="r" b="b"/>
              <a:pathLst>
                <a:path w="54457" h="1" fill="none" extrusionOk="0">
                  <a:moveTo>
                    <a:pt x="0" y="0"/>
                  </a:moveTo>
                  <a:lnTo>
                    <a:pt x="54456" y="0"/>
                  </a:lnTo>
                </a:path>
              </a:pathLst>
            </a:custGeom>
            <a:noFill/>
            <a:ln w="2050" cap="flat" cmpd="sng">
              <a:solidFill>
                <a:srgbClr val="527BC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0"/>
            <p:cNvSpPr/>
            <p:nvPr/>
          </p:nvSpPr>
          <p:spPr>
            <a:xfrm>
              <a:off x="4039875" y="4082925"/>
              <a:ext cx="383175" cy="249125"/>
            </a:xfrm>
            <a:custGeom>
              <a:avLst/>
              <a:gdLst/>
              <a:ahLst/>
              <a:cxnLst/>
              <a:rect l="l" t="t" r="r" b="b"/>
              <a:pathLst>
                <a:path w="15327" h="9965" extrusionOk="0">
                  <a:moveTo>
                    <a:pt x="1" y="0"/>
                  </a:moveTo>
                  <a:lnTo>
                    <a:pt x="1" y="9186"/>
                  </a:lnTo>
                  <a:cubicBezTo>
                    <a:pt x="1" y="9616"/>
                    <a:pt x="349" y="9965"/>
                    <a:pt x="780" y="9965"/>
                  </a:cubicBezTo>
                  <a:lnTo>
                    <a:pt x="15327" y="9965"/>
                  </a:lnTo>
                  <a:lnTo>
                    <a:pt x="15327" y="2850"/>
                  </a:lnTo>
                  <a:cubicBezTo>
                    <a:pt x="15327" y="1271"/>
                    <a:pt x="14055" y="0"/>
                    <a:pt x="12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0"/>
            <p:cNvSpPr/>
            <p:nvPr/>
          </p:nvSpPr>
          <p:spPr>
            <a:xfrm>
              <a:off x="3093675" y="4392525"/>
              <a:ext cx="17950" cy="55625"/>
            </a:xfrm>
            <a:custGeom>
              <a:avLst/>
              <a:gdLst/>
              <a:ahLst/>
              <a:cxnLst/>
              <a:rect l="l" t="t" r="r" b="b"/>
              <a:pathLst>
                <a:path w="718" h="2225" extrusionOk="0">
                  <a:moveTo>
                    <a:pt x="0" y="0"/>
                  </a:moveTo>
                  <a:lnTo>
                    <a:pt x="0" y="2225"/>
                  </a:lnTo>
                  <a:lnTo>
                    <a:pt x="718" y="2225"/>
                  </a:lnTo>
                  <a:lnTo>
                    <a:pt x="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0"/>
            <p:cNvSpPr/>
            <p:nvPr/>
          </p:nvSpPr>
          <p:spPr>
            <a:xfrm>
              <a:off x="3102625" y="4379700"/>
              <a:ext cx="25" cy="17975"/>
            </a:xfrm>
            <a:custGeom>
              <a:avLst/>
              <a:gdLst/>
              <a:ahLst/>
              <a:cxnLst/>
              <a:rect l="l" t="t" r="r" b="b"/>
              <a:pathLst>
                <a:path w="1" h="719" fill="none" extrusionOk="0">
                  <a:moveTo>
                    <a:pt x="1" y="71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0"/>
            <p:cNvSpPr/>
            <p:nvPr/>
          </p:nvSpPr>
          <p:spPr>
            <a:xfrm>
              <a:off x="3102625" y="4443525"/>
              <a:ext cx="25" cy="81775"/>
            </a:xfrm>
            <a:custGeom>
              <a:avLst/>
              <a:gdLst/>
              <a:ahLst/>
              <a:cxnLst/>
              <a:rect l="l" t="t" r="r" b="b"/>
              <a:pathLst>
                <a:path w="1" h="3271" fill="none" extrusionOk="0">
                  <a:moveTo>
                    <a:pt x="1" y="0"/>
                  </a:moveTo>
                  <a:lnTo>
                    <a:pt x="1" y="327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0"/>
            <p:cNvSpPr/>
            <p:nvPr/>
          </p:nvSpPr>
          <p:spPr>
            <a:xfrm>
              <a:off x="3160300" y="4465300"/>
              <a:ext cx="18225" cy="98700"/>
            </a:xfrm>
            <a:custGeom>
              <a:avLst/>
              <a:gdLst/>
              <a:ahLst/>
              <a:cxnLst/>
              <a:rect l="l" t="t" r="r" b="b"/>
              <a:pathLst>
                <a:path w="729" h="3948" extrusionOk="0">
                  <a:moveTo>
                    <a:pt x="0" y="0"/>
                  </a:moveTo>
                  <a:lnTo>
                    <a:pt x="0" y="3947"/>
                  </a:lnTo>
                  <a:lnTo>
                    <a:pt x="728" y="3947"/>
                  </a:lnTo>
                  <a:lnTo>
                    <a:pt x="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0"/>
            <p:cNvSpPr/>
            <p:nvPr/>
          </p:nvSpPr>
          <p:spPr>
            <a:xfrm>
              <a:off x="3169525" y="4452475"/>
              <a:ext cx="25" cy="17975"/>
            </a:xfrm>
            <a:custGeom>
              <a:avLst/>
              <a:gdLst/>
              <a:ahLst/>
              <a:cxnLst/>
              <a:rect l="l" t="t" r="r" b="b"/>
              <a:pathLst>
                <a:path w="1" h="719" fill="none" extrusionOk="0">
                  <a:moveTo>
                    <a:pt x="1" y="718"/>
                  </a:moveTo>
                  <a:lnTo>
                    <a:pt x="1"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0"/>
            <p:cNvSpPr/>
            <p:nvPr/>
          </p:nvSpPr>
          <p:spPr>
            <a:xfrm>
              <a:off x="3169525" y="4558850"/>
              <a:ext cx="25" cy="48725"/>
            </a:xfrm>
            <a:custGeom>
              <a:avLst/>
              <a:gdLst/>
              <a:ahLst/>
              <a:cxnLst/>
              <a:rect l="l" t="t" r="r" b="b"/>
              <a:pathLst>
                <a:path w="1" h="1949" fill="none" extrusionOk="0">
                  <a:moveTo>
                    <a:pt x="1" y="0"/>
                  </a:moveTo>
                  <a:lnTo>
                    <a:pt x="1" y="194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0"/>
            <p:cNvSpPr/>
            <p:nvPr/>
          </p:nvSpPr>
          <p:spPr>
            <a:xfrm>
              <a:off x="3227200" y="4583200"/>
              <a:ext cx="17950" cy="84325"/>
            </a:xfrm>
            <a:custGeom>
              <a:avLst/>
              <a:gdLst/>
              <a:ahLst/>
              <a:cxnLst/>
              <a:rect l="l" t="t" r="r" b="b"/>
              <a:pathLst>
                <a:path w="718" h="3373" extrusionOk="0">
                  <a:moveTo>
                    <a:pt x="0" y="0"/>
                  </a:moveTo>
                  <a:lnTo>
                    <a:pt x="0" y="3373"/>
                  </a:lnTo>
                  <a:lnTo>
                    <a:pt x="718" y="3373"/>
                  </a:lnTo>
                  <a:lnTo>
                    <a:pt x="71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0"/>
            <p:cNvSpPr/>
            <p:nvPr/>
          </p:nvSpPr>
          <p:spPr>
            <a:xfrm>
              <a:off x="3236150" y="4552950"/>
              <a:ext cx="25" cy="33600"/>
            </a:xfrm>
            <a:custGeom>
              <a:avLst/>
              <a:gdLst/>
              <a:ahLst/>
              <a:cxnLst/>
              <a:rect l="l" t="t" r="r" b="b"/>
              <a:pathLst>
                <a:path w="1" h="1344" fill="none" extrusionOk="0">
                  <a:moveTo>
                    <a:pt x="1" y="0"/>
                  </a:moveTo>
                  <a:lnTo>
                    <a:pt x="1" y="1343"/>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0"/>
            <p:cNvSpPr/>
            <p:nvPr/>
          </p:nvSpPr>
          <p:spPr>
            <a:xfrm>
              <a:off x="3236150" y="4662375"/>
              <a:ext cx="25" cy="17975"/>
            </a:xfrm>
            <a:custGeom>
              <a:avLst/>
              <a:gdLst/>
              <a:ahLst/>
              <a:cxnLst/>
              <a:rect l="l" t="t" r="r" b="b"/>
              <a:pathLst>
                <a:path w="1" h="719" fill="none" extrusionOk="0">
                  <a:moveTo>
                    <a:pt x="1" y="1"/>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0"/>
            <p:cNvSpPr/>
            <p:nvPr/>
          </p:nvSpPr>
          <p:spPr>
            <a:xfrm>
              <a:off x="3260500" y="4511675"/>
              <a:ext cx="17975" cy="119975"/>
            </a:xfrm>
            <a:custGeom>
              <a:avLst/>
              <a:gdLst/>
              <a:ahLst/>
              <a:cxnLst/>
              <a:rect l="l" t="t" r="r" b="b"/>
              <a:pathLst>
                <a:path w="719" h="4799" extrusionOk="0">
                  <a:moveTo>
                    <a:pt x="1" y="1"/>
                  </a:moveTo>
                  <a:lnTo>
                    <a:pt x="1" y="4799"/>
                  </a:lnTo>
                  <a:lnTo>
                    <a:pt x="718" y="4799"/>
                  </a:lnTo>
                  <a:lnTo>
                    <a:pt x="71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0"/>
            <p:cNvSpPr/>
            <p:nvPr/>
          </p:nvSpPr>
          <p:spPr>
            <a:xfrm>
              <a:off x="3269475" y="4498875"/>
              <a:ext cx="25" cy="17950"/>
            </a:xfrm>
            <a:custGeom>
              <a:avLst/>
              <a:gdLst/>
              <a:ahLst/>
              <a:cxnLst/>
              <a:rect l="l" t="t" r="r" b="b"/>
              <a:pathLst>
                <a:path w="1" h="718" fill="none" extrusionOk="0">
                  <a:moveTo>
                    <a:pt x="1" y="71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0"/>
            <p:cNvSpPr/>
            <p:nvPr/>
          </p:nvSpPr>
          <p:spPr>
            <a:xfrm>
              <a:off x="3269475" y="4626250"/>
              <a:ext cx="25" cy="18225"/>
            </a:xfrm>
            <a:custGeom>
              <a:avLst/>
              <a:gdLst/>
              <a:ahLst/>
              <a:cxnLst/>
              <a:rect l="l" t="t" r="r" b="b"/>
              <a:pathLst>
                <a:path w="1" h="729" fill="none" extrusionOk="0">
                  <a:moveTo>
                    <a:pt x="1" y="0"/>
                  </a:moveTo>
                  <a:lnTo>
                    <a:pt x="1"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0"/>
            <p:cNvSpPr/>
            <p:nvPr/>
          </p:nvSpPr>
          <p:spPr>
            <a:xfrm>
              <a:off x="3293825" y="4562700"/>
              <a:ext cx="18225" cy="119700"/>
            </a:xfrm>
            <a:custGeom>
              <a:avLst/>
              <a:gdLst/>
              <a:ahLst/>
              <a:cxnLst/>
              <a:rect l="l" t="t" r="r" b="b"/>
              <a:pathLst>
                <a:path w="729" h="4788" extrusionOk="0">
                  <a:moveTo>
                    <a:pt x="1" y="0"/>
                  </a:moveTo>
                  <a:lnTo>
                    <a:pt x="1" y="4787"/>
                  </a:lnTo>
                  <a:lnTo>
                    <a:pt x="728" y="4787"/>
                  </a:lnTo>
                  <a:lnTo>
                    <a:pt x="72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0"/>
            <p:cNvSpPr/>
            <p:nvPr/>
          </p:nvSpPr>
          <p:spPr>
            <a:xfrm>
              <a:off x="3302800" y="4549875"/>
              <a:ext cx="25" cy="17975"/>
            </a:xfrm>
            <a:custGeom>
              <a:avLst/>
              <a:gdLst/>
              <a:ahLst/>
              <a:cxnLst/>
              <a:rect l="l" t="t" r="r" b="b"/>
              <a:pathLst>
                <a:path w="1" h="719" fill="none" extrusionOk="0">
                  <a:moveTo>
                    <a:pt x="0" y="718"/>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0"/>
            <p:cNvSpPr/>
            <p:nvPr/>
          </p:nvSpPr>
          <p:spPr>
            <a:xfrm>
              <a:off x="3302800" y="4677250"/>
              <a:ext cx="25" cy="18225"/>
            </a:xfrm>
            <a:custGeom>
              <a:avLst/>
              <a:gdLst/>
              <a:ahLst/>
              <a:cxnLst/>
              <a:rect l="l" t="t" r="r" b="b"/>
              <a:pathLst>
                <a:path w="1" h="729" fill="none" extrusionOk="0">
                  <a:moveTo>
                    <a:pt x="0" y="0"/>
                  </a:moveTo>
                  <a:lnTo>
                    <a:pt x="0"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0"/>
            <p:cNvSpPr/>
            <p:nvPr/>
          </p:nvSpPr>
          <p:spPr>
            <a:xfrm>
              <a:off x="3394025" y="4498875"/>
              <a:ext cx="17975" cy="119975"/>
            </a:xfrm>
            <a:custGeom>
              <a:avLst/>
              <a:gdLst/>
              <a:ahLst/>
              <a:cxnLst/>
              <a:rect l="l" t="t" r="r" b="b"/>
              <a:pathLst>
                <a:path w="719" h="4799" extrusionOk="0">
                  <a:moveTo>
                    <a:pt x="1" y="0"/>
                  </a:moveTo>
                  <a:lnTo>
                    <a:pt x="1" y="4798"/>
                  </a:lnTo>
                  <a:lnTo>
                    <a:pt x="718" y="4798"/>
                  </a:lnTo>
                  <a:lnTo>
                    <a:pt x="71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0"/>
            <p:cNvSpPr/>
            <p:nvPr/>
          </p:nvSpPr>
          <p:spPr>
            <a:xfrm>
              <a:off x="3403000" y="4486050"/>
              <a:ext cx="25" cy="17975"/>
            </a:xfrm>
            <a:custGeom>
              <a:avLst/>
              <a:gdLst/>
              <a:ahLst/>
              <a:cxnLst/>
              <a:rect l="l" t="t" r="r" b="b"/>
              <a:pathLst>
                <a:path w="1" h="719" fill="none" extrusionOk="0">
                  <a:moveTo>
                    <a:pt x="1" y="718"/>
                  </a:moveTo>
                  <a:lnTo>
                    <a:pt x="1"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0"/>
            <p:cNvSpPr/>
            <p:nvPr/>
          </p:nvSpPr>
          <p:spPr>
            <a:xfrm>
              <a:off x="3403000" y="4613425"/>
              <a:ext cx="25" cy="18225"/>
            </a:xfrm>
            <a:custGeom>
              <a:avLst/>
              <a:gdLst/>
              <a:ahLst/>
              <a:cxnLst/>
              <a:rect l="l" t="t" r="r" b="b"/>
              <a:pathLst>
                <a:path w="1" h="729" fill="none" extrusionOk="0">
                  <a:moveTo>
                    <a:pt x="1" y="1"/>
                  </a:moveTo>
                  <a:lnTo>
                    <a:pt x="1" y="729"/>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0"/>
            <p:cNvSpPr/>
            <p:nvPr/>
          </p:nvSpPr>
          <p:spPr>
            <a:xfrm>
              <a:off x="3427350" y="4495025"/>
              <a:ext cx="17975" cy="85875"/>
            </a:xfrm>
            <a:custGeom>
              <a:avLst/>
              <a:gdLst/>
              <a:ahLst/>
              <a:cxnLst/>
              <a:rect l="l" t="t" r="r" b="b"/>
              <a:pathLst>
                <a:path w="719" h="3435" extrusionOk="0">
                  <a:moveTo>
                    <a:pt x="1" y="1"/>
                  </a:moveTo>
                  <a:lnTo>
                    <a:pt x="1" y="3435"/>
                  </a:lnTo>
                  <a:lnTo>
                    <a:pt x="718" y="3435"/>
                  </a:lnTo>
                  <a:lnTo>
                    <a:pt x="71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0"/>
            <p:cNvSpPr/>
            <p:nvPr/>
          </p:nvSpPr>
          <p:spPr>
            <a:xfrm>
              <a:off x="3436325" y="4448125"/>
              <a:ext cx="25" cy="53850"/>
            </a:xfrm>
            <a:custGeom>
              <a:avLst/>
              <a:gdLst/>
              <a:ahLst/>
              <a:cxnLst/>
              <a:rect l="l" t="t" r="r" b="b"/>
              <a:pathLst>
                <a:path w="1" h="2154" fill="none" extrusionOk="0">
                  <a:moveTo>
                    <a:pt x="0" y="2153"/>
                  </a:moveTo>
                  <a:lnTo>
                    <a:pt x="0"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0"/>
            <p:cNvSpPr/>
            <p:nvPr/>
          </p:nvSpPr>
          <p:spPr>
            <a:xfrm>
              <a:off x="3436325" y="4575750"/>
              <a:ext cx="25" cy="17975"/>
            </a:xfrm>
            <a:custGeom>
              <a:avLst/>
              <a:gdLst/>
              <a:ahLst/>
              <a:cxnLst/>
              <a:rect l="l" t="t" r="r" b="b"/>
              <a:pathLst>
                <a:path w="1" h="719" fill="none" extrusionOk="0">
                  <a:moveTo>
                    <a:pt x="0" y="1"/>
                  </a:moveTo>
                  <a:lnTo>
                    <a:pt x="0"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0"/>
            <p:cNvSpPr/>
            <p:nvPr/>
          </p:nvSpPr>
          <p:spPr>
            <a:xfrm>
              <a:off x="3493975" y="4483750"/>
              <a:ext cx="18225" cy="103575"/>
            </a:xfrm>
            <a:custGeom>
              <a:avLst/>
              <a:gdLst/>
              <a:ahLst/>
              <a:cxnLst/>
              <a:rect l="l" t="t" r="r" b="b"/>
              <a:pathLst>
                <a:path w="729" h="4143" extrusionOk="0">
                  <a:moveTo>
                    <a:pt x="1" y="1"/>
                  </a:moveTo>
                  <a:lnTo>
                    <a:pt x="1" y="4142"/>
                  </a:lnTo>
                  <a:lnTo>
                    <a:pt x="729" y="4142"/>
                  </a:lnTo>
                  <a:lnTo>
                    <a:pt x="7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0"/>
            <p:cNvSpPr/>
            <p:nvPr/>
          </p:nvSpPr>
          <p:spPr>
            <a:xfrm>
              <a:off x="3502950" y="4447350"/>
              <a:ext cx="25" cy="41800"/>
            </a:xfrm>
            <a:custGeom>
              <a:avLst/>
              <a:gdLst/>
              <a:ahLst/>
              <a:cxnLst/>
              <a:rect l="l" t="t" r="r" b="b"/>
              <a:pathLst>
                <a:path w="1" h="1672" fill="none" extrusionOk="0">
                  <a:moveTo>
                    <a:pt x="1" y="1672"/>
                  </a:moveTo>
                  <a:lnTo>
                    <a:pt x="1"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0"/>
            <p:cNvSpPr/>
            <p:nvPr/>
          </p:nvSpPr>
          <p:spPr>
            <a:xfrm>
              <a:off x="3502950" y="4582175"/>
              <a:ext cx="25" cy="17950"/>
            </a:xfrm>
            <a:custGeom>
              <a:avLst/>
              <a:gdLst/>
              <a:ahLst/>
              <a:cxnLst/>
              <a:rect l="l" t="t" r="r" b="b"/>
              <a:pathLst>
                <a:path w="1" h="718" fill="none" extrusionOk="0">
                  <a:moveTo>
                    <a:pt x="1" y="0"/>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0"/>
            <p:cNvSpPr/>
            <p:nvPr/>
          </p:nvSpPr>
          <p:spPr>
            <a:xfrm>
              <a:off x="3527300" y="4456325"/>
              <a:ext cx="18225" cy="119975"/>
            </a:xfrm>
            <a:custGeom>
              <a:avLst/>
              <a:gdLst/>
              <a:ahLst/>
              <a:cxnLst/>
              <a:rect l="l" t="t" r="r" b="b"/>
              <a:pathLst>
                <a:path w="729" h="4799" extrusionOk="0">
                  <a:moveTo>
                    <a:pt x="1" y="1"/>
                  </a:moveTo>
                  <a:lnTo>
                    <a:pt x="1" y="4798"/>
                  </a:lnTo>
                  <a:lnTo>
                    <a:pt x="728" y="4798"/>
                  </a:lnTo>
                  <a:lnTo>
                    <a:pt x="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0"/>
            <p:cNvSpPr/>
            <p:nvPr/>
          </p:nvSpPr>
          <p:spPr>
            <a:xfrm>
              <a:off x="3536525" y="4443525"/>
              <a:ext cx="25" cy="17950"/>
            </a:xfrm>
            <a:custGeom>
              <a:avLst/>
              <a:gdLst/>
              <a:ahLst/>
              <a:cxnLst/>
              <a:rect l="l" t="t" r="r" b="b"/>
              <a:pathLst>
                <a:path w="1" h="718" fill="none" extrusionOk="0">
                  <a:moveTo>
                    <a:pt x="1" y="718"/>
                  </a:moveTo>
                  <a:lnTo>
                    <a:pt x="1" y="0"/>
                  </a:lnTo>
                </a:path>
              </a:pathLst>
            </a:custGeom>
            <a:solidFill>
              <a:schemeClr val="lt2"/>
            </a:solidFill>
            <a:ln w="77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0"/>
            <p:cNvSpPr/>
            <p:nvPr/>
          </p:nvSpPr>
          <p:spPr>
            <a:xfrm>
              <a:off x="3536525" y="4570900"/>
              <a:ext cx="25" cy="18200"/>
            </a:xfrm>
            <a:custGeom>
              <a:avLst/>
              <a:gdLst/>
              <a:ahLst/>
              <a:cxnLst/>
              <a:rect l="l" t="t" r="r" b="b"/>
              <a:pathLst>
                <a:path w="1" h="728" fill="none" extrusionOk="0">
                  <a:moveTo>
                    <a:pt x="1" y="0"/>
                  </a:moveTo>
                  <a:lnTo>
                    <a:pt x="1"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3594200" y="4392525"/>
              <a:ext cx="17950" cy="93550"/>
            </a:xfrm>
            <a:custGeom>
              <a:avLst/>
              <a:gdLst/>
              <a:ahLst/>
              <a:cxnLst/>
              <a:rect l="l" t="t" r="r" b="b"/>
              <a:pathLst>
                <a:path w="718" h="3742" extrusionOk="0">
                  <a:moveTo>
                    <a:pt x="0" y="0"/>
                  </a:moveTo>
                  <a:lnTo>
                    <a:pt x="0" y="3742"/>
                  </a:lnTo>
                  <a:lnTo>
                    <a:pt x="718" y="3742"/>
                  </a:lnTo>
                  <a:lnTo>
                    <a:pt x="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3603175" y="4379700"/>
              <a:ext cx="25" cy="17975"/>
            </a:xfrm>
            <a:custGeom>
              <a:avLst/>
              <a:gdLst/>
              <a:ahLst/>
              <a:cxnLst/>
              <a:rect l="l" t="t" r="r" b="b"/>
              <a:pathLst>
                <a:path w="1" h="719" fill="none" extrusionOk="0">
                  <a:moveTo>
                    <a:pt x="0" y="718"/>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3603175" y="4477350"/>
              <a:ext cx="25" cy="47950"/>
            </a:xfrm>
            <a:custGeom>
              <a:avLst/>
              <a:gdLst/>
              <a:ahLst/>
              <a:cxnLst/>
              <a:rect l="l" t="t" r="r" b="b"/>
              <a:pathLst>
                <a:path w="1" h="1918" fill="none" extrusionOk="0">
                  <a:moveTo>
                    <a:pt x="0" y="0"/>
                  </a:moveTo>
                  <a:lnTo>
                    <a:pt x="0" y="1917"/>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3660825" y="4390200"/>
              <a:ext cx="18225" cy="96150"/>
            </a:xfrm>
            <a:custGeom>
              <a:avLst/>
              <a:gdLst/>
              <a:ahLst/>
              <a:cxnLst/>
              <a:rect l="l" t="t" r="r" b="b"/>
              <a:pathLst>
                <a:path w="729" h="3846" extrusionOk="0">
                  <a:moveTo>
                    <a:pt x="1" y="1"/>
                  </a:moveTo>
                  <a:lnTo>
                    <a:pt x="1" y="3845"/>
                  </a:lnTo>
                  <a:lnTo>
                    <a:pt x="728" y="3845"/>
                  </a:lnTo>
                  <a:lnTo>
                    <a:pt x="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3669800" y="4353550"/>
              <a:ext cx="25" cy="43350"/>
            </a:xfrm>
            <a:custGeom>
              <a:avLst/>
              <a:gdLst/>
              <a:ahLst/>
              <a:cxnLst/>
              <a:rect l="l" t="t" r="r" b="b"/>
              <a:pathLst>
                <a:path w="1" h="1734" fill="none" extrusionOk="0">
                  <a:moveTo>
                    <a:pt x="0" y="1733"/>
                  </a:moveTo>
                  <a:lnTo>
                    <a:pt x="0"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3669800" y="4481200"/>
              <a:ext cx="25" cy="17950"/>
            </a:xfrm>
            <a:custGeom>
              <a:avLst/>
              <a:gdLst/>
              <a:ahLst/>
              <a:cxnLst/>
              <a:rect l="l" t="t" r="r" b="b"/>
              <a:pathLst>
                <a:path w="1" h="718" fill="none" extrusionOk="0">
                  <a:moveTo>
                    <a:pt x="0" y="0"/>
                  </a:moveTo>
                  <a:lnTo>
                    <a:pt x="0"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3694150" y="4306650"/>
              <a:ext cx="18225" cy="111775"/>
            </a:xfrm>
            <a:custGeom>
              <a:avLst/>
              <a:gdLst/>
              <a:ahLst/>
              <a:cxnLst/>
              <a:rect l="l" t="t" r="r" b="b"/>
              <a:pathLst>
                <a:path w="729" h="4471" extrusionOk="0">
                  <a:moveTo>
                    <a:pt x="0" y="1"/>
                  </a:moveTo>
                  <a:lnTo>
                    <a:pt x="0" y="4470"/>
                  </a:lnTo>
                  <a:lnTo>
                    <a:pt x="728" y="4470"/>
                  </a:lnTo>
                  <a:lnTo>
                    <a:pt x="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3703375" y="4293850"/>
              <a:ext cx="25" cy="17950"/>
            </a:xfrm>
            <a:custGeom>
              <a:avLst/>
              <a:gdLst/>
              <a:ahLst/>
              <a:cxnLst/>
              <a:rect l="l" t="t" r="r" b="b"/>
              <a:pathLst>
                <a:path w="1" h="718" fill="none" extrusionOk="0">
                  <a:moveTo>
                    <a:pt x="0" y="718"/>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3703375" y="4413275"/>
              <a:ext cx="25" cy="25900"/>
            </a:xfrm>
            <a:custGeom>
              <a:avLst/>
              <a:gdLst/>
              <a:ahLst/>
              <a:cxnLst/>
              <a:rect l="l" t="t" r="r" b="b"/>
              <a:pathLst>
                <a:path w="1" h="1036" fill="none" extrusionOk="0">
                  <a:moveTo>
                    <a:pt x="0" y="0"/>
                  </a:moveTo>
                  <a:lnTo>
                    <a:pt x="0" y="1036"/>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3727475" y="4332550"/>
              <a:ext cx="18200" cy="119950"/>
            </a:xfrm>
            <a:custGeom>
              <a:avLst/>
              <a:gdLst/>
              <a:ahLst/>
              <a:cxnLst/>
              <a:rect l="l" t="t" r="r" b="b"/>
              <a:pathLst>
                <a:path w="728" h="4798" extrusionOk="0">
                  <a:moveTo>
                    <a:pt x="0" y="0"/>
                  </a:moveTo>
                  <a:lnTo>
                    <a:pt x="0" y="4798"/>
                  </a:lnTo>
                  <a:lnTo>
                    <a:pt x="728" y="4798"/>
                  </a:lnTo>
                  <a:lnTo>
                    <a:pt x="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3736700" y="4319725"/>
              <a:ext cx="25" cy="18225"/>
            </a:xfrm>
            <a:custGeom>
              <a:avLst/>
              <a:gdLst/>
              <a:ahLst/>
              <a:cxnLst/>
              <a:rect l="l" t="t" r="r" b="b"/>
              <a:pathLst>
                <a:path w="1" h="729" fill="none" extrusionOk="0">
                  <a:moveTo>
                    <a:pt x="0" y="728"/>
                  </a:moveTo>
                  <a:lnTo>
                    <a:pt x="0"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3736700" y="4447350"/>
              <a:ext cx="25" cy="17975"/>
            </a:xfrm>
            <a:custGeom>
              <a:avLst/>
              <a:gdLst/>
              <a:ahLst/>
              <a:cxnLst/>
              <a:rect l="l" t="t" r="r" b="b"/>
              <a:pathLst>
                <a:path w="1" h="719" fill="none" extrusionOk="0">
                  <a:moveTo>
                    <a:pt x="0" y="1"/>
                  </a:moveTo>
                  <a:lnTo>
                    <a:pt x="0"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3761025" y="4259750"/>
              <a:ext cx="17975" cy="119975"/>
            </a:xfrm>
            <a:custGeom>
              <a:avLst/>
              <a:gdLst/>
              <a:ahLst/>
              <a:cxnLst/>
              <a:rect l="l" t="t" r="r" b="b"/>
              <a:pathLst>
                <a:path w="719" h="4799" extrusionOk="0">
                  <a:moveTo>
                    <a:pt x="1" y="1"/>
                  </a:moveTo>
                  <a:lnTo>
                    <a:pt x="1" y="4798"/>
                  </a:lnTo>
                  <a:lnTo>
                    <a:pt x="719" y="4798"/>
                  </a:lnTo>
                  <a:lnTo>
                    <a:pt x="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3770000" y="4246950"/>
              <a:ext cx="25" cy="18225"/>
            </a:xfrm>
            <a:custGeom>
              <a:avLst/>
              <a:gdLst/>
              <a:ahLst/>
              <a:cxnLst/>
              <a:rect l="l" t="t" r="r" b="b"/>
              <a:pathLst>
                <a:path w="1" h="729" fill="none" extrusionOk="0">
                  <a:moveTo>
                    <a:pt x="1" y="72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3770000" y="4374325"/>
              <a:ext cx="25" cy="18225"/>
            </a:xfrm>
            <a:custGeom>
              <a:avLst/>
              <a:gdLst/>
              <a:ahLst/>
              <a:cxnLst/>
              <a:rect l="l" t="t" r="r" b="b"/>
              <a:pathLst>
                <a:path w="1" h="729" fill="none" extrusionOk="0">
                  <a:moveTo>
                    <a:pt x="1" y="0"/>
                  </a:moveTo>
                  <a:lnTo>
                    <a:pt x="1"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0"/>
            <p:cNvSpPr/>
            <p:nvPr/>
          </p:nvSpPr>
          <p:spPr>
            <a:xfrm>
              <a:off x="3827675" y="4251825"/>
              <a:ext cx="18225" cy="119950"/>
            </a:xfrm>
            <a:custGeom>
              <a:avLst/>
              <a:gdLst/>
              <a:ahLst/>
              <a:cxnLst/>
              <a:rect l="l" t="t" r="r" b="b"/>
              <a:pathLst>
                <a:path w="729" h="4798" extrusionOk="0">
                  <a:moveTo>
                    <a:pt x="0" y="0"/>
                  </a:moveTo>
                  <a:lnTo>
                    <a:pt x="0" y="4798"/>
                  </a:lnTo>
                  <a:lnTo>
                    <a:pt x="728" y="4798"/>
                  </a:lnTo>
                  <a:lnTo>
                    <a:pt x="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0"/>
            <p:cNvSpPr/>
            <p:nvPr/>
          </p:nvSpPr>
          <p:spPr>
            <a:xfrm>
              <a:off x="3836650" y="4239000"/>
              <a:ext cx="25" cy="17975"/>
            </a:xfrm>
            <a:custGeom>
              <a:avLst/>
              <a:gdLst/>
              <a:ahLst/>
              <a:cxnLst/>
              <a:rect l="l" t="t" r="r" b="b"/>
              <a:pathLst>
                <a:path w="1" h="719" fill="none" extrusionOk="0">
                  <a:moveTo>
                    <a:pt x="0" y="718"/>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3836650" y="4366375"/>
              <a:ext cx="25" cy="18225"/>
            </a:xfrm>
            <a:custGeom>
              <a:avLst/>
              <a:gdLst/>
              <a:ahLst/>
              <a:cxnLst/>
              <a:rect l="l" t="t" r="r" b="b"/>
              <a:pathLst>
                <a:path w="1" h="729" fill="none" extrusionOk="0">
                  <a:moveTo>
                    <a:pt x="0" y="0"/>
                  </a:moveTo>
                  <a:lnTo>
                    <a:pt x="0"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0"/>
            <p:cNvSpPr/>
            <p:nvPr/>
          </p:nvSpPr>
          <p:spPr>
            <a:xfrm>
              <a:off x="3861000" y="4264625"/>
              <a:ext cx="18200" cy="119975"/>
            </a:xfrm>
            <a:custGeom>
              <a:avLst/>
              <a:gdLst/>
              <a:ahLst/>
              <a:cxnLst/>
              <a:rect l="l" t="t" r="r" b="b"/>
              <a:pathLst>
                <a:path w="728" h="4799" extrusionOk="0">
                  <a:moveTo>
                    <a:pt x="0" y="1"/>
                  </a:moveTo>
                  <a:lnTo>
                    <a:pt x="0" y="4798"/>
                  </a:lnTo>
                  <a:lnTo>
                    <a:pt x="728" y="4798"/>
                  </a:lnTo>
                  <a:lnTo>
                    <a:pt x="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0"/>
            <p:cNvSpPr/>
            <p:nvPr/>
          </p:nvSpPr>
          <p:spPr>
            <a:xfrm>
              <a:off x="3869950" y="4251825"/>
              <a:ext cx="25" cy="17950"/>
            </a:xfrm>
            <a:custGeom>
              <a:avLst/>
              <a:gdLst/>
              <a:ahLst/>
              <a:cxnLst/>
              <a:rect l="l" t="t" r="r" b="b"/>
              <a:pathLst>
                <a:path w="1" h="718" fill="none" extrusionOk="0">
                  <a:moveTo>
                    <a:pt x="1" y="71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3869950" y="4379450"/>
              <a:ext cx="25" cy="17950"/>
            </a:xfrm>
            <a:custGeom>
              <a:avLst/>
              <a:gdLst/>
              <a:ahLst/>
              <a:cxnLst/>
              <a:rect l="l" t="t" r="r" b="b"/>
              <a:pathLst>
                <a:path w="1" h="718" fill="none" extrusionOk="0">
                  <a:moveTo>
                    <a:pt x="1" y="0"/>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0"/>
            <p:cNvSpPr/>
            <p:nvPr/>
          </p:nvSpPr>
          <p:spPr>
            <a:xfrm>
              <a:off x="3894300" y="4233875"/>
              <a:ext cx="18225" cy="119700"/>
            </a:xfrm>
            <a:custGeom>
              <a:avLst/>
              <a:gdLst/>
              <a:ahLst/>
              <a:cxnLst/>
              <a:rect l="l" t="t" r="r" b="b"/>
              <a:pathLst>
                <a:path w="729" h="4788" extrusionOk="0">
                  <a:moveTo>
                    <a:pt x="1" y="0"/>
                  </a:moveTo>
                  <a:lnTo>
                    <a:pt x="1" y="4788"/>
                  </a:lnTo>
                  <a:lnTo>
                    <a:pt x="729" y="4788"/>
                  </a:lnTo>
                  <a:lnTo>
                    <a:pt x="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0"/>
            <p:cNvSpPr/>
            <p:nvPr/>
          </p:nvSpPr>
          <p:spPr>
            <a:xfrm>
              <a:off x="3903525" y="4220800"/>
              <a:ext cx="25" cy="18225"/>
            </a:xfrm>
            <a:custGeom>
              <a:avLst/>
              <a:gdLst/>
              <a:ahLst/>
              <a:cxnLst/>
              <a:rect l="l" t="t" r="r" b="b"/>
              <a:pathLst>
                <a:path w="1" h="729" fill="none" extrusionOk="0">
                  <a:moveTo>
                    <a:pt x="1" y="728"/>
                  </a:moveTo>
                  <a:lnTo>
                    <a:pt x="1"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3903525" y="4348425"/>
              <a:ext cx="25" cy="17975"/>
            </a:xfrm>
            <a:custGeom>
              <a:avLst/>
              <a:gdLst/>
              <a:ahLst/>
              <a:cxnLst/>
              <a:rect l="l" t="t" r="r" b="b"/>
              <a:pathLst>
                <a:path w="1" h="719" fill="none" extrusionOk="0">
                  <a:moveTo>
                    <a:pt x="1" y="1"/>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0"/>
            <p:cNvSpPr/>
            <p:nvPr/>
          </p:nvSpPr>
          <p:spPr>
            <a:xfrm>
              <a:off x="3994525" y="4277950"/>
              <a:ext cx="18200" cy="119725"/>
            </a:xfrm>
            <a:custGeom>
              <a:avLst/>
              <a:gdLst/>
              <a:ahLst/>
              <a:cxnLst/>
              <a:rect l="l" t="t" r="r" b="b"/>
              <a:pathLst>
                <a:path w="728" h="4789" extrusionOk="0">
                  <a:moveTo>
                    <a:pt x="0" y="1"/>
                  </a:moveTo>
                  <a:lnTo>
                    <a:pt x="0" y="4788"/>
                  </a:lnTo>
                  <a:lnTo>
                    <a:pt x="728" y="4788"/>
                  </a:lnTo>
                  <a:lnTo>
                    <a:pt x="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0"/>
            <p:cNvSpPr/>
            <p:nvPr/>
          </p:nvSpPr>
          <p:spPr>
            <a:xfrm>
              <a:off x="4003475" y="4265150"/>
              <a:ext cx="25" cy="17950"/>
            </a:xfrm>
            <a:custGeom>
              <a:avLst/>
              <a:gdLst/>
              <a:ahLst/>
              <a:cxnLst/>
              <a:rect l="l" t="t" r="r" b="b"/>
              <a:pathLst>
                <a:path w="1" h="718" fill="none" extrusionOk="0">
                  <a:moveTo>
                    <a:pt x="1" y="71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4003475" y="4392525"/>
              <a:ext cx="25" cy="17950"/>
            </a:xfrm>
            <a:custGeom>
              <a:avLst/>
              <a:gdLst/>
              <a:ahLst/>
              <a:cxnLst/>
              <a:rect l="l" t="t" r="r" b="b"/>
              <a:pathLst>
                <a:path w="1" h="718" fill="none" extrusionOk="0">
                  <a:moveTo>
                    <a:pt x="1" y="0"/>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0"/>
            <p:cNvSpPr/>
            <p:nvPr/>
          </p:nvSpPr>
          <p:spPr>
            <a:xfrm>
              <a:off x="4027825" y="4341525"/>
              <a:ext cx="18225" cy="100225"/>
            </a:xfrm>
            <a:custGeom>
              <a:avLst/>
              <a:gdLst/>
              <a:ahLst/>
              <a:cxnLst/>
              <a:rect l="l" t="t" r="r" b="b"/>
              <a:pathLst>
                <a:path w="729" h="4009" extrusionOk="0">
                  <a:moveTo>
                    <a:pt x="1" y="0"/>
                  </a:moveTo>
                  <a:lnTo>
                    <a:pt x="1" y="4008"/>
                  </a:lnTo>
                  <a:lnTo>
                    <a:pt x="729" y="4008"/>
                  </a:lnTo>
                  <a:lnTo>
                    <a:pt x="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0"/>
            <p:cNvSpPr/>
            <p:nvPr/>
          </p:nvSpPr>
          <p:spPr>
            <a:xfrm>
              <a:off x="4036800" y="4328700"/>
              <a:ext cx="25" cy="18225"/>
            </a:xfrm>
            <a:custGeom>
              <a:avLst/>
              <a:gdLst/>
              <a:ahLst/>
              <a:cxnLst/>
              <a:rect l="l" t="t" r="r" b="b"/>
              <a:pathLst>
                <a:path w="1" h="729" fill="none" extrusionOk="0">
                  <a:moveTo>
                    <a:pt x="1" y="72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4036800" y="4435575"/>
              <a:ext cx="25" cy="38725"/>
            </a:xfrm>
            <a:custGeom>
              <a:avLst/>
              <a:gdLst/>
              <a:ahLst/>
              <a:cxnLst/>
              <a:rect l="l" t="t" r="r" b="b"/>
              <a:pathLst>
                <a:path w="1" h="1549" fill="none" extrusionOk="0">
                  <a:moveTo>
                    <a:pt x="1" y="0"/>
                  </a:moveTo>
                  <a:lnTo>
                    <a:pt x="1" y="154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0"/>
            <p:cNvSpPr/>
            <p:nvPr/>
          </p:nvSpPr>
          <p:spPr>
            <a:xfrm>
              <a:off x="4061150" y="4370225"/>
              <a:ext cx="18225" cy="119950"/>
            </a:xfrm>
            <a:custGeom>
              <a:avLst/>
              <a:gdLst/>
              <a:ahLst/>
              <a:cxnLst/>
              <a:rect l="l" t="t" r="r" b="b"/>
              <a:pathLst>
                <a:path w="729" h="4798" extrusionOk="0">
                  <a:moveTo>
                    <a:pt x="0" y="0"/>
                  </a:moveTo>
                  <a:lnTo>
                    <a:pt x="0" y="4798"/>
                  </a:lnTo>
                  <a:lnTo>
                    <a:pt x="728" y="4798"/>
                  </a:lnTo>
                  <a:lnTo>
                    <a:pt x="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0"/>
            <p:cNvSpPr/>
            <p:nvPr/>
          </p:nvSpPr>
          <p:spPr>
            <a:xfrm>
              <a:off x="4070375" y="4357400"/>
              <a:ext cx="25" cy="18225"/>
            </a:xfrm>
            <a:custGeom>
              <a:avLst/>
              <a:gdLst/>
              <a:ahLst/>
              <a:cxnLst/>
              <a:rect l="l" t="t" r="r" b="b"/>
              <a:pathLst>
                <a:path w="1" h="729" fill="none" extrusionOk="0">
                  <a:moveTo>
                    <a:pt x="1" y="728"/>
                  </a:moveTo>
                  <a:lnTo>
                    <a:pt x="1"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0"/>
            <p:cNvSpPr/>
            <p:nvPr/>
          </p:nvSpPr>
          <p:spPr>
            <a:xfrm>
              <a:off x="4070375" y="4485025"/>
              <a:ext cx="25" cy="17975"/>
            </a:xfrm>
            <a:custGeom>
              <a:avLst/>
              <a:gdLst/>
              <a:ahLst/>
              <a:cxnLst/>
              <a:rect l="l" t="t" r="r" b="b"/>
              <a:pathLst>
                <a:path w="1" h="719" fill="none" extrusionOk="0">
                  <a:moveTo>
                    <a:pt x="1" y="1"/>
                  </a:moveTo>
                  <a:lnTo>
                    <a:pt x="1" y="71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0"/>
            <p:cNvSpPr/>
            <p:nvPr/>
          </p:nvSpPr>
          <p:spPr>
            <a:xfrm>
              <a:off x="4094725" y="4378150"/>
              <a:ext cx="17975" cy="92300"/>
            </a:xfrm>
            <a:custGeom>
              <a:avLst/>
              <a:gdLst/>
              <a:ahLst/>
              <a:cxnLst/>
              <a:rect l="l" t="t" r="r" b="b"/>
              <a:pathLst>
                <a:path w="719" h="3692" extrusionOk="0">
                  <a:moveTo>
                    <a:pt x="0" y="1"/>
                  </a:moveTo>
                  <a:lnTo>
                    <a:pt x="0" y="3691"/>
                  </a:lnTo>
                  <a:lnTo>
                    <a:pt x="718" y="3691"/>
                  </a:lnTo>
                  <a:lnTo>
                    <a:pt x="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0"/>
            <p:cNvSpPr/>
            <p:nvPr/>
          </p:nvSpPr>
          <p:spPr>
            <a:xfrm>
              <a:off x="4103700" y="4337925"/>
              <a:ext cx="25" cy="46675"/>
            </a:xfrm>
            <a:custGeom>
              <a:avLst/>
              <a:gdLst/>
              <a:ahLst/>
              <a:cxnLst/>
              <a:rect l="l" t="t" r="r" b="b"/>
              <a:pathLst>
                <a:path w="1" h="1867" fill="none" extrusionOk="0">
                  <a:moveTo>
                    <a:pt x="0" y="1866"/>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0"/>
            <p:cNvSpPr/>
            <p:nvPr/>
          </p:nvSpPr>
          <p:spPr>
            <a:xfrm>
              <a:off x="4103700" y="4465300"/>
              <a:ext cx="25" cy="18225"/>
            </a:xfrm>
            <a:custGeom>
              <a:avLst/>
              <a:gdLst/>
              <a:ahLst/>
              <a:cxnLst/>
              <a:rect l="l" t="t" r="r" b="b"/>
              <a:pathLst>
                <a:path w="1" h="729" fill="none" extrusionOk="0">
                  <a:moveTo>
                    <a:pt x="0" y="0"/>
                  </a:moveTo>
                  <a:lnTo>
                    <a:pt x="0"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0"/>
            <p:cNvSpPr/>
            <p:nvPr/>
          </p:nvSpPr>
          <p:spPr>
            <a:xfrm>
              <a:off x="4161350" y="4456325"/>
              <a:ext cx="17975" cy="119975"/>
            </a:xfrm>
            <a:custGeom>
              <a:avLst/>
              <a:gdLst/>
              <a:ahLst/>
              <a:cxnLst/>
              <a:rect l="l" t="t" r="r" b="b"/>
              <a:pathLst>
                <a:path w="719" h="4799" extrusionOk="0">
                  <a:moveTo>
                    <a:pt x="1" y="1"/>
                  </a:moveTo>
                  <a:lnTo>
                    <a:pt x="1" y="4798"/>
                  </a:lnTo>
                  <a:lnTo>
                    <a:pt x="718" y="4798"/>
                  </a:lnTo>
                  <a:lnTo>
                    <a:pt x="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0"/>
            <p:cNvSpPr/>
            <p:nvPr/>
          </p:nvSpPr>
          <p:spPr>
            <a:xfrm>
              <a:off x="4170325" y="4443525"/>
              <a:ext cx="25" cy="17950"/>
            </a:xfrm>
            <a:custGeom>
              <a:avLst/>
              <a:gdLst/>
              <a:ahLst/>
              <a:cxnLst/>
              <a:rect l="l" t="t" r="r" b="b"/>
              <a:pathLst>
                <a:path w="1" h="718" fill="none" extrusionOk="0">
                  <a:moveTo>
                    <a:pt x="1" y="71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0"/>
            <p:cNvSpPr/>
            <p:nvPr/>
          </p:nvSpPr>
          <p:spPr>
            <a:xfrm>
              <a:off x="4170325" y="4570900"/>
              <a:ext cx="25" cy="18200"/>
            </a:xfrm>
            <a:custGeom>
              <a:avLst/>
              <a:gdLst/>
              <a:ahLst/>
              <a:cxnLst/>
              <a:rect l="l" t="t" r="r" b="b"/>
              <a:pathLst>
                <a:path w="1" h="728" fill="none" extrusionOk="0">
                  <a:moveTo>
                    <a:pt x="1" y="0"/>
                  </a:moveTo>
                  <a:lnTo>
                    <a:pt x="1" y="72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0"/>
            <p:cNvSpPr/>
            <p:nvPr/>
          </p:nvSpPr>
          <p:spPr>
            <a:xfrm>
              <a:off x="4194675" y="4423525"/>
              <a:ext cx="18225" cy="88950"/>
            </a:xfrm>
            <a:custGeom>
              <a:avLst/>
              <a:gdLst/>
              <a:ahLst/>
              <a:cxnLst/>
              <a:rect l="l" t="t" r="r" b="b"/>
              <a:pathLst>
                <a:path w="729" h="3558" extrusionOk="0">
                  <a:moveTo>
                    <a:pt x="0" y="0"/>
                  </a:moveTo>
                  <a:lnTo>
                    <a:pt x="0" y="3558"/>
                  </a:lnTo>
                  <a:lnTo>
                    <a:pt x="728" y="3558"/>
                  </a:lnTo>
                  <a:lnTo>
                    <a:pt x="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0"/>
            <p:cNvSpPr/>
            <p:nvPr/>
          </p:nvSpPr>
          <p:spPr>
            <a:xfrm>
              <a:off x="4203650" y="4410450"/>
              <a:ext cx="25" cy="18225"/>
            </a:xfrm>
            <a:custGeom>
              <a:avLst/>
              <a:gdLst/>
              <a:ahLst/>
              <a:cxnLst/>
              <a:rect l="l" t="t" r="r" b="b"/>
              <a:pathLst>
                <a:path w="1" h="729" fill="none" extrusionOk="0">
                  <a:moveTo>
                    <a:pt x="0" y="729"/>
                  </a:moveTo>
                  <a:lnTo>
                    <a:pt x="0" y="1"/>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0"/>
            <p:cNvSpPr/>
            <p:nvPr/>
          </p:nvSpPr>
          <p:spPr>
            <a:xfrm>
              <a:off x="4203650" y="4508600"/>
              <a:ext cx="25" cy="47700"/>
            </a:xfrm>
            <a:custGeom>
              <a:avLst/>
              <a:gdLst/>
              <a:ahLst/>
              <a:cxnLst/>
              <a:rect l="l" t="t" r="r" b="b"/>
              <a:pathLst>
                <a:path w="1" h="1908" fill="none" extrusionOk="0">
                  <a:moveTo>
                    <a:pt x="0" y="1"/>
                  </a:moveTo>
                  <a:lnTo>
                    <a:pt x="0" y="1908"/>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0"/>
            <p:cNvSpPr/>
            <p:nvPr/>
          </p:nvSpPr>
          <p:spPr>
            <a:xfrm>
              <a:off x="3126975" y="4467350"/>
              <a:ext cx="18225" cy="73825"/>
            </a:xfrm>
            <a:custGeom>
              <a:avLst/>
              <a:gdLst/>
              <a:ahLst/>
              <a:cxnLst/>
              <a:rect l="l" t="t" r="r" b="b"/>
              <a:pathLst>
                <a:path w="729" h="2953" extrusionOk="0">
                  <a:moveTo>
                    <a:pt x="1" y="0"/>
                  </a:moveTo>
                  <a:lnTo>
                    <a:pt x="1" y="2953"/>
                  </a:lnTo>
                  <a:lnTo>
                    <a:pt x="729" y="2953"/>
                  </a:lnTo>
                  <a:lnTo>
                    <a:pt x="7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0"/>
            <p:cNvSpPr/>
            <p:nvPr/>
          </p:nvSpPr>
          <p:spPr>
            <a:xfrm>
              <a:off x="3135950" y="4417375"/>
              <a:ext cx="25" cy="55125"/>
            </a:xfrm>
            <a:custGeom>
              <a:avLst/>
              <a:gdLst/>
              <a:ahLst/>
              <a:cxnLst/>
              <a:rect l="l" t="t" r="r" b="b"/>
              <a:pathLst>
                <a:path w="1" h="2205" fill="none" extrusionOk="0">
                  <a:moveTo>
                    <a:pt x="1" y="2205"/>
                  </a:moveTo>
                  <a:lnTo>
                    <a:pt x="1"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0"/>
            <p:cNvSpPr/>
            <p:nvPr/>
          </p:nvSpPr>
          <p:spPr>
            <a:xfrm>
              <a:off x="3135950" y="4535775"/>
              <a:ext cx="25" cy="18225"/>
            </a:xfrm>
            <a:custGeom>
              <a:avLst/>
              <a:gdLst/>
              <a:ahLst/>
              <a:cxnLst/>
              <a:rect l="l" t="t" r="r" b="b"/>
              <a:pathLst>
                <a:path w="1" h="729" fill="none" extrusionOk="0">
                  <a:moveTo>
                    <a:pt x="1" y="1"/>
                  </a:moveTo>
                  <a:lnTo>
                    <a:pt x="1" y="72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0"/>
            <p:cNvSpPr/>
            <p:nvPr/>
          </p:nvSpPr>
          <p:spPr>
            <a:xfrm>
              <a:off x="3193625" y="4541150"/>
              <a:ext cx="18225" cy="81525"/>
            </a:xfrm>
            <a:custGeom>
              <a:avLst/>
              <a:gdLst/>
              <a:ahLst/>
              <a:cxnLst/>
              <a:rect l="l" t="t" r="r" b="b"/>
              <a:pathLst>
                <a:path w="729" h="3261" extrusionOk="0">
                  <a:moveTo>
                    <a:pt x="0" y="1"/>
                  </a:moveTo>
                  <a:lnTo>
                    <a:pt x="0" y="3261"/>
                  </a:lnTo>
                  <a:lnTo>
                    <a:pt x="728" y="3261"/>
                  </a:lnTo>
                  <a:lnTo>
                    <a:pt x="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0"/>
            <p:cNvSpPr/>
            <p:nvPr/>
          </p:nvSpPr>
          <p:spPr>
            <a:xfrm>
              <a:off x="3202850" y="4489900"/>
              <a:ext cx="25" cy="57700"/>
            </a:xfrm>
            <a:custGeom>
              <a:avLst/>
              <a:gdLst/>
              <a:ahLst/>
              <a:cxnLst/>
              <a:rect l="l" t="t" r="r" b="b"/>
              <a:pathLst>
                <a:path w="1" h="2308" fill="none" extrusionOk="0">
                  <a:moveTo>
                    <a:pt x="0" y="2307"/>
                  </a:moveTo>
                  <a:lnTo>
                    <a:pt x="0" y="1"/>
                  </a:lnTo>
                </a:path>
              </a:pathLst>
            </a:custGeom>
            <a:noFill/>
            <a:ln w="77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0"/>
            <p:cNvSpPr/>
            <p:nvPr/>
          </p:nvSpPr>
          <p:spPr>
            <a:xfrm>
              <a:off x="3202850" y="4617275"/>
              <a:ext cx="25" cy="18225"/>
            </a:xfrm>
            <a:custGeom>
              <a:avLst/>
              <a:gdLst/>
              <a:ahLst/>
              <a:cxnLst/>
              <a:rect l="l" t="t" r="r" b="b"/>
              <a:pathLst>
                <a:path w="1" h="729" fill="none" extrusionOk="0">
                  <a:moveTo>
                    <a:pt x="0" y="1"/>
                  </a:moveTo>
                  <a:lnTo>
                    <a:pt x="0" y="72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0"/>
            <p:cNvSpPr/>
            <p:nvPr/>
          </p:nvSpPr>
          <p:spPr>
            <a:xfrm>
              <a:off x="3327150" y="4587550"/>
              <a:ext cx="18225" cy="77675"/>
            </a:xfrm>
            <a:custGeom>
              <a:avLst/>
              <a:gdLst/>
              <a:ahLst/>
              <a:cxnLst/>
              <a:rect l="l" t="t" r="r" b="b"/>
              <a:pathLst>
                <a:path w="729" h="3107" extrusionOk="0">
                  <a:moveTo>
                    <a:pt x="0" y="0"/>
                  </a:moveTo>
                  <a:lnTo>
                    <a:pt x="0" y="3107"/>
                  </a:lnTo>
                  <a:lnTo>
                    <a:pt x="728" y="3107"/>
                  </a:lnTo>
                  <a:lnTo>
                    <a:pt x="728" y="0"/>
                  </a:lnTo>
                  <a:close/>
                </a:path>
              </a:pathLst>
            </a:custGeom>
            <a:solidFill>
              <a:srgbClr val="FF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0"/>
            <p:cNvSpPr/>
            <p:nvPr/>
          </p:nvSpPr>
          <p:spPr>
            <a:xfrm>
              <a:off x="3336375" y="4574725"/>
              <a:ext cx="25" cy="18225"/>
            </a:xfrm>
            <a:custGeom>
              <a:avLst/>
              <a:gdLst/>
              <a:ahLst/>
              <a:cxnLst/>
              <a:rect l="l" t="t" r="r" b="b"/>
              <a:pathLst>
                <a:path w="1" h="729" fill="none" extrusionOk="0">
                  <a:moveTo>
                    <a:pt x="0" y="729"/>
                  </a:moveTo>
                  <a:lnTo>
                    <a:pt x="0" y="1"/>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0"/>
            <p:cNvSpPr/>
            <p:nvPr/>
          </p:nvSpPr>
          <p:spPr>
            <a:xfrm>
              <a:off x="3336375" y="4656225"/>
              <a:ext cx="25" cy="64100"/>
            </a:xfrm>
            <a:custGeom>
              <a:avLst/>
              <a:gdLst/>
              <a:ahLst/>
              <a:cxnLst/>
              <a:rect l="l" t="t" r="r" b="b"/>
              <a:pathLst>
                <a:path w="1" h="2564" fill="none" extrusionOk="0">
                  <a:moveTo>
                    <a:pt x="0" y="1"/>
                  </a:moveTo>
                  <a:lnTo>
                    <a:pt x="0" y="2564"/>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0"/>
            <p:cNvSpPr/>
            <p:nvPr/>
          </p:nvSpPr>
          <p:spPr>
            <a:xfrm>
              <a:off x="3360450" y="4553975"/>
              <a:ext cx="18225" cy="119975"/>
            </a:xfrm>
            <a:custGeom>
              <a:avLst/>
              <a:gdLst/>
              <a:ahLst/>
              <a:cxnLst/>
              <a:rect l="l" t="t" r="r" b="b"/>
              <a:pathLst>
                <a:path w="729" h="4799" extrusionOk="0">
                  <a:moveTo>
                    <a:pt x="1" y="0"/>
                  </a:moveTo>
                  <a:lnTo>
                    <a:pt x="1" y="4798"/>
                  </a:lnTo>
                  <a:lnTo>
                    <a:pt x="729" y="4798"/>
                  </a:lnTo>
                  <a:lnTo>
                    <a:pt x="729" y="0"/>
                  </a:lnTo>
                  <a:close/>
                </a:path>
              </a:pathLst>
            </a:custGeom>
            <a:solidFill>
              <a:srgbClr val="FF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0"/>
            <p:cNvSpPr/>
            <p:nvPr/>
          </p:nvSpPr>
          <p:spPr>
            <a:xfrm>
              <a:off x="3369675" y="4541150"/>
              <a:ext cx="25" cy="17975"/>
            </a:xfrm>
            <a:custGeom>
              <a:avLst/>
              <a:gdLst/>
              <a:ahLst/>
              <a:cxnLst/>
              <a:rect l="l" t="t" r="r" b="b"/>
              <a:pathLst>
                <a:path w="1" h="719" fill="none" extrusionOk="0">
                  <a:moveTo>
                    <a:pt x="1" y="718"/>
                  </a:moveTo>
                  <a:lnTo>
                    <a:pt x="1" y="1"/>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0"/>
            <p:cNvSpPr/>
            <p:nvPr/>
          </p:nvSpPr>
          <p:spPr>
            <a:xfrm>
              <a:off x="3369675" y="4668800"/>
              <a:ext cx="25" cy="17950"/>
            </a:xfrm>
            <a:custGeom>
              <a:avLst/>
              <a:gdLst/>
              <a:ahLst/>
              <a:cxnLst/>
              <a:rect l="l" t="t" r="r" b="b"/>
              <a:pathLst>
                <a:path w="1" h="718" fill="none" extrusionOk="0">
                  <a:moveTo>
                    <a:pt x="1" y="0"/>
                  </a:moveTo>
                  <a:lnTo>
                    <a:pt x="1"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0"/>
            <p:cNvSpPr/>
            <p:nvPr/>
          </p:nvSpPr>
          <p:spPr>
            <a:xfrm>
              <a:off x="3460675" y="4492975"/>
              <a:ext cx="17950" cy="58200"/>
            </a:xfrm>
            <a:custGeom>
              <a:avLst/>
              <a:gdLst/>
              <a:ahLst/>
              <a:cxnLst/>
              <a:rect l="l" t="t" r="r" b="b"/>
              <a:pathLst>
                <a:path w="718" h="2328" extrusionOk="0">
                  <a:moveTo>
                    <a:pt x="0" y="1"/>
                  </a:moveTo>
                  <a:lnTo>
                    <a:pt x="0" y="2328"/>
                  </a:lnTo>
                  <a:lnTo>
                    <a:pt x="718" y="2328"/>
                  </a:lnTo>
                  <a:lnTo>
                    <a:pt x="718" y="1"/>
                  </a:lnTo>
                  <a:close/>
                </a:path>
              </a:pathLst>
            </a:custGeom>
            <a:solidFill>
              <a:srgbClr val="FF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0"/>
            <p:cNvSpPr/>
            <p:nvPr/>
          </p:nvSpPr>
          <p:spPr>
            <a:xfrm>
              <a:off x="3469650" y="4480175"/>
              <a:ext cx="25" cy="17950"/>
            </a:xfrm>
            <a:custGeom>
              <a:avLst/>
              <a:gdLst/>
              <a:ahLst/>
              <a:cxnLst/>
              <a:rect l="l" t="t" r="r" b="b"/>
              <a:pathLst>
                <a:path w="1" h="718" fill="none" extrusionOk="0">
                  <a:moveTo>
                    <a:pt x="0" y="718"/>
                  </a:moveTo>
                  <a:lnTo>
                    <a:pt x="0"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0"/>
            <p:cNvSpPr/>
            <p:nvPr/>
          </p:nvSpPr>
          <p:spPr>
            <a:xfrm>
              <a:off x="3469650" y="4547300"/>
              <a:ext cx="25" cy="78450"/>
            </a:xfrm>
            <a:custGeom>
              <a:avLst/>
              <a:gdLst/>
              <a:ahLst/>
              <a:cxnLst/>
              <a:rect l="l" t="t" r="r" b="b"/>
              <a:pathLst>
                <a:path w="1" h="3138" fill="none" extrusionOk="0">
                  <a:moveTo>
                    <a:pt x="0" y="1"/>
                  </a:moveTo>
                  <a:lnTo>
                    <a:pt x="0" y="313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0"/>
            <p:cNvSpPr/>
            <p:nvPr/>
          </p:nvSpPr>
          <p:spPr>
            <a:xfrm>
              <a:off x="3560875" y="4426075"/>
              <a:ext cx="17975" cy="119975"/>
            </a:xfrm>
            <a:custGeom>
              <a:avLst/>
              <a:gdLst/>
              <a:ahLst/>
              <a:cxnLst/>
              <a:rect l="l" t="t" r="r" b="b"/>
              <a:pathLst>
                <a:path w="719" h="4799" extrusionOk="0">
                  <a:moveTo>
                    <a:pt x="1" y="1"/>
                  </a:moveTo>
                  <a:lnTo>
                    <a:pt x="1" y="4799"/>
                  </a:lnTo>
                  <a:lnTo>
                    <a:pt x="718" y="4799"/>
                  </a:lnTo>
                  <a:lnTo>
                    <a:pt x="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0"/>
            <p:cNvSpPr/>
            <p:nvPr/>
          </p:nvSpPr>
          <p:spPr>
            <a:xfrm>
              <a:off x="3569850" y="4413275"/>
              <a:ext cx="25" cy="17975"/>
            </a:xfrm>
            <a:custGeom>
              <a:avLst/>
              <a:gdLst/>
              <a:ahLst/>
              <a:cxnLst/>
              <a:rect l="l" t="t" r="r" b="b"/>
              <a:pathLst>
                <a:path w="1" h="719" fill="none" extrusionOk="0">
                  <a:moveTo>
                    <a:pt x="0" y="718"/>
                  </a:moveTo>
                  <a:lnTo>
                    <a:pt x="0"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0"/>
            <p:cNvSpPr/>
            <p:nvPr/>
          </p:nvSpPr>
          <p:spPr>
            <a:xfrm>
              <a:off x="3569850" y="4540650"/>
              <a:ext cx="25" cy="18225"/>
            </a:xfrm>
            <a:custGeom>
              <a:avLst/>
              <a:gdLst/>
              <a:ahLst/>
              <a:cxnLst/>
              <a:rect l="l" t="t" r="r" b="b"/>
              <a:pathLst>
                <a:path w="1" h="729" fill="none" extrusionOk="0">
                  <a:moveTo>
                    <a:pt x="0" y="0"/>
                  </a:moveTo>
                  <a:lnTo>
                    <a:pt x="0" y="72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0"/>
            <p:cNvSpPr/>
            <p:nvPr/>
          </p:nvSpPr>
          <p:spPr>
            <a:xfrm>
              <a:off x="3627500" y="4357400"/>
              <a:ext cx="17975" cy="92550"/>
            </a:xfrm>
            <a:custGeom>
              <a:avLst/>
              <a:gdLst/>
              <a:ahLst/>
              <a:cxnLst/>
              <a:rect l="l" t="t" r="r" b="b"/>
              <a:pathLst>
                <a:path w="719" h="3702" extrusionOk="0">
                  <a:moveTo>
                    <a:pt x="1" y="1"/>
                  </a:moveTo>
                  <a:lnTo>
                    <a:pt x="1" y="3701"/>
                  </a:lnTo>
                  <a:lnTo>
                    <a:pt x="719" y="3701"/>
                  </a:lnTo>
                  <a:lnTo>
                    <a:pt x="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0"/>
            <p:cNvSpPr/>
            <p:nvPr/>
          </p:nvSpPr>
          <p:spPr>
            <a:xfrm>
              <a:off x="3636475" y="4344600"/>
              <a:ext cx="25" cy="18200"/>
            </a:xfrm>
            <a:custGeom>
              <a:avLst/>
              <a:gdLst/>
              <a:ahLst/>
              <a:cxnLst/>
              <a:rect l="l" t="t" r="r" b="b"/>
              <a:pathLst>
                <a:path w="1" h="728" fill="none" extrusionOk="0">
                  <a:moveTo>
                    <a:pt x="1" y="728"/>
                  </a:moveTo>
                  <a:lnTo>
                    <a:pt x="1"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0"/>
            <p:cNvSpPr/>
            <p:nvPr/>
          </p:nvSpPr>
          <p:spPr>
            <a:xfrm>
              <a:off x="3636475" y="4448125"/>
              <a:ext cx="25" cy="42050"/>
            </a:xfrm>
            <a:custGeom>
              <a:avLst/>
              <a:gdLst/>
              <a:ahLst/>
              <a:cxnLst/>
              <a:rect l="l" t="t" r="r" b="b"/>
              <a:pathLst>
                <a:path w="1" h="1682" fill="none" extrusionOk="0">
                  <a:moveTo>
                    <a:pt x="1" y="1"/>
                  </a:moveTo>
                  <a:lnTo>
                    <a:pt x="1" y="1682"/>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0"/>
            <p:cNvSpPr/>
            <p:nvPr/>
          </p:nvSpPr>
          <p:spPr>
            <a:xfrm>
              <a:off x="3794350" y="4332550"/>
              <a:ext cx="17975" cy="119950"/>
            </a:xfrm>
            <a:custGeom>
              <a:avLst/>
              <a:gdLst/>
              <a:ahLst/>
              <a:cxnLst/>
              <a:rect l="l" t="t" r="r" b="b"/>
              <a:pathLst>
                <a:path w="719" h="4798" extrusionOk="0">
                  <a:moveTo>
                    <a:pt x="1" y="0"/>
                  </a:moveTo>
                  <a:lnTo>
                    <a:pt x="1" y="4798"/>
                  </a:lnTo>
                  <a:lnTo>
                    <a:pt x="718" y="4798"/>
                  </a:lnTo>
                  <a:lnTo>
                    <a:pt x="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3803325" y="4319725"/>
              <a:ext cx="25" cy="18225"/>
            </a:xfrm>
            <a:custGeom>
              <a:avLst/>
              <a:gdLst/>
              <a:ahLst/>
              <a:cxnLst/>
              <a:rect l="l" t="t" r="r" b="b"/>
              <a:pathLst>
                <a:path w="1" h="729" fill="none" extrusionOk="0">
                  <a:moveTo>
                    <a:pt x="0" y="728"/>
                  </a:moveTo>
                  <a:lnTo>
                    <a:pt x="0" y="1"/>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3803325" y="4447350"/>
              <a:ext cx="25" cy="17975"/>
            </a:xfrm>
            <a:custGeom>
              <a:avLst/>
              <a:gdLst/>
              <a:ahLst/>
              <a:cxnLst/>
              <a:rect l="l" t="t" r="r" b="b"/>
              <a:pathLst>
                <a:path w="1" h="719" fill="none" extrusionOk="0">
                  <a:moveTo>
                    <a:pt x="0" y="1"/>
                  </a:moveTo>
                  <a:lnTo>
                    <a:pt x="0"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3927875" y="4272575"/>
              <a:ext cx="17975" cy="119975"/>
            </a:xfrm>
            <a:custGeom>
              <a:avLst/>
              <a:gdLst/>
              <a:ahLst/>
              <a:cxnLst/>
              <a:rect l="l" t="t" r="r" b="b"/>
              <a:pathLst>
                <a:path w="719" h="4799" extrusionOk="0">
                  <a:moveTo>
                    <a:pt x="1" y="0"/>
                  </a:moveTo>
                  <a:lnTo>
                    <a:pt x="1" y="4798"/>
                  </a:lnTo>
                  <a:lnTo>
                    <a:pt x="718" y="4798"/>
                  </a:lnTo>
                  <a:lnTo>
                    <a:pt x="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0"/>
            <p:cNvSpPr/>
            <p:nvPr/>
          </p:nvSpPr>
          <p:spPr>
            <a:xfrm>
              <a:off x="3936850" y="4259750"/>
              <a:ext cx="25" cy="18225"/>
            </a:xfrm>
            <a:custGeom>
              <a:avLst/>
              <a:gdLst/>
              <a:ahLst/>
              <a:cxnLst/>
              <a:rect l="l" t="t" r="r" b="b"/>
              <a:pathLst>
                <a:path w="1" h="729" fill="none" extrusionOk="0">
                  <a:moveTo>
                    <a:pt x="0" y="729"/>
                  </a:moveTo>
                  <a:lnTo>
                    <a:pt x="0" y="1"/>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3936850" y="4387400"/>
              <a:ext cx="25" cy="17950"/>
            </a:xfrm>
            <a:custGeom>
              <a:avLst/>
              <a:gdLst/>
              <a:ahLst/>
              <a:cxnLst/>
              <a:rect l="l" t="t" r="r" b="b"/>
              <a:pathLst>
                <a:path w="1" h="718" fill="none" extrusionOk="0">
                  <a:moveTo>
                    <a:pt x="0" y="0"/>
                  </a:moveTo>
                  <a:lnTo>
                    <a:pt x="0"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0"/>
            <p:cNvSpPr/>
            <p:nvPr/>
          </p:nvSpPr>
          <p:spPr>
            <a:xfrm>
              <a:off x="3961200" y="4348425"/>
              <a:ext cx="17950" cy="68975"/>
            </a:xfrm>
            <a:custGeom>
              <a:avLst/>
              <a:gdLst/>
              <a:ahLst/>
              <a:cxnLst/>
              <a:rect l="l" t="t" r="r" b="b"/>
              <a:pathLst>
                <a:path w="718" h="2759" extrusionOk="0">
                  <a:moveTo>
                    <a:pt x="0" y="1"/>
                  </a:moveTo>
                  <a:lnTo>
                    <a:pt x="0" y="2758"/>
                  </a:lnTo>
                  <a:lnTo>
                    <a:pt x="718" y="2758"/>
                  </a:lnTo>
                  <a:lnTo>
                    <a:pt x="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0"/>
            <p:cNvSpPr/>
            <p:nvPr/>
          </p:nvSpPr>
          <p:spPr>
            <a:xfrm>
              <a:off x="3970175" y="4284625"/>
              <a:ext cx="25" cy="66150"/>
            </a:xfrm>
            <a:custGeom>
              <a:avLst/>
              <a:gdLst/>
              <a:ahLst/>
              <a:cxnLst/>
              <a:rect l="l" t="t" r="r" b="b"/>
              <a:pathLst>
                <a:path w="1" h="2646" fill="none" extrusionOk="0">
                  <a:moveTo>
                    <a:pt x="0" y="2645"/>
                  </a:moveTo>
                  <a:lnTo>
                    <a:pt x="0"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0"/>
            <p:cNvSpPr/>
            <p:nvPr/>
          </p:nvSpPr>
          <p:spPr>
            <a:xfrm>
              <a:off x="3970175" y="4412250"/>
              <a:ext cx="25" cy="17975"/>
            </a:xfrm>
            <a:custGeom>
              <a:avLst/>
              <a:gdLst/>
              <a:ahLst/>
              <a:cxnLst/>
              <a:rect l="l" t="t" r="r" b="b"/>
              <a:pathLst>
                <a:path w="1" h="719" fill="none" extrusionOk="0">
                  <a:moveTo>
                    <a:pt x="0" y="0"/>
                  </a:moveTo>
                  <a:lnTo>
                    <a:pt x="0"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0"/>
            <p:cNvSpPr/>
            <p:nvPr/>
          </p:nvSpPr>
          <p:spPr>
            <a:xfrm>
              <a:off x="4128050" y="4458900"/>
              <a:ext cx="17950" cy="91250"/>
            </a:xfrm>
            <a:custGeom>
              <a:avLst/>
              <a:gdLst/>
              <a:ahLst/>
              <a:cxnLst/>
              <a:rect l="l" t="t" r="r" b="b"/>
              <a:pathLst>
                <a:path w="718" h="3650" extrusionOk="0">
                  <a:moveTo>
                    <a:pt x="0" y="0"/>
                  </a:moveTo>
                  <a:lnTo>
                    <a:pt x="0" y="3650"/>
                  </a:lnTo>
                  <a:lnTo>
                    <a:pt x="718" y="3650"/>
                  </a:lnTo>
                  <a:lnTo>
                    <a:pt x="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0"/>
            <p:cNvSpPr/>
            <p:nvPr/>
          </p:nvSpPr>
          <p:spPr>
            <a:xfrm>
              <a:off x="4137000" y="4417375"/>
              <a:ext cx="25" cy="45900"/>
            </a:xfrm>
            <a:custGeom>
              <a:avLst/>
              <a:gdLst/>
              <a:ahLst/>
              <a:cxnLst/>
              <a:rect l="l" t="t" r="r" b="b"/>
              <a:pathLst>
                <a:path w="1" h="1836" fill="none" extrusionOk="0">
                  <a:moveTo>
                    <a:pt x="1" y="1835"/>
                  </a:moveTo>
                  <a:lnTo>
                    <a:pt x="1"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4137000" y="4545000"/>
              <a:ext cx="25" cy="17975"/>
            </a:xfrm>
            <a:custGeom>
              <a:avLst/>
              <a:gdLst/>
              <a:ahLst/>
              <a:cxnLst/>
              <a:rect l="l" t="t" r="r" b="b"/>
              <a:pathLst>
                <a:path w="1" h="719" fill="none" extrusionOk="0">
                  <a:moveTo>
                    <a:pt x="1" y="1"/>
                  </a:moveTo>
                  <a:lnTo>
                    <a:pt x="1"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0"/>
            <p:cNvSpPr/>
            <p:nvPr/>
          </p:nvSpPr>
          <p:spPr>
            <a:xfrm>
              <a:off x="4228000" y="4528600"/>
              <a:ext cx="18225" cy="78450"/>
            </a:xfrm>
            <a:custGeom>
              <a:avLst/>
              <a:gdLst/>
              <a:ahLst/>
              <a:cxnLst/>
              <a:rect l="l" t="t" r="r" b="b"/>
              <a:pathLst>
                <a:path w="729" h="3138" extrusionOk="0">
                  <a:moveTo>
                    <a:pt x="0" y="1"/>
                  </a:moveTo>
                  <a:lnTo>
                    <a:pt x="0" y="3138"/>
                  </a:lnTo>
                  <a:lnTo>
                    <a:pt x="728" y="3138"/>
                  </a:lnTo>
                  <a:lnTo>
                    <a:pt x="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0"/>
            <p:cNvSpPr/>
            <p:nvPr/>
          </p:nvSpPr>
          <p:spPr>
            <a:xfrm>
              <a:off x="4237225" y="4474275"/>
              <a:ext cx="25" cy="71775"/>
            </a:xfrm>
            <a:custGeom>
              <a:avLst/>
              <a:gdLst/>
              <a:ahLst/>
              <a:cxnLst/>
              <a:rect l="l" t="t" r="r" b="b"/>
              <a:pathLst>
                <a:path w="1" h="2871" fill="none" extrusionOk="0">
                  <a:moveTo>
                    <a:pt x="0" y="2871"/>
                  </a:moveTo>
                  <a:lnTo>
                    <a:pt x="0" y="0"/>
                  </a:lnTo>
                </a:path>
              </a:pathLst>
            </a:custGeom>
            <a:solidFill>
              <a:schemeClr val="accent6"/>
            </a:solid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4237225" y="4601900"/>
              <a:ext cx="25" cy="17975"/>
            </a:xfrm>
            <a:custGeom>
              <a:avLst/>
              <a:gdLst/>
              <a:ahLst/>
              <a:cxnLst/>
              <a:rect l="l" t="t" r="r" b="b"/>
              <a:pathLst>
                <a:path w="1" h="719" fill="none" extrusionOk="0">
                  <a:moveTo>
                    <a:pt x="0" y="0"/>
                  </a:moveTo>
                  <a:lnTo>
                    <a:pt x="0" y="71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4261575" y="4507075"/>
              <a:ext cx="17950" cy="121250"/>
            </a:xfrm>
            <a:custGeom>
              <a:avLst/>
              <a:gdLst/>
              <a:ahLst/>
              <a:cxnLst/>
              <a:rect l="l" t="t" r="r" b="b"/>
              <a:pathLst>
                <a:path w="718" h="4850" extrusionOk="0">
                  <a:moveTo>
                    <a:pt x="0" y="0"/>
                  </a:moveTo>
                  <a:lnTo>
                    <a:pt x="0" y="4849"/>
                  </a:lnTo>
                  <a:lnTo>
                    <a:pt x="718" y="4849"/>
                  </a:lnTo>
                  <a:lnTo>
                    <a:pt x="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4270525" y="4471975"/>
              <a:ext cx="25" cy="37675"/>
            </a:xfrm>
            <a:custGeom>
              <a:avLst/>
              <a:gdLst/>
              <a:ahLst/>
              <a:cxnLst/>
              <a:rect l="l" t="t" r="r" b="b"/>
              <a:pathLst>
                <a:path w="1" h="1507" fill="none" extrusionOk="0">
                  <a:moveTo>
                    <a:pt x="1" y="1507"/>
                  </a:moveTo>
                  <a:lnTo>
                    <a:pt x="1" y="0"/>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4270525" y="4623175"/>
              <a:ext cx="25" cy="18225"/>
            </a:xfrm>
            <a:custGeom>
              <a:avLst/>
              <a:gdLst/>
              <a:ahLst/>
              <a:cxnLst/>
              <a:rect l="l" t="t" r="r" b="b"/>
              <a:pathLst>
                <a:path w="1" h="729" fill="none" extrusionOk="0">
                  <a:moveTo>
                    <a:pt x="1" y="0"/>
                  </a:moveTo>
                  <a:lnTo>
                    <a:pt x="1" y="728"/>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4294875" y="4426075"/>
              <a:ext cx="17975" cy="80250"/>
            </a:xfrm>
            <a:custGeom>
              <a:avLst/>
              <a:gdLst/>
              <a:ahLst/>
              <a:cxnLst/>
              <a:rect l="l" t="t" r="r" b="b"/>
              <a:pathLst>
                <a:path w="719" h="3210" extrusionOk="0">
                  <a:moveTo>
                    <a:pt x="1" y="1"/>
                  </a:moveTo>
                  <a:lnTo>
                    <a:pt x="1" y="3210"/>
                  </a:lnTo>
                  <a:lnTo>
                    <a:pt x="718" y="3210"/>
                  </a:lnTo>
                  <a:lnTo>
                    <a:pt x="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0"/>
            <p:cNvSpPr/>
            <p:nvPr/>
          </p:nvSpPr>
          <p:spPr>
            <a:xfrm>
              <a:off x="4303850" y="4413275"/>
              <a:ext cx="25" cy="18225"/>
            </a:xfrm>
            <a:custGeom>
              <a:avLst/>
              <a:gdLst/>
              <a:ahLst/>
              <a:cxnLst/>
              <a:rect l="l" t="t" r="r" b="b"/>
              <a:pathLst>
                <a:path w="1" h="729" fill="none" extrusionOk="0">
                  <a:moveTo>
                    <a:pt x="1" y="728"/>
                  </a:moveTo>
                  <a:lnTo>
                    <a:pt x="1"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0"/>
            <p:cNvSpPr/>
            <p:nvPr/>
          </p:nvSpPr>
          <p:spPr>
            <a:xfrm>
              <a:off x="4303850" y="4501175"/>
              <a:ext cx="25" cy="36925"/>
            </a:xfrm>
            <a:custGeom>
              <a:avLst/>
              <a:gdLst/>
              <a:ahLst/>
              <a:cxnLst/>
              <a:rect l="l" t="t" r="r" b="b"/>
              <a:pathLst>
                <a:path w="1" h="1477" fill="none" extrusionOk="0">
                  <a:moveTo>
                    <a:pt x="1" y="1"/>
                  </a:moveTo>
                  <a:lnTo>
                    <a:pt x="1" y="1477"/>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0"/>
            <p:cNvSpPr/>
            <p:nvPr/>
          </p:nvSpPr>
          <p:spPr>
            <a:xfrm>
              <a:off x="4328200" y="4392525"/>
              <a:ext cx="17975" cy="83050"/>
            </a:xfrm>
            <a:custGeom>
              <a:avLst/>
              <a:gdLst/>
              <a:ahLst/>
              <a:cxnLst/>
              <a:rect l="l" t="t" r="r" b="b"/>
              <a:pathLst>
                <a:path w="719" h="3322" extrusionOk="0">
                  <a:moveTo>
                    <a:pt x="1" y="0"/>
                  </a:moveTo>
                  <a:lnTo>
                    <a:pt x="1" y="3322"/>
                  </a:lnTo>
                  <a:lnTo>
                    <a:pt x="718" y="3322"/>
                  </a:lnTo>
                  <a:lnTo>
                    <a:pt x="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4337175" y="4379700"/>
              <a:ext cx="25" cy="17975"/>
            </a:xfrm>
            <a:custGeom>
              <a:avLst/>
              <a:gdLst/>
              <a:ahLst/>
              <a:cxnLst/>
              <a:rect l="l" t="t" r="r" b="b"/>
              <a:pathLst>
                <a:path w="1" h="719" fill="none" extrusionOk="0">
                  <a:moveTo>
                    <a:pt x="0" y="718"/>
                  </a:moveTo>
                  <a:lnTo>
                    <a:pt x="0" y="0"/>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0"/>
            <p:cNvSpPr/>
            <p:nvPr/>
          </p:nvSpPr>
          <p:spPr>
            <a:xfrm>
              <a:off x="4337175" y="4465300"/>
              <a:ext cx="25" cy="60000"/>
            </a:xfrm>
            <a:custGeom>
              <a:avLst/>
              <a:gdLst/>
              <a:ahLst/>
              <a:cxnLst/>
              <a:rect l="l" t="t" r="r" b="b"/>
              <a:pathLst>
                <a:path w="1" h="2400" fill="none" extrusionOk="0">
                  <a:moveTo>
                    <a:pt x="0" y="0"/>
                  </a:moveTo>
                  <a:lnTo>
                    <a:pt x="0" y="2399"/>
                  </a:lnTo>
                </a:path>
              </a:pathLst>
            </a:custGeom>
            <a:noFill/>
            <a:ln w="775" cap="rnd" cmpd="sng">
              <a:solidFill>
                <a:srgbClr val="60EABC"/>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0"/>
            <p:cNvSpPr/>
            <p:nvPr/>
          </p:nvSpPr>
          <p:spPr>
            <a:xfrm>
              <a:off x="3051125" y="4730800"/>
              <a:ext cx="14625" cy="163300"/>
            </a:xfrm>
            <a:custGeom>
              <a:avLst/>
              <a:gdLst/>
              <a:ahLst/>
              <a:cxnLst/>
              <a:rect l="l" t="t" r="r" b="b"/>
              <a:pathLst>
                <a:path w="585" h="6532" extrusionOk="0">
                  <a:moveTo>
                    <a:pt x="0" y="1"/>
                  </a:moveTo>
                  <a:lnTo>
                    <a:pt x="0" y="6531"/>
                  </a:lnTo>
                  <a:lnTo>
                    <a:pt x="585" y="6531"/>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3076500" y="4790025"/>
              <a:ext cx="14875" cy="104075"/>
            </a:xfrm>
            <a:custGeom>
              <a:avLst/>
              <a:gdLst/>
              <a:ahLst/>
              <a:cxnLst/>
              <a:rect l="l" t="t" r="r" b="b"/>
              <a:pathLst>
                <a:path w="595" h="4163" extrusionOk="0">
                  <a:moveTo>
                    <a:pt x="0" y="0"/>
                  </a:moveTo>
                  <a:lnTo>
                    <a:pt x="0" y="4162"/>
                  </a:lnTo>
                  <a:lnTo>
                    <a:pt x="595" y="4162"/>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0"/>
            <p:cNvSpPr/>
            <p:nvPr/>
          </p:nvSpPr>
          <p:spPr>
            <a:xfrm>
              <a:off x="3102125" y="4798975"/>
              <a:ext cx="14625" cy="95125"/>
            </a:xfrm>
            <a:custGeom>
              <a:avLst/>
              <a:gdLst/>
              <a:ahLst/>
              <a:cxnLst/>
              <a:rect l="l" t="t" r="r" b="b"/>
              <a:pathLst>
                <a:path w="585" h="3805" extrusionOk="0">
                  <a:moveTo>
                    <a:pt x="0" y="1"/>
                  </a:moveTo>
                  <a:lnTo>
                    <a:pt x="0" y="3804"/>
                  </a:lnTo>
                  <a:lnTo>
                    <a:pt x="585" y="3804"/>
                  </a:lnTo>
                  <a:lnTo>
                    <a:pt x="585" y="1"/>
                  </a:lnTo>
                  <a:close/>
                </a:path>
              </a:pathLst>
            </a:custGeom>
            <a:solidFill>
              <a:srgbClr val="5C8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0"/>
            <p:cNvSpPr/>
            <p:nvPr/>
          </p:nvSpPr>
          <p:spPr>
            <a:xfrm>
              <a:off x="3127500" y="4800525"/>
              <a:ext cx="14875" cy="93575"/>
            </a:xfrm>
            <a:custGeom>
              <a:avLst/>
              <a:gdLst/>
              <a:ahLst/>
              <a:cxnLst/>
              <a:rect l="l" t="t" r="r" b="b"/>
              <a:pathLst>
                <a:path w="595" h="3743" extrusionOk="0">
                  <a:moveTo>
                    <a:pt x="0" y="0"/>
                  </a:moveTo>
                  <a:lnTo>
                    <a:pt x="0" y="3742"/>
                  </a:lnTo>
                  <a:lnTo>
                    <a:pt x="595" y="3742"/>
                  </a:lnTo>
                  <a:lnTo>
                    <a:pt x="595" y="0"/>
                  </a:lnTo>
                  <a:close/>
                </a:path>
              </a:pathLst>
            </a:custGeom>
            <a:solidFill>
              <a:srgbClr val="5C8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3153125" y="4812575"/>
              <a:ext cx="14625" cy="81525"/>
            </a:xfrm>
            <a:custGeom>
              <a:avLst/>
              <a:gdLst/>
              <a:ahLst/>
              <a:cxnLst/>
              <a:rect l="l" t="t" r="r" b="b"/>
              <a:pathLst>
                <a:path w="585" h="3261" extrusionOk="0">
                  <a:moveTo>
                    <a:pt x="0" y="0"/>
                  </a:moveTo>
                  <a:lnTo>
                    <a:pt x="0" y="3260"/>
                  </a:lnTo>
                  <a:lnTo>
                    <a:pt x="585" y="3260"/>
                  </a:lnTo>
                  <a:lnTo>
                    <a:pt x="585" y="0"/>
                  </a:lnTo>
                  <a:close/>
                </a:path>
              </a:pathLst>
            </a:custGeom>
            <a:solidFill>
              <a:srgbClr val="5C8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0"/>
            <p:cNvSpPr/>
            <p:nvPr/>
          </p:nvSpPr>
          <p:spPr>
            <a:xfrm>
              <a:off x="3178500" y="4823075"/>
              <a:ext cx="14625" cy="71025"/>
            </a:xfrm>
            <a:custGeom>
              <a:avLst/>
              <a:gdLst/>
              <a:ahLst/>
              <a:cxnLst/>
              <a:rect l="l" t="t" r="r" b="b"/>
              <a:pathLst>
                <a:path w="585" h="2841" extrusionOk="0">
                  <a:moveTo>
                    <a:pt x="0" y="0"/>
                  </a:moveTo>
                  <a:lnTo>
                    <a:pt x="0" y="2840"/>
                  </a:lnTo>
                  <a:lnTo>
                    <a:pt x="585" y="2840"/>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0"/>
            <p:cNvSpPr/>
            <p:nvPr/>
          </p:nvSpPr>
          <p:spPr>
            <a:xfrm>
              <a:off x="3204125" y="4834875"/>
              <a:ext cx="14625" cy="59225"/>
            </a:xfrm>
            <a:custGeom>
              <a:avLst/>
              <a:gdLst/>
              <a:ahLst/>
              <a:cxnLst/>
              <a:rect l="l" t="t" r="r" b="b"/>
              <a:pathLst>
                <a:path w="585" h="2369" extrusionOk="0">
                  <a:moveTo>
                    <a:pt x="0" y="0"/>
                  </a:moveTo>
                  <a:lnTo>
                    <a:pt x="0" y="2368"/>
                  </a:lnTo>
                  <a:lnTo>
                    <a:pt x="585" y="2368"/>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3229500" y="4839225"/>
              <a:ext cx="14625" cy="54875"/>
            </a:xfrm>
            <a:custGeom>
              <a:avLst/>
              <a:gdLst/>
              <a:ahLst/>
              <a:cxnLst/>
              <a:rect l="l" t="t" r="r" b="b"/>
              <a:pathLst>
                <a:path w="585" h="2195" extrusionOk="0">
                  <a:moveTo>
                    <a:pt x="0" y="0"/>
                  </a:moveTo>
                  <a:lnTo>
                    <a:pt x="0" y="2194"/>
                  </a:lnTo>
                  <a:lnTo>
                    <a:pt x="585" y="2194"/>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0"/>
            <p:cNvSpPr/>
            <p:nvPr/>
          </p:nvSpPr>
          <p:spPr>
            <a:xfrm>
              <a:off x="3255125" y="4824350"/>
              <a:ext cx="14625" cy="69750"/>
            </a:xfrm>
            <a:custGeom>
              <a:avLst/>
              <a:gdLst/>
              <a:ahLst/>
              <a:cxnLst/>
              <a:rect l="l" t="t" r="r" b="b"/>
              <a:pathLst>
                <a:path w="585" h="2790" extrusionOk="0">
                  <a:moveTo>
                    <a:pt x="1" y="1"/>
                  </a:moveTo>
                  <a:lnTo>
                    <a:pt x="1" y="2789"/>
                  </a:lnTo>
                  <a:lnTo>
                    <a:pt x="585" y="2789"/>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0"/>
            <p:cNvSpPr/>
            <p:nvPr/>
          </p:nvSpPr>
          <p:spPr>
            <a:xfrm>
              <a:off x="3280500" y="4826675"/>
              <a:ext cx="14625" cy="67425"/>
            </a:xfrm>
            <a:custGeom>
              <a:avLst/>
              <a:gdLst/>
              <a:ahLst/>
              <a:cxnLst/>
              <a:rect l="l" t="t" r="r" b="b"/>
              <a:pathLst>
                <a:path w="585" h="2697" extrusionOk="0">
                  <a:moveTo>
                    <a:pt x="0" y="0"/>
                  </a:moveTo>
                  <a:lnTo>
                    <a:pt x="0" y="2696"/>
                  </a:lnTo>
                  <a:lnTo>
                    <a:pt x="585" y="2696"/>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0"/>
            <p:cNvSpPr/>
            <p:nvPr/>
          </p:nvSpPr>
          <p:spPr>
            <a:xfrm>
              <a:off x="3306125" y="4836400"/>
              <a:ext cx="14625" cy="57700"/>
            </a:xfrm>
            <a:custGeom>
              <a:avLst/>
              <a:gdLst/>
              <a:ahLst/>
              <a:cxnLst/>
              <a:rect l="l" t="t" r="r" b="b"/>
              <a:pathLst>
                <a:path w="585" h="2308" extrusionOk="0">
                  <a:moveTo>
                    <a:pt x="1" y="1"/>
                  </a:moveTo>
                  <a:lnTo>
                    <a:pt x="1" y="2307"/>
                  </a:lnTo>
                  <a:lnTo>
                    <a:pt x="585" y="2307"/>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3331500" y="4851000"/>
              <a:ext cx="14625" cy="43100"/>
            </a:xfrm>
            <a:custGeom>
              <a:avLst/>
              <a:gdLst/>
              <a:ahLst/>
              <a:cxnLst/>
              <a:rect l="l" t="t" r="r" b="b"/>
              <a:pathLst>
                <a:path w="585" h="1724" extrusionOk="0">
                  <a:moveTo>
                    <a:pt x="0" y="1"/>
                  </a:moveTo>
                  <a:lnTo>
                    <a:pt x="0" y="1723"/>
                  </a:lnTo>
                  <a:lnTo>
                    <a:pt x="585" y="1723"/>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0"/>
            <p:cNvSpPr/>
            <p:nvPr/>
          </p:nvSpPr>
          <p:spPr>
            <a:xfrm>
              <a:off x="3356875" y="4859200"/>
              <a:ext cx="14875" cy="34900"/>
            </a:xfrm>
            <a:custGeom>
              <a:avLst/>
              <a:gdLst/>
              <a:ahLst/>
              <a:cxnLst/>
              <a:rect l="l" t="t" r="r" b="b"/>
              <a:pathLst>
                <a:path w="595" h="1396" extrusionOk="0">
                  <a:moveTo>
                    <a:pt x="0" y="1"/>
                  </a:moveTo>
                  <a:lnTo>
                    <a:pt x="0" y="1395"/>
                  </a:lnTo>
                  <a:lnTo>
                    <a:pt x="595" y="1395"/>
                  </a:lnTo>
                  <a:lnTo>
                    <a:pt x="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0"/>
            <p:cNvSpPr/>
            <p:nvPr/>
          </p:nvSpPr>
          <p:spPr>
            <a:xfrm>
              <a:off x="3382500" y="4874325"/>
              <a:ext cx="14625" cy="19775"/>
            </a:xfrm>
            <a:custGeom>
              <a:avLst/>
              <a:gdLst/>
              <a:ahLst/>
              <a:cxnLst/>
              <a:rect l="l" t="t" r="r" b="b"/>
              <a:pathLst>
                <a:path w="585" h="791" extrusionOk="0">
                  <a:moveTo>
                    <a:pt x="1" y="1"/>
                  </a:moveTo>
                  <a:lnTo>
                    <a:pt x="1" y="790"/>
                  </a:lnTo>
                  <a:lnTo>
                    <a:pt x="585" y="790"/>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3407875" y="4862800"/>
              <a:ext cx="14875" cy="31300"/>
            </a:xfrm>
            <a:custGeom>
              <a:avLst/>
              <a:gdLst/>
              <a:ahLst/>
              <a:cxnLst/>
              <a:rect l="l" t="t" r="r" b="b"/>
              <a:pathLst>
                <a:path w="595" h="1252" extrusionOk="0">
                  <a:moveTo>
                    <a:pt x="0" y="0"/>
                  </a:moveTo>
                  <a:lnTo>
                    <a:pt x="0" y="1251"/>
                  </a:lnTo>
                  <a:lnTo>
                    <a:pt x="595" y="1251"/>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0"/>
            <p:cNvSpPr/>
            <p:nvPr/>
          </p:nvSpPr>
          <p:spPr>
            <a:xfrm>
              <a:off x="3433500" y="4845625"/>
              <a:ext cx="14625" cy="48475"/>
            </a:xfrm>
            <a:custGeom>
              <a:avLst/>
              <a:gdLst/>
              <a:ahLst/>
              <a:cxnLst/>
              <a:rect l="l" t="t" r="r" b="b"/>
              <a:pathLst>
                <a:path w="585" h="1939" extrusionOk="0">
                  <a:moveTo>
                    <a:pt x="1" y="1"/>
                  </a:moveTo>
                  <a:lnTo>
                    <a:pt x="1" y="1938"/>
                  </a:lnTo>
                  <a:lnTo>
                    <a:pt x="585" y="1938"/>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0"/>
            <p:cNvSpPr/>
            <p:nvPr/>
          </p:nvSpPr>
          <p:spPr>
            <a:xfrm>
              <a:off x="3458875" y="4868175"/>
              <a:ext cx="14900" cy="25925"/>
            </a:xfrm>
            <a:custGeom>
              <a:avLst/>
              <a:gdLst/>
              <a:ahLst/>
              <a:cxnLst/>
              <a:rect l="l" t="t" r="r" b="b"/>
              <a:pathLst>
                <a:path w="596" h="1037" extrusionOk="0">
                  <a:moveTo>
                    <a:pt x="0" y="1"/>
                  </a:moveTo>
                  <a:lnTo>
                    <a:pt x="0" y="1036"/>
                  </a:lnTo>
                  <a:lnTo>
                    <a:pt x="595" y="1036"/>
                  </a:lnTo>
                  <a:lnTo>
                    <a:pt x="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3484500" y="4798975"/>
              <a:ext cx="14625" cy="95125"/>
            </a:xfrm>
            <a:custGeom>
              <a:avLst/>
              <a:gdLst/>
              <a:ahLst/>
              <a:cxnLst/>
              <a:rect l="l" t="t" r="r" b="b"/>
              <a:pathLst>
                <a:path w="585" h="3805" extrusionOk="0">
                  <a:moveTo>
                    <a:pt x="1" y="1"/>
                  </a:moveTo>
                  <a:lnTo>
                    <a:pt x="1" y="3804"/>
                  </a:lnTo>
                  <a:lnTo>
                    <a:pt x="585" y="3804"/>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0"/>
            <p:cNvSpPr/>
            <p:nvPr/>
          </p:nvSpPr>
          <p:spPr>
            <a:xfrm>
              <a:off x="3509875" y="4748250"/>
              <a:ext cx="14900" cy="145850"/>
            </a:xfrm>
            <a:custGeom>
              <a:avLst/>
              <a:gdLst/>
              <a:ahLst/>
              <a:cxnLst/>
              <a:rect l="l" t="t" r="r" b="b"/>
              <a:pathLst>
                <a:path w="596" h="5834" extrusionOk="0">
                  <a:moveTo>
                    <a:pt x="1" y="0"/>
                  </a:moveTo>
                  <a:lnTo>
                    <a:pt x="1" y="5833"/>
                  </a:lnTo>
                  <a:lnTo>
                    <a:pt x="595" y="5833"/>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0"/>
            <p:cNvSpPr/>
            <p:nvPr/>
          </p:nvSpPr>
          <p:spPr>
            <a:xfrm>
              <a:off x="3535500" y="4802825"/>
              <a:ext cx="14625" cy="91525"/>
            </a:xfrm>
            <a:custGeom>
              <a:avLst/>
              <a:gdLst/>
              <a:ahLst/>
              <a:cxnLst/>
              <a:rect l="l" t="t" r="r" b="b"/>
              <a:pathLst>
                <a:path w="585" h="3661" extrusionOk="0">
                  <a:moveTo>
                    <a:pt x="1" y="1"/>
                  </a:moveTo>
                  <a:lnTo>
                    <a:pt x="1" y="3660"/>
                  </a:lnTo>
                  <a:lnTo>
                    <a:pt x="585" y="3660"/>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3560875" y="4788225"/>
              <a:ext cx="14625" cy="105875"/>
            </a:xfrm>
            <a:custGeom>
              <a:avLst/>
              <a:gdLst/>
              <a:ahLst/>
              <a:cxnLst/>
              <a:rect l="l" t="t" r="r" b="b"/>
              <a:pathLst>
                <a:path w="585" h="4235" extrusionOk="0">
                  <a:moveTo>
                    <a:pt x="1" y="0"/>
                  </a:moveTo>
                  <a:lnTo>
                    <a:pt x="1" y="4234"/>
                  </a:lnTo>
                  <a:lnTo>
                    <a:pt x="585" y="4234"/>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3586500" y="4782075"/>
              <a:ext cx="14650" cy="112025"/>
            </a:xfrm>
            <a:custGeom>
              <a:avLst/>
              <a:gdLst/>
              <a:ahLst/>
              <a:cxnLst/>
              <a:rect l="l" t="t" r="r" b="b"/>
              <a:pathLst>
                <a:path w="586" h="4481" extrusionOk="0">
                  <a:moveTo>
                    <a:pt x="1" y="0"/>
                  </a:moveTo>
                  <a:lnTo>
                    <a:pt x="1" y="4480"/>
                  </a:lnTo>
                  <a:lnTo>
                    <a:pt x="585" y="4480"/>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0"/>
            <p:cNvSpPr/>
            <p:nvPr/>
          </p:nvSpPr>
          <p:spPr>
            <a:xfrm>
              <a:off x="3611875" y="4773100"/>
              <a:ext cx="14900" cy="121000"/>
            </a:xfrm>
            <a:custGeom>
              <a:avLst/>
              <a:gdLst/>
              <a:ahLst/>
              <a:cxnLst/>
              <a:rect l="l" t="t" r="r" b="b"/>
              <a:pathLst>
                <a:path w="596" h="4840" extrusionOk="0">
                  <a:moveTo>
                    <a:pt x="1" y="0"/>
                  </a:moveTo>
                  <a:lnTo>
                    <a:pt x="1" y="4839"/>
                  </a:lnTo>
                  <a:lnTo>
                    <a:pt x="595" y="4839"/>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3637500" y="4763625"/>
              <a:ext cx="14650" cy="130475"/>
            </a:xfrm>
            <a:custGeom>
              <a:avLst/>
              <a:gdLst/>
              <a:ahLst/>
              <a:cxnLst/>
              <a:rect l="l" t="t" r="r" b="b"/>
              <a:pathLst>
                <a:path w="586" h="5219" extrusionOk="0">
                  <a:moveTo>
                    <a:pt x="1" y="0"/>
                  </a:moveTo>
                  <a:lnTo>
                    <a:pt x="1" y="5218"/>
                  </a:lnTo>
                  <a:lnTo>
                    <a:pt x="585" y="5218"/>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0"/>
            <p:cNvSpPr/>
            <p:nvPr/>
          </p:nvSpPr>
          <p:spPr>
            <a:xfrm>
              <a:off x="3662875" y="4740050"/>
              <a:ext cx="14625" cy="154050"/>
            </a:xfrm>
            <a:custGeom>
              <a:avLst/>
              <a:gdLst/>
              <a:ahLst/>
              <a:cxnLst/>
              <a:rect l="l" t="t" r="r" b="b"/>
              <a:pathLst>
                <a:path w="585" h="6162" extrusionOk="0">
                  <a:moveTo>
                    <a:pt x="1" y="0"/>
                  </a:moveTo>
                  <a:lnTo>
                    <a:pt x="1" y="6161"/>
                  </a:lnTo>
                  <a:lnTo>
                    <a:pt x="585" y="6161"/>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3688500" y="4730800"/>
              <a:ext cx="14650" cy="163300"/>
            </a:xfrm>
            <a:custGeom>
              <a:avLst/>
              <a:gdLst/>
              <a:ahLst/>
              <a:cxnLst/>
              <a:rect l="l" t="t" r="r" b="b"/>
              <a:pathLst>
                <a:path w="586" h="6532" extrusionOk="0">
                  <a:moveTo>
                    <a:pt x="1" y="1"/>
                  </a:moveTo>
                  <a:lnTo>
                    <a:pt x="1" y="6531"/>
                  </a:lnTo>
                  <a:lnTo>
                    <a:pt x="585" y="6531"/>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0"/>
            <p:cNvSpPr/>
            <p:nvPr/>
          </p:nvSpPr>
          <p:spPr>
            <a:xfrm>
              <a:off x="3713875" y="4717750"/>
              <a:ext cx="14650" cy="176350"/>
            </a:xfrm>
            <a:custGeom>
              <a:avLst/>
              <a:gdLst/>
              <a:ahLst/>
              <a:cxnLst/>
              <a:rect l="l" t="t" r="r" b="b"/>
              <a:pathLst>
                <a:path w="586" h="7054" extrusionOk="0">
                  <a:moveTo>
                    <a:pt x="1" y="0"/>
                  </a:moveTo>
                  <a:lnTo>
                    <a:pt x="1" y="7053"/>
                  </a:lnTo>
                  <a:lnTo>
                    <a:pt x="585" y="7053"/>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0"/>
            <p:cNvSpPr/>
            <p:nvPr/>
          </p:nvSpPr>
          <p:spPr>
            <a:xfrm>
              <a:off x="3739500" y="4709275"/>
              <a:ext cx="14650" cy="184825"/>
            </a:xfrm>
            <a:custGeom>
              <a:avLst/>
              <a:gdLst/>
              <a:ahLst/>
              <a:cxnLst/>
              <a:rect l="l" t="t" r="r" b="b"/>
              <a:pathLst>
                <a:path w="586" h="7393" extrusionOk="0">
                  <a:moveTo>
                    <a:pt x="1" y="1"/>
                  </a:moveTo>
                  <a:lnTo>
                    <a:pt x="1" y="7392"/>
                  </a:lnTo>
                  <a:lnTo>
                    <a:pt x="585" y="7392"/>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3764875" y="4715950"/>
              <a:ext cx="14650" cy="178150"/>
            </a:xfrm>
            <a:custGeom>
              <a:avLst/>
              <a:gdLst/>
              <a:ahLst/>
              <a:cxnLst/>
              <a:rect l="l" t="t" r="r" b="b"/>
              <a:pathLst>
                <a:path w="586" h="7126" extrusionOk="0">
                  <a:moveTo>
                    <a:pt x="1" y="0"/>
                  </a:moveTo>
                  <a:lnTo>
                    <a:pt x="1" y="7125"/>
                  </a:lnTo>
                  <a:lnTo>
                    <a:pt x="585" y="7125"/>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3790250" y="4705950"/>
              <a:ext cx="14900" cy="188150"/>
            </a:xfrm>
            <a:custGeom>
              <a:avLst/>
              <a:gdLst/>
              <a:ahLst/>
              <a:cxnLst/>
              <a:rect l="l" t="t" r="r" b="b"/>
              <a:pathLst>
                <a:path w="596" h="7526" extrusionOk="0">
                  <a:moveTo>
                    <a:pt x="1" y="1"/>
                  </a:moveTo>
                  <a:lnTo>
                    <a:pt x="1" y="7525"/>
                  </a:lnTo>
                  <a:lnTo>
                    <a:pt x="595" y="7525"/>
                  </a:lnTo>
                  <a:lnTo>
                    <a:pt x="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3815875" y="4694425"/>
              <a:ext cx="14650" cy="199675"/>
            </a:xfrm>
            <a:custGeom>
              <a:avLst/>
              <a:gdLst/>
              <a:ahLst/>
              <a:cxnLst/>
              <a:rect l="l" t="t" r="r" b="b"/>
              <a:pathLst>
                <a:path w="586" h="7987" extrusionOk="0">
                  <a:moveTo>
                    <a:pt x="1" y="0"/>
                  </a:moveTo>
                  <a:lnTo>
                    <a:pt x="1" y="7986"/>
                  </a:lnTo>
                  <a:lnTo>
                    <a:pt x="585" y="7986"/>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3841500" y="4685450"/>
              <a:ext cx="14650" cy="208650"/>
            </a:xfrm>
            <a:custGeom>
              <a:avLst/>
              <a:gdLst/>
              <a:ahLst/>
              <a:cxnLst/>
              <a:rect l="l" t="t" r="r" b="b"/>
              <a:pathLst>
                <a:path w="586" h="8346" extrusionOk="0">
                  <a:moveTo>
                    <a:pt x="1" y="0"/>
                  </a:moveTo>
                  <a:lnTo>
                    <a:pt x="1" y="8345"/>
                  </a:lnTo>
                  <a:lnTo>
                    <a:pt x="585" y="8345"/>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3866875" y="4675450"/>
              <a:ext cx="14650" cy="218900"/>
            </a:xfrm>
            <a:custGeom>
              <a:avLst/>
              <a:gdLst/>
              <a:ahLst/>
              <a:cxnLst/>
              <a:rect l="l" t="t" r="r" b="b"/>
              <a:pathLst>
                <a:path w="586" h="8756" extrusionOk="0">
                  <a:moveTo>
                    <a:pt x="1" y="1"/>
                  </a:moveTo>
                  <a:lnTo>
                    <a:pt x="1" y="8755"/>
                  </a:lnTo>
                  <a:lnTo>
                    <a:pt x="585" y="8755"/>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0"/>
            <p:cNvSpPr/>
            <p:nvPr/>
          </p:nvSpPr>
          <p:spPr>
            <a:xfrm>
              <a:off x="3892250" y="4649825"/>
              <a:ext cx="14900" cy="244275"/>
            </a:xfrm>
            <a:custGeom>
              <a:avLst/>
              <a:gdLst/>
              <a:ahLst/>
              <a:cxnLst/>
              <a:rect l="l" t="t" r="r" b="b"/>
              <a:pathLst>
                <a:path w="596" h="9771" extrusionOk="0">
                  <a:moveTo>
                    <a:pt x="1" y="1"/>
                  </a:moveTo>
                  <a:lnTo>
                    <a:pt x="1" y="9770"/>
                  </a:lnTo>
                  <a:lnTo>
                    <a:pt x="595" y="9770"/>
                  </a:lnTo>
                  <a:lnTo>
                    <a:pt x="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0"/>
            <p:cNvSpPr/>
            <p:nvPr/>
          </p:nvSpPr>
          <p:spPr>
            <a:xfrm>
              <a:off x="3917875" y="4707225"/>
              <a:ext cx="14650" cy="186875"/>
            </a:xfrm>
            <a:custGeom>
              <a:avLst/>
              <a:gdLst/>
              <a:ahLst/>
              <a:cxnLst/>
              <a:rect l="l" t="t" r="r" b="b"/>
              <a:pathLst>
                <a:path w="586" h="7475" extrusionOk="0">
                  <a:moveTo>
                    <a:pt x="1" y="1"/>
                  </a:moveTo>
                  <a:lnTo>
                    <a:pt x="1" y="7474"/>
                  </a:lnTo>
                  <a:lnTo>
                    <a:pt x="585" y="7474"/>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0"/>
            <p:cNvSpPr/>
            <p:nvPr/>
          </p:nvSpPr>
          <p:spPr>
            <a:xfrm>
              <a:off x="3943250" y="4681350"/>
              <a:ext cx="14900" cy="212750"/>
            </a:xfrm>
            <a:custGeom>
              <a:avLst/>
              <a:gdLst/>
              <a:ahLst/>
              <a:cxnLst/>
              <a:rect l="l" t="t" r="r" b="b"/>
              <a:pathLst>
                <a:path w="596" h="8510" extrusionOk="0">
                  <a:moveTo>
                    <a:pt x="1" y="0"/>
                  </a:moveTo>
                  <a:lnTo>
                    <a:pt x="1" y="8509"/>
                  </a:lnTo>
                  <a:lnTo>
                    <a:pt x="595" y="8509"/>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3968875" y="4707225"/>
              <a:ext cx="14650" cy="186875"/>
            </a:xfrm>
            <a:custGeom>
              <a:avLst/>
              <a:gdLst/>
              <a:ahLst/>
              <a:cxnLst/>
              <a:rect l="l" t="t" r="r" b="b"/>
              <a:pathLst>
                <a:path w="586" h="7475" extrusionOk="0">
                  <a:moveTo>
                    <a:pt x="1" y="1"/>
                  </a:moveTo>
                  <a:lnTo>
                    <a:pt x="1" y="7474"/>
                  </a:lnTo>
                  <a:lnTo>
                    <a:pt x="585" y="7474"/>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3994250" y="4757975"/>
              <a:ext cx="14900" cy="136125"/>
            </a:xfrm>
            <a:custGeom>
              <a:avLst/>
              <a:gdLst/>
              <a:ahLst/>
              <a:cxnLst/>
              <a:rect l="l" t="t" r="r" b="b"/>
              <a:pathLst>
                <a:path w="596" h="5445" extrusionOk="0">
                  <a:moveTo>
                    <a:pt x="1" y="1"/>
                  </a:moveTo>
                  <a:lnTo>
                    <a:pt x="1" y="5444"/>
                  </a:lnTo>
                  <a:lnTo>
                    <a:pt x="595" y="5444"/>
                  </a:lnTo>
                  <a:lnTo>
                    <a:pt x="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4019875" y="4782575"/>
              <a:ext cx="14650" cy="111525"/>
            </a:xfrm>
            <a:custGeom>
              <a:avLst/>
              <a:gdLst/>
              <a:ahLst/>
              <a:cxnLst/>
              <a:rect l="l" t="t" r="r" b="b"/>
              <a:pathLst>
                <a:path w="586" h="4461" extrusionOk="0">
                  <a:moveTo>
                    <a:pt x="1" y="1"/>
                  </a:moveTo>
                  <a:lnTo>
                    <a:pt x="1" y="4460"/>
                  </a:lnTo>
                  <a:lnTo>
                    <a:pt x="585" y="4460"/>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4045250" y="4784125"/>
              <a:ext cx="14900" cy="109975"/>
            </a:xfrm>
            <a:custGeom>
              <a:avLst/>
              <a:gdLst/>
              <a:ahLst/>
              <a:cxnLst/>
              <a:rect l="l" t="t" r="r" b="b"/>
              <a:pathLst>
                <a:path w="596" h="4399" extrusionOk="0">
                  <a:moveTo>
                    <a:pt x="1" y="0"/>
                  </a:moveTo>
                  <a:lnTo>
                    <a:pt x="1" y="4398"/>
                  </a:lnTo>
                  <a:lnTo>
                    <a:pt x="595" y="4398"/>
                  </a:lnTo>
                  <a:lnTo>
                    <a:pt x="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0"/>
            <p:cNvSpPr/>
            <p:nvPr/>
          </p:nvSpPr>
          <p:spPr>
            <a:xfrm>
              <a:off x="4070900" y="4765675"/>
              <a:ext cx="14625" cy="128425"/>
            </a:xfrm>
            <a:custGeom>
              <a:avLst/>
              <a:gdLst/>
              <a:ahLst/>
              <a:cxnLst/>
              <a:rect l="l" t="t" r="r" b="b"/>
              <a:pathLst>
                <a:path w="585" h="5137" extrusionOk="0">
                  <a:moveTo>
                    <a:pt x="0" y="0"/>
                  </a:moveTo>
                  <a:lnTo>
                    <a:pt x="0" y="5136"/>
                  </a:lnTo>
                  <a:lnTo>
                    <a:pt x="584" y="5136"/>
                  </a:lnTo>
                  <a:lnTo>
                    <a:pt x="5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0"/>
            <p:cNvSpPr/>
            <p:nvPr/>
          </p:nvSpPr>
          <p:spPr>
            <a:xfrm>
              <a:off x="4096250" y="4730800"/>
              <a:ext cx="14650" cy="163300"/>
            </a:xfrm>
            <a:custGeom>
              <a:avLst/>
              <a:gdLst/>
              <a:ahLst/>
              <a:cxnLst/>
              <a:rect l="l" t="t" r="r" b="b"/>
              <a:pathLst>
                <a:path w="586" h="6532" extrusionOk="0">
                  <a:moveTo>
                    <a:pt x="1" y="1"/>
                  </a:moveTo>
                  <a:lnTo>
                    <a:pt x="1" y="6531"/>
                  </a:lnTo>
                  <a:lnTo>
                    <a:pt x="585" y="6531"/>
                  </a:lnTo>
                  <a:lnTo>
                    <a:pt x="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0"/>
            <p:cNvSpPr/>
            <p:nvPr/>
          </p:nvSpPr>
          <p:spPr>
            <a:xfrm>
              <a:off x="4121900" y="4715425"/>
              <a:ext cx="14625" cy="178675"/>
            </a:xfrm>
            <a:custGeom>
              <a:avLst/>
              <a:gdLst/>
              <a:ahLst/>
              <a:cxnLst/>
              <a:rect l="l" t="t" r="r" b="b"/>
              <a:pathLst>
                <a:path w="585" h="7147" extrusionOk="0">
                  <a:moveTo>
                    <a:pt x="0" y="1"/>
                  </a:moveTo>
                  <a:lnTo>
                    <a:pt x="0" y="7146"/>
                  </a:lnTo>
                  <a:lnTo>
                    <a:pt x="584" y="7146"/>
                  </a:lnTo>
                  <a:lnTo>
                    <a:pt x="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4147250" y="4744150"/>
              <a:ext cx="14650" cy="149950"/>
            </a:xfrm>
            <a:custGeom>
              <a:avLst/>
              <a:gdLst/>
              <a:ahLst/>
              <a:cxnLst/>
              <a:rect l="l" t="t" r="r" b="b"/>
              <a:pathLst>
                <a:path w="586" h="5998" extrusionOk="0">
                  <a:moveTo>
                    <a:pt x="1" y="0"/>
                  </a:moveTo>
                  <a:lnTo>
                    <a:pt x="1" y="5997"/>
                  </a:lnTo>
                  <a:lnTo>
                    <a:pt x="585" y="5997"/>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4172900" y="4748250"/>
              <a:ext cx="14625" cy="145850"/>
            </a:xfrm>
            <a:custGeom>
              <a:avLst/>
              <a:gdLst/>
              <a:ahLst/>
              <a:cxnLst/>
              <a:rect l="l" t="t" r="r" b="b"/>
              <a:pathLst>
                <a:path w="585" h="5834" extrusionOk="0">
                  <a:moveTo>
                    <a:pt x="0" y="0"/>
                  </a:moveTo>
                  <a:lnTo>
                    <a:pt x="0" y="5833"/>
                  </a:lnTo>
                  <a:lnTo>
                    <a:pt x="584" y="5833"/>
                  </a:lnTo>
                  <a:lnTo>
                    <a:pt x="5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4198275" y="4757975"/>
              <a:ext cx="14625" cy="136125"/>
            </a:xfrm>
            <a:custGeom>
              <a:avLst/>
              <a:gdLst/>
              <a:ahLst/>
              <a:cxnLst/>
              <a:rect l="l" t="t" r="r" b="b"/>
              <a:pathLst>
                <a:path w="585" h="5445" extrusionOk="0">
                  <a:moveTo>
                    <a:pt x="0" y="1"/>
                  </a:moveTo>
                  <a:lnTo>
                    <a:pt x="0" y="5444"/>
                  </a:lnTo>
                  <a:lnTo>
                    <a:pt x="584" y="5444"/>
                  </a:lnTo>
                  <a:lnTo>
                    <a:pt x="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4223900" y="4730800"/>
              <a:ext cx="14625" cy="163300"/>
            </a:xfrm>
            <a:custGeom>
              <a:avLst/>
              <a:gdLst/>
              <a:ahLst/>
              <a:cxnLst/>
              <a:rect l="l" t="t" r="r" b="b"/>
              <a:pathLst>
                <a:path w="585" h="6532" extrusionOk="0">
                  <a:moveTo>
                    <a:pt x="0" y="1"/>
                  </a:moveTo>
                  <a:lnTo>
                    <a:pt x="0" y="6531"/>
                  </a:lnTo>
                  <a:lnTo>
                    <a:pt x="584" y="6531"/>
                  </a:lnTo>
                  <a:lnTo>
                    <a:pt x="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4249275" y="4761300"/>
              <a:ext cx="14625" cy="132800"/>
            </a:xfrm>
            <a:custGeom>
              <a:avLst/>
              <a:gdLst/>
              <a:ahLst/>
              <a:cxnLst/>
              <a:rect l="l" t="t" r="r" b="b"/>
              <a:pathLst>
                <a:path w="585" h="5312" extrusionOk="0">
                  <a:moveTo>
                    <a:pt x="0" y="1"/>
                  </a:moveTo>
                  <a:lnTo>
                    <a:pt x="0" y="5311"/>
                  </a:lnTo>
                  <a:lnTo>
                    <a:pt x="584" y="5311"/>
                  </a:lnTo>
                  <a:lnTo>
                    <a:pt x="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4274900" y="4784125"/>
              <a:ext cx="14625" cy="109975"/>
            </a:xfrm>
            <a:custGeom>
              <a:avLst/>
              <a:gdLst/>
              <a:ahLst/>
              <a:cxnLst/>
              <a:rect l="l" t="t" r="r" b="b"/>
              <a:pathLst>
                <a:path w="585" h="4399" extrusionOk="0">
                  <a:moveTo>
                    <a:pt x="0" y="0"/>
                  </a:moveTo>
                  <a:lnTo>
                    <a:pt x="0" y="4398"/>
                  </a:lnTo>
                  <a:lnTo>
                    <a:pt x="585" y="4398"/>
                  </a:lnTo>
                  <a:lnTo>
                    <a:pt x="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0"/>
            <p:cNvSpPr/>
            <p:nvPr/>
          </p:nvSpPr>
          <p:spPr>
            <a:xfrm>
              <a:off x="4300275" y="4730800"/>
              <a:ext cx="14625" cy="163300"/>
            </a:xfrm>
            <a:custGeom>
              <a:avLst/>
              <a:gdLst/>
              <a:ahLst/>
              <a:cxnLst/>
              <a:rect l="l" t="t" r="r" b="b"/>
              <a:pathLst>
                <a:path w="585" h="6532" extrusionOk="0">
                  <a:moveTo>
                    <a:pt x="0" y="1"/>
                  </a:moveTo>
                  <a:lnTo>
                    <a:pt x="0" y="6531"/>
                  </a:lnTo>
                  <a:lnTo>
                    <a:pt x="584" y="6531"/>
                  </a:lnTo>
                  <a:lnTo>
                    <a:pt x="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4102150" y="4778725"/>
              <a:ext cx="193025" cy="87950"/>
            </a:xfrm>
            <a:custGeom>
              <a:avLst/>
              <a:gdLst/>
              <a:ahLst/>
              <a:cxnLst/>
              <a:rect l="l" t="t" r="r" b="b"/>
              <a:pathLst>
                <a:path w="7721" h="3518" extrusionOk="0">
                  <a:moveTo>
                    <a:pt x="1754" y="1"/>
                  </a:moveTo>
                  <a:cubicBezTo>
                    <a:pt x="780" y="1"/>
                    <a:pt x="1" y="780"/>
                    <a:pt x="1" y="1754"/>
                  </a:cubicBezTo>
                  <a:cubicBezTo>
                    <a:pt x="1" y="2728"/>
                    <a:pt x="780" y="3517"/>
                    <a:pt x="1754" y="3517"/>
                  </a:cubicBezTo>
                  <a:lnTo>
                    <a:pt x="5967" y="3517"/>
                  </a:lnTo>
                  <a:cubicBezTo>
                    <a:pt x="6931" y="3517"/>
                    <a:pt x="7720" y="2728"/>
                    <a:pt x="7720" y="1754"/>
                  </a:cubicBezTo>
                  <a:cubicBezTo>
                    <a:pt x="7720" y="790"/>
                    <a:pt x="6931" y="1"/>
                    <a:pt x="5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4091650" y="4768225"/>
              <a:ext cx="193275" cy="88200"/>
            </a:xfrm>
            <a:custGeom>
              <a:avLst/>
              <a:gdLst/>
              <a:ahLst/>
              <a:cxnLst/>
              <a:rect l="l" t="t" r="r" b="b"/>
              <a:pathLst>
                <a:path w="7731" h="3528" extrusionOk="0">
                  <a:moveTo>
                    <a:pt x="1764" y="1"/>
                  </a:moveTo>
                  <a:cubicBezTo>
                    <a:pt x="790" y="1"/>
                    <a:pt x="0" y="790"/>
                    <a:pt x="0" y="1764"/>
                  </a:cubicBezTo>
                  <a:cubicBezTo>
                    <a:pt x="0" y="2738"/>
                    <a:pt x="790" y="3527"/>
                    <a:pt x="1764" y="3527"/>
                  </a:cubicBezTo>
                  <a:lnTo>
                    <a:pt x="5967" y="3527"/>
                  </a:lnTo>
                  <a:cubicBezTo>
                    <a:pt x="6941" y="3527"/>
                    <a:pt x="7730" y="2738"/>
                    <a:pt x="7730" y="1764"/>
                  </a:cubicBezTo>
                  <a:cubicBezTo>
                    <a:pt x="7730" y="790"/>
                    <a:pt x="6941" y="1"/>
                    <a:pt x="5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4100100" y="4775650"/>
              <a:ext cx="176350" cy="73325"/>
            </a:xfrm>
            <a:custGeom>
              <a:avLst/>
              <a:gdLst/>
              <a:ahLst/>
              <a:cxnLst/>
              <a:rect l="l" t="t" r="r" b="b"/>
              <a:pathLst>
                <a:path w="7054" h="2933" extrusionOk="0">
                  <a:moveTo>
                    <a:pt x="1477" y="1"/>
                  </a:moveTo>
                  <a:cubicBezTo>
                    <a:pt x="667" y="1"/>
                    <a:pt x="1" y="657"/>
                    <a:pt x="11" y="1467"/>
                  </a:cubicBezTo>
                  <a:cubicBezTo>
                    <a:pt x="11" y="2277"/>
                    <a:pt x="667" y="2933"/>
                    <a:pt x="1477" y="2933"/>
                  </a:cubicBezTo>
                  <a:lnTo>
                    <a:pt x="5588" y="2933"/>
                  </a:lnTo>
                  <a:cubicBezTo>
                    <a:pt x="6398" y="2933"/>
                    <a:pt x="7054" y="2277"/>
                    <a:pt x="7054" y="1467"/>
                  </a:cubicBezTo>
                  <a:cubicBezTo>
                    <a:pt x="7054" y="657"/>
                    <a:pt x="6398" y="1"/>
                    <a:pt x="55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3873025" y="4778725"/>
              <a:ext cx="193025" cy="87950"/>
            </a:xfrm>
            <a:custGeom>
              <a:avLst/>
              <a:gdLst/>
              <a:ahLst/>
              <a:cxnLst/>
              <a:rect l="l" t="t" r="r" b="b"/>
              <a:pathLst>
                <a:path w="7721" h="3518" extrusionOk="0">
                  <a:moveTo>
                    <a:pt x="1764" y="1"/>
                  </a:moveTo>
                  <a:cubicBezTo>
                    <a:pt x="790" y="1"/>
                    <a:pt x="1" y="780"/>
                    <a:pt x="1" y="1754"/>
                  </a:cubicBezTo>
                  <a:cubicBezTo>
                    <a:pt x="1" y="2728"/>
                    <a:pt x="790" y="3517"/>
                    <a:pt x="1764" y="3517"/>
                  </a:cubicBezTo>
                  <a:lnTo>
                    <a:pt x="5967" y="3517"/>
                  </a:lnTo>
                  <a:cubicBezTo>
                    <a:pt x="6941" y="3517"/>
                    <a:pt x="7720" y="2728"/>
                    <a:pt x="7720" y="1754"/>
                  </a:cubicBezTo>
                  <a:cubicBezTo>
                    <a:pt x="7720" y="790"/>
                    <a:pt x="6941" y="1"/>
                    <a:pt x="5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3861000" y="4768225"/>
              <a:ext cx="193250" cy="88200"/>
            </a:xfrm>
            <a:custGeom>
              <a:avLst/>
              <a:gdLst/>
              <a:ahLst/>
              <a:cxnLst/>
              <a:rect l="l" t="t" r="r" b="b"/>
              <a:pathLst>
                <a:path w="7730" h="3528" extrusionOk="0">
                  <a:moveTo>
                    <a:pt x="1763" y="1"/>
                  </a:moveTo>
                  <a:cubicBezTo>
                    <a:pt x="789" y="1"/>
                    <a:pt x="0" y="790"/>
                    <a:pt x="0" y="1764"/>
                  </a:cubicBezTo>
                  <a:cubicBezTo>
                    <a:pt x="0" y="2738"/>
                    <a:pt x="789" y="3527"/>
                    <a:pt x="1763" y="3527"/>
                  </a:cubicBezTo>
                  <a:lnTo>
                    <a:pt x="5966" y="3527"/>
                  </a:lnTo>
                  <a:cubicBezTo>
                    <a:pt x="6940" y="3527"/>
                    <a:pt x="7730" y="2738"/>
                    <a:pt x="7730" y="1764"/>
                  </a:cubicBezTo>
                  <a:cubicBezTo>
                    <a:pt x="7730" y="790"/>
                    <a:pt x="6940" y="1"/>
                    <a:pt x="5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3869450" y="4775650"/>
              <a:ext cx="176350" cy="73325"/>
            </a:xfrm>
            <a:custGeom>
              <a:avLst/>
              <a:gdLst/>
              <a:ahLst/>
              <a:cxnLst/>
              <a:rect l="l" t="t" r="r" b="b"/>
              <a:pathLst>
                <a:path w="7054" h="2933" extrusionOk="0">
                  <a:moveTo>
                    <a:pt x="1477" y="1"/>
                  </a:moveTo>
                  <a:cubicBezTo>
                    <a:pt x="667" y="1"/>
                    <a:pt x="0" y="657"/>
                    <a:pt x="11" y="1467"/>
                  </a:cubicBezTo>
                  <a:cubicBezTo>
                    <a:pt x="11" y="2277"/>
                    <a:pt x="667" y="2933"/>
                    <a:pt x="1477" y="2933"/>
                  </a:cubicBezTo>
                  <a:lnTo>
                    <a:pt x="5587" y="2933"/>
                  </a:lnTo>
                  <a:cubicBezTo>
                    <a:pt x="6397" y="2933"/>
                    <a:pt x="7053" y="2277"/>
                    <a:pt x="7053" y="1467"/>
                  </a:cubicBezTo>
                  <a:cubicBezTo>
                    <a:pt x="7053" y="657"/>
                    <a:pt x="6397" y="1"/>
                    <a:pt x="55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3917625" y="4802050"/>
              <a:ext cx="21050" cy="25150"/>
            </a:xfrm>
            <a:custGeom>
              <a:avLst/>
              <a:gdLst/>
              <a:ahLst/>
              <a:cxnLst/>
              <a:rect l="l" t="t" r="r" b="b"/>
              <a:pathLst>
                <a:path w="842" h="1006" extrusionOk="0">
                  <a:moveTo>
                    <a:pt x="452" y="1"/>
                  </a:moveTo>
                  <a:cubicBezTo>
                    <a:pt x="380" y="1"/>
                    <a:pt x="308" y="11"/>
                    <a:pt x="247" y="32"/>
                  </a:cubicBezTo>
                  <a:cubicBezTo>
                    <a:pt x="195" y="62"/>
                    <a:pt x="144" y="93"/>
                    <a:pt x="113" y="134"/>
                  </a:cubicBezTo>
                  <a:cubicBezTo>
                    <a:pt x="83" y="185"/>
                    <a:pt x="62" y="237"/>
                    <a:pt x="62" y="298"/>
                  </a:cubicBezTo>
                  <a:cubicBezTo>
                    <a:pt x="62" y="360"/>
                    <a:pt x="83" y="411"/>
                    <a:pt x="113" y="452"/>
                  </a:cubicBezTo>
                  <a:cubicBezTo>
                    <a:pt x="144" y="493"/>
                    <a:pt x="185" y="513"/>
                    <a:pt x="226" y="534"/>
                  </a:cubicBezTo>
                  <a:cubicBezTo>
                    <a:pt x="267" y="554"/>
                    <a:pt x="318" y="575"/>
                    <a:pt x="390" y="595"/>
                  </a:cubicBezTo>
                  <a:cubicBezTo>
                    <a:pt x="431" y="606"/>
                    <a:pt x="462" y="616"/>
                    <a:pt x="493" y="626"/>
                  </a:cubicBezTo>
                  <a:cubicBezTo>
                    <a:pt x="513" y="636"/>
                    <a:pt x="534" y="647"/>
                    <a:pt x="554" y="657"/>
                  </a:cubicBezTo>
                  <a:cubicBezTo>
                    <a:pt x="564" y="677"/>
                    <a:pt x="575" y="688"/>
                    <a:pt x="575" y="718"/>
                  </a:cubicBezTo>
                  <a:cubicBezTo>
                    <a:pt x="575" y="739"/>
                    <a:pt x="564" y="759"/>
                    <a:pt x="544" y="770"/>
                  </a:cubicBezTo>
                  <a:cubicBezTo>
                    <a:pt x="523" y="790"/>
                    <a:pt x="493" y="790"/>
                    <a:pt x="452" y="790"/>
                  </a:cubicBezTo>
                  <a:cubicBezTo>
                    <a:pt x="400" y="790"/>
                    <a:pt x="339" y="780"/>
                    <a:pt x="277" y="749"/>
                  </a:cubicBezTo>
                  <a:cubicBezTo>
                    <a:pt x="206" y="729"/>
                    <a:pt x="154" y="688"/>
                    <a:pt x="103" y="647"/>
                  </a:cubicBezTo>
                  <a:lnTo>
                    <a:pt x="1" y="841"/>
                  </a:lnTo>
                  <a:cubicBezTo>
                    <a:pt x="62" y="893"/>
                    <a:pt x="134" y="934"/>
                    <a:pt x="216" y="965"/>
                  </a:cubicBezTo>
                  <a:cubicBezTo>
                    <a:pt x="288" y="985"/>
                    <a:pt x="370" y="1006"/>
                    <a:pt x="452" y="1006"/>
                  </a:cubicBezTo>
                  <a:cubicBezTo>
                    <a:pt x="523" y="1006"/>
                    <a:pt x="595" y="995"/>
                    <a:pt x="646" y="965"/>
                  </a:cubicBezTo>
                  <a:cubicBezTo>
                    <a:pt x="708" y="944"/>
                    <a:pt x="759" y="913"/>
                    <a:pt x="790" y="862"/>
                  </a:cubicBezTo>
                  <a:cubicBezTo>
                    <a:pt x="821" y="821"/>
                    <a:pt x="841" y="759"/>
                    <a:pt x="841" y="698"/>
                  </a:cubicBezTo>
                  <a:cubicBezTo>
                    <a:pt x="841" y="636"/>
                    <a:pt x="831" y="585"/>
                    <a:pt x="790" y="544"/>
                  </a:cubicBezTo>
                  <a:cubicBezTo>
                    <a:pt x="759" y="503"/>
                    <a:pt x="728" y="472"/>
                    <a:pt x="677" y="452"/>
                  </a:cubicBezTo>
                  <a:cubicBezTo>
                    <a:pt x="636" y="431"/>
                    <a:pt x="585" y="411"/>
                    <a:pt x="513" y="390"/>
                  </a:cubicBezTo>
                  <a:cubicBezTo>
                    <a:pt x="472" y="380"/>
                    <a:pt x="431" y="370"/>
                    <a:pt x="411" y="360"/>
                  </a:cubicBezTo>
                  <a:cubicBezTo>
                    <a:pt x="390" y="349"/>
                    <a:pt x="370" y="339"/>
                    <a:pt x="359" y="329"/>
                  </a:cubicBezTo>
                  <a:cubicBezTo>
                    <a:pt x="339" y="308"/>
                    <a:pt x="329" y="298"/>
                    <a:pt x="329" y="278"/>
                  </a:cubicBezTo>
                  <a:cubicBezTo>
                    <a:pt x="329" y="247"/>
                    <a:pt x="339" y="237"/>
                    <a:pt x="359" y="226"/>
                  </a:cubicBezTo>
                  <a:cubicBezTo>
                    <a:pt x="380" y="216"/>
                    <a:pt x="400" y="206"/>
                    <a:pt x="431" y="206"/>
                  </a:cubicBezTo>
                  <a:cubicBezTo>
                    <a:pt x="472" y="206"/>
                    <a:pt x="523" y="216"/>
                    <a:pt x="575" y="237"/>
                  </a:cubicBezTo>
                  <a:cubicBezTo>
                    <a:pt x="636" y="257"/>
                    <a:pt x="698" y="278"/>
                    <a:pt x="749" y="308"/>
                  </a:cubicBezTo>
                  <a:lnTo>
                    <a:pt x="841" y="103"/>
                  </a:lnTo>
                  <a:cubicBezTo>
                    <a:pt x="790" y="73"/>
                    <a:pt x="728" y="52"/>
                    <a:pt x="657" y="32"/>
                  </a:cubicBezTo>
                  <a:cubicBezTo>
                    <a:pt x="595" y="11"/>
                    <a:pt x="523"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3941975" y="4802575"/>
              <a:ext cx="19500" cy="24100"/>
            </a:xfrm>
            <a:custGeom>
              <a:avLst/>
              <a:gdLst/>
              <a:ahLst/>
              <a:cxnLst/>
              <a:rect l="l" t="t" r="r" b="b"/>
              <a:pathLst>
                <a:path w="780" h="964" extrusionOk="0">
                  <a:moveTo>
                    <a:pt x="1" y="0"/>
                  </a:moveTo>
                  <a:lnTo>
                    <a:pt x="1" y="964"/>
                  </a:lnTo>
                  <a:lnTo>
                    <a:pt x="780" y="964"/>
                  </a:lnTo>
                  <a:lnTo>
                    <a:pt x="780" y="769"/>
                  </a:lnTo>
                  <a:lnTo>
                    <a:pt x="247" y="769"/>
                  </a:lnTo>
                  <a:lnTo>
                    <a:pt x="247" y="585"/>
                  </a:lnTo>
                  <a:lnTo>
                    <a:pt x="708" y="585"/>
                  </a:lnTo>
                  <a:lnTo>
                    <a:pt x="708" y="380"/>
                  </a:lnTo>
                  <a:lnTo>
                    <a:pt x="247" y="380"/>
                  </a:lnTo>
                  <a:lnTo>
                    <a:pt x="247" y="195"/>
                  </a:lnTo>
                  <a:lnTo>
                    <a:pt x="759" y="195"/>
                  </a:lnTo>
                  <a:lnTo>
                    <a:pt x="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3965300" y="4802575"/>
              <a:ext cx="16675" cy="24100"/>
            </a:xfrm>
            <a:custGeom>
              <a:avLst/>
              <a:gdLst/>
              <a:ahLst/>
              <a:cxnLst/>
              <a:rect l="l" t="t" r="r" b="b"/>
              <a:pathLst>
                <a:path w="667" h="964" extrusionOk="0">
                  <a:moveTo>
                    <a:pt x="0" y="0"/>
                  </a:moveTo>
                  <a:lnTo>
                    <a:pt x="0" y="964"/>
                  </a:lnTo>
                  <a:lnTo>
                    <a:pt x="667" y="964"/>
                  </a:lnTo>
                  <a:lnTo>
                    <a:pt x="667" y="749"/>
                  </a:lnTo>
                  <a:lnTo>
                    <a:pt x="246" y="749"/>
                  </a:lnTo>
                  <a:lnTo>
                    <a:pt x="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3984775" y="4802575"/>
              <a:ext cx="16675" cy="24100"/>
            </a:xfrm>
            <a:custGeom>
              <a:avLst/>
              <a:gdLst/>
              <a:ahLst/>
              <a:cxnLst/>
              <a:rect l="l" t="t" r="r" b="b"/>
              <a:pathLst>
                <a:path w="667" h="964" extrusionOk="0">
                  <a:moveTo>
                    <a:pt x="1" y="0"/>
                  </a:moveTo>
                  <a:lnTo>
                    <a:pt x="1" y="964"/>
                  </a:lnTo>
                  <a:lnTo>
                    <a:pt x="667" y="964"/>
                  </a:lnTo>
                  <a:lnTo>
                    <a:pt x="667" y="749"/>
                  </a:lnTo>
                  <a:lnTo>
                    <a:pt x="247" y="749"/>
                  </a:lnTo>
                  <a:lnTo>
                    <a:pt x="2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4156225" y="4802575"/>
              <a:ext cx="21300" cy="24100"/>
            </a:xfrm>
            <a:custGeom>
              <a:avLst/>
              <a:gdLst/>
              <a:ahLst/>
              <a:cxnLst/>
              <a:rect l="l" t="t" r="r" b="b"/>
              <a:pathLst>
                <a:path w="852" h="964" extrusionOk="0">
                  <a:moveTo>
                    <a:pt x="442" y="195"/>
                  </a:moveTo>
                  <a:cubicBezTo>
                    <a:pt x="483" y="195"/>
                    <a:pt x="503" y="205"/>
                    <a:pt x="524" y="216"/>
                  </a:cubicBezTo>
                  <a:cubicBezTo>
                    <a:pt x="544" y="236"/>
                    <a:pt x="554" y="257"/>
                    <a:pt x="554" y="287"/>
                  </a:cubicBezTo>
                  <a:cubicBezTo>
                    <a:pt x="554" y="318"/>
                    <a:pt x="544" y="339"/>
                    <a:pt x="524" y="359"/>
                  </a:cubicBezTo>
                  <a:cubicBezTo>
                    <a:pt x="503" y="369"/>
                    <a:pt x="483" y="380"/>
                    <a:pt x="442" y="380"/>
                  </a:cubicBezTo>
                  <a:lnTo>
                    <a:pt x="247" y="380"/>
                  </a:lnTo>
                  <a:lnTo>
                    <a:pt x="247" y="195"/>
                  </a:lnTo>
                  <a:close/>
                  <a:moveTo>
                    <a:pt x="442" y="564"/>
                  </a:moveTo>
                  <a:cubicBezTo>
                    <a:pt x="493" y="564"/>
                    <a:pt x="524" y="574"/>
                    <a:pt x="554" y="595"/>
                  </a:cubicBezTo>
                  <a:cubicBezTo>
                    <a:pt x="575" y="615"/>
                    <a:pt x="585" y="636"/>
                    <a:pt x="585" y="667"/>
                  </a:cubicBezTo>
                  <a:cubicBezTo>
                    <a:pt x="585" y="697"/>
                    <a:pt x="575" y="728"/>
                    <a:pt x="554" y="738"/>
                  </a:cubicBezTo>
                  <a:cubicBezTo>
                    <a:pt x="524" y="759"/>
                    <a:pt x="493" y="769"/>
                    <a:pt x="442" y="769"/>
                  </a:cubicBezTo>
                  <a:lnTo>
                    <a:pt x="247" y="769"/>
                  </a:lnTo>
                  <a:lnTo>
                    <a:pt x="247" y="564"/>
                  </a:lnTo>
                  <a:close/>
                  <a:moveTo>
                    <a:pt x="1" y="0"/>
                  </a:moveTo>
                  <a:lnTo>
                    <a:pt x="1" y="964"/>
                  </a:lnTo>
                  <a:lnTo>
                    <a:pt x="472" y="964"/>
                  </a:lnTo>
                  <a:cubicBezTo>
                    <a:pt x="554" y="964"/>
                    <a:pt x="616" y="954"/>
                    <a:pt x="677" y="933"/>
                  </a:cubicBezTo>
                  <a:cubicBezTo>
                    <a:pt x="729" y="913"/>
                    <a:pt x="770" y="882"/>
                    <a:pt x="800" y="841"/>
                  </a:cubicBezTo>
                  <a:cubicBezTo>
                    <a:pt x="831" y="800"/>
                    <a:pt x="852" y="749"/>
                    <a:pt x="852" y="697"/>
                  </a:cubicBezTo>
                  <a:cubicBezTo>
                    <a:pt x="852" y="636"/>
                    <a:pt x="831" y="585"/>
                    <a:pt x="800" y="533"/>
                  </a:cubicBezTo>
                  <a:cubicBezTo>
                    <a:pt x="759" y="492"/>
                    <a:pt x="708" y="462"/>
                    <a:pt x="647" y="451"/>
                  </a:cubicBezTo>
                  <a:cubicBezTo>
                    <a:pt x="698" y="441"/>
                    <a:pt x="739" y="410"/>
                    <a:pt x="770" y="369"/>
                  </a:cubicBezTo>
                  <a:cubicBezTo>
                    <a:pt x="800" y="339"/>
                    <a:pt x="821" y="287"/>
                    <a:pt x="821" y="246"/>
                  </a:cubicBezTo>
                  <a:cubicBezTo>
                    <a:pt x="821" y="195"/>
                    <a:pt x="800" y="144"/>
                    <a:pt x="770" y="113"/>
                  </a:cubicBezTo>
                  <a:cubicBezTo>
                    <a:pt x="749" y="72"/>
                    <a:pt x="698" y="41"/>
                    <a:pt x="647" y="31"/>
                  </a:cubicBezTo>
                  <a:cubicBezTo>
                    <a:pt x="595" y="11"/>
                    <a:pt x="53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4180575" y="4802575"/>
              <a:ext cx="22075" cy="24625"/>
            </a:xfrm>
            <a:custGeom>
              <a:avLst/>
              <a:gdLst/>
              <a:ahLst/>
              <a:cxnLst/>
              <a:rect l="l" t="t" r="r" b="b"/>
              <a:pathLst>
                <a:path w="883" h="985" extrusionOk="0">
                  <a:moveTo>
                    <a:pt x="1" y="0"/>
                  </a:moveTo>
                  <a:lnTo>
                    <a:pt x="1" y="564"/>
                  </a:lnTo>
                  <a:cubicBezTo>
                    <a:pt x="1" y="646"/>
                    <a:pt x="11" y="728"/>
                    <a:pt x="52" y="790"/>
                  </a:cubicBezTo>
                  <a:cubicBezTo>
                    <a:pt x="93" y="851"/>
                    <a:pt x="144" y="902"/>
                    <a:pt x="206" y="933"/>
                  </a:cubicBezTo>
                  <a:cubicBezTo>
                    <a:pt x="277" y="964"/>
                    <a:pt x="349" y="985"/>
                    <a:pt x="441" y="985"/>
                  </a:cubicBezTo>
                  <a:cubicBezTo>
                    <a:pt x="534" y="985"/>
                    <a:pt x="605" y="964"/>
                    <a:pt x="667" y="933"/>
                  </a:cubicBezTo>
                  <a:cubicBezTo>
                    <a:pt x="739" y="902"/>
                    <a:pt x="790" y="851"/>
                    <a:pt x="821" y="790"/>
                  </a:cubicBezTo>
                  <a:cubicBezTo>
                    <a:pt x="862" y="728"/>
                    <a:pt x="882" y="646"/>
                    <a:pt x="882" y="564"/>
                  </a:cubicBezTo>
                  <a:lnTo>
                    <a:pt x="882" y="0"/>
                  </a:lnTo>
                  <a:lnTo>
                    <a:pt x="626" y="0"/>
                  </a:lnTo>
                  <a:lnTo>
                    <a:pt x="626" y="564"/>
                  </a:lnTo>
                  <a:cubicBezTo>
                    <a:pt x="626" y="626"/>
                    <a:pt x="605" y="677"/>
                    <a:pt x="575" y="718"/>
                  </a:cubicBezTo>
                  <a:cubicBezTo>
                    <a:pt x="544" y="749"/>
                    <a:pt x="493" y="769"/>
                    <a:pt x="441" y="769"/>
                  </a:cubicBezTo>
                  <a:cubicBezTo>
                    <a:pt x="390" y="769"/>
                    <a:pt x="339" y="749"/>
                    <a:pt x="308" y="718"/>
                  </a:cubicBezTo>
                  <a:cubicBezTo>
                    <a:pt x="267" y="677"/>
                    <a:pt x="247" y="626"/>
                    <a:pt x="247" y="564"/>
                  </a:cubicBezTo>
                  <a:lnTo>
                    <a:pt x="2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0"/>
            <p:cNvSpPr/>
            <p:nvPr/>
          </p:nvSpPr>
          <p:spPr>
            <a:xfrm>
              <a:off x="4204425" y="4802575"/>
              <a:ext cx="23850" cy="24100"/>
            </a:xfrm>
            <a:custGeom>
              <a:avLst/>
              <a:gdLst/>
              <a:ahLst/>
              <a:cxnLst/>
              <a:rect l="l" t="t" r="r" b="b"/>
              <a:pathLst>
                <a:path w="954" h="964" extrusionOk="0">
                  <a:moveTo>
                    <a:pt x="0" y="0"/>
                  </a:moveTo>
                  <a:lnTo>
                    <a:pt x="349" y="667"/>
                  </a:lnTo>
                  <a:lnTo>
                    <a:pt x="349" y="964"/>
                  </a:lnTo>
                  <a:lnTo>
                    <a:pt x="605" y="964"/>
                  </a:lnTo>
                  <a:lnTo>
                    <a:pt x="605" y="656"/>
                  </a:lnTo>
                  <a:lnTo>
                    <a:pt x="953" y="0"/>
                  </a:lnTo>
                  <a:lnTo>
                    <a:pt x="707" y="0"/>
                  </a:lnTo>
                  <a:lnTo>
                    <a:pt x="482" y="410"/>
                  </a:lnTo>
                  <a:lnTo>
                    <a:pt x="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0"/>
            <p:cNvSpPr/>
            <p:nvPr/>
          </p:nvSpPr>
          <p:spPr>
            <a:xfrm>
              <a:off x="3937425" y="4728250"/>
              <a:ext cx="43975" cy="31925"/>
            </a:xfrm>
            <a:custGeom>
              <a:avLst/>
              <a:gdLst/>
              <a:ahLst/>
              <a:cxnLst/>
              <a:rect l="l" t="t" r="r" b="b"/>
              <a:pathLst>
                <a:path w="1759" h="1277" extrusionOk="0">
                  <a:moveTo>
                    <a:pt x="232" y="0"/>
                  </a:moveTo>
                  <a:cubicBezTo>
                    <a:pt x="85" y="0"/>
                    <a:pt x="0" y="178"/>
                    <a:pt x="90" y="298"/>
                  </a:cubicBezTo>
                  <a:lnTo>
                    <a:pt x="716" y="1200"/>
                  </a:lnTo>
                  <a:cubicBezTo>
                    <a:pt x="757" y="1251"/>
                    <a:pt x="818" y="1277"/>
                    <a:pt x="878" y="1277"/>
                  </a:cubicBezTo>
                  <a:cubicBezTo>
                    <a:pt x="939" y="1277"/>
                    <a:pt x="998" y="1251"/>
                    <a:pt x="1033" y="1200"/>
                  </a:cubicBezTo>
                  <a:lnTo>
                    <a:pt x="1669" y="298"/>
                  </a:lnTo>
                  <a:cubicBezTo>
                    <a:pt x="1759" y="178"/>
                    <a:pt x="1674" y="0"/>
                    <a:pt x="1518" y="0"/>
                  </a:cubicBezTo>
                  <a:cubicBezTo>
                    <a:pt x="1514" y="0"/>
                    <a:pt x="1509" y="0"/>
                    <a:pt x="1505" y="0"/>
                  </a:cubicBezTo>
                  <a:lnTo>
                    <a:pt x="244" y="0"/>
                  </a:lnTo>
                  <a:cubicBezTo>
                    <a:pt x="240" y="0"/>
                    <a:pt x="236"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4172900" y="4728175"/>
              <a:ext cx="43850" cy="32125"/>
            </a:xfrm>
            <a:custGeom>
              <a:avLst/>
              <a:gdLst/>
              <a:ahLst/>
              <a:cxnLst/>
              <a:rect l="l" t="t" r="r" b="b"/>
              <a:pathLst>
                <a:path w="1754" h="1285" extrusionOk="0">
                  <a:moveTo>
                    <a:pt x="877" y="1"/>
                  </a:moveTo>
                  <a:cubicBezTo>
                    <a:pt x="818" y="1"/>
                    <a:pt x="759" y="29"/>
                    <a:pt x="718" y="85"/>
                  </a:cubicBezTo>
                  <a:lnTo>
                    <a:pt x="92" y="977"/>
                  </a:lnTo>
                  <a:cubicBezTo>
                    <a:pt x="0" y="1111"/>
                    <a:pt x="92" y="1285"/>
                    <a:pt x="246" y="1285"/>
                  </a:cubicBezTo>
                  <a:lnTo>
                    <a:pt x="1507" y="1285"/>
                  </a:lnTo>
                  <a:cubicBezTo>
                    <a:pt x="1661" y="1285"/>
                    <a:pt x="1753" y="1111"/>
                    <a:pt x="1661" y="977"/>
                  </a:cubicBezTo>
                  <a:lnTo>
                    <a:pt x="1036" y="85"/>
                  </a:lnTo>
                  <a:cubicBezTo>
                    <a:pt x="995" y="29"/>
                    <a:pt x="936" y="1"/>
                    <a:pt x="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3221300" y="4478375"/>
              <a:ext cx="322425" cy="320650"/>
            </a:xfrm>
            <a:custGeom>
              <a:avLst/>
              <a:gdLst/>
              <a:ahLst/>
              <a:cxnLst/>
              <a:rect l="l" t="t" r="r" b="b"/>
              <a:pathLst>
                <a:path w="12897" h="12826" extrusionOk="0">
                  <a:moveTo>
                    <a:pt x="6434" y="0"/>
                  </a:moveTo>
                  <a:cubicBezTo>
                    <a:pt x="6415" y="0"/>
                    <a:pt x="6396" y="0"/>
                    <a:pt x="6377" y="0"/>
                  </a:cubicBezTo>
                  <a:cubicBezTo>
                    <a:pt x="2840" y="41"/>
                    <a:pt x="0" y="2932"/>
                    <a:pt x="31" y="6479"/>
                  </a:cubicBezTo>
                  <a:cubicBezTo>
                    <a:pt x="72" y="9991"/>
                    <a:pt x="2932" y="12825"/>
                    <a:pt x="6435" y="12825"/>
                  </a:cubicBezTo>
                  <a:cubicBezTo>
                    <a:pt x="6460" y="12825"/>
                    <a:pt x="6485" y="12825"/>
                    <a:pt x="6510" y="12825"/>
                  </a:cubicBezTo>
                  <a:cubicBezTo>
                    <a:pt x="10047" y="12794"/>
                    <a:pt x="12897" y="9893"/>
                    <a:pt x="12856" y="6346"/>
                  </a:cubicBezTo>
                  <a:cubicBezTo>
                    <a:pt x="12825" y="2828"/>
                    <a:pt x="9955" y="0"/>
                    <a:pt x="6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3180300" y="4442400"/>
              <a:ext cx="422125" cy="392525"/>
            </a:xfrm>
            <a:custGeom>
              <a:avLst/>
              <a:gdLst/>
              <a:ahLst/>
              <a:cxnLst/>
              <a:rect l="l" t="t" r="r" b="b"/>
              <a:pathLst>
                <a:path w="16885" h="15701" extrusionOk="0">
                  <a:moveTo>
                    <a:pt x="8114" y="1789"/>
                  </a:moveTo>
                  <a:cubicBezTo>
                    <a:pt x="8275" y="1789"/>
                    <a:pt x="8438" y="1795"/>
                    <a:pt x="8601" y="1808"/>
                  </a:cubicBezTo>
                  <a:cubicBezTo>
                    <a:pt x="11041" y="2013"/>
                    <a:pt x="13112" y="3674"/>
                    <a:pt x="13860" y="6001"/>
                  </a:cubicBezTo>
                  <a:cubicBezTo>
                    <a:pt x="14598" y="8339"/>
                    <a:pt x="13870" y="10891"/>
                    <a:pt x="11994" y="12470"/>
                  </a:cubicBezTo>
                  <a:cubicBezTo>
                    <a:pt x="10858" y="13428"/>
                    <a:pt x="9472" y="13897"/>
                    <a:pt x="8093" y="13897"/>
                  </a:cubicBezTo>
                  <a:cubicBezTo>
                    <a:pt x="6374" y="13897"/>
                    <a:pt x="4665" y="13169"/>
                    <a:pt x="3465" y="11752"/>
                  </a:cubicBezTo>
                  <a:cubicBezTo>
                    <a:pt x="1886" y="9876"/>
                    <a:pt x="1589" y="7242"/>
                    <a:pt x="2717" y="5068"/>
                  </a:cubicBezTo>
                  <a:cubicBezTo>
                    <a:pt x="3759" y="3040"/>
                    <a:pt x="5855" y="1789"/>
                    <a:pt x="8114" y="1789"/>
                  </a:cubicBezTo>
                  <a:close/>
                  <a:moveTo>
                    <a:pt x="8091" y="1"/>
                  </a:moveTo>
                  <a:cubicBezTo>
                    <a:pt x="7293" y="1"/>
                    <a:pt x="6487" y="122"/>
                    <a:pt x="5700" y="373"/>
                  </a:cubicBezTo>
                  <a:cubicBezTo>
                    <a:pt x="2676" y="1337"/>
                    <a:pt x="533" y="4033"/>
                    <a:pt x="267" y="7190"/>
                  </a:cubicBezTo>
                  <a:cubicBezTo>
                    <a:pt x="0" y="10358"/>
                    <a:pt x="1671" y="13372"/>
                    <a:pt x="4490" y="14828"/>
                  </a:cubicBezTo>
                  <a:cubicBezTo>
                    <a:pt x="5625" y="15414"/>
                    <a:pt x="6858" y="15701"/>
                    <a:pt x="8084" y="15701"/>
                  </a:cubicBezTo>
                  <a:cubicBezTo>
                    <a:pt x="9905" y="15701"/>
                    <a:pt x="11711" y="15068"/>
                    <a:pt x="13163" y="13844"/>
                  </a:cubicBezTo>
                  <a:cubicBezTo>
                    <a:pt x="16474" y="11045"/>
                    <a:pt x="16884" y="6093"/>
                    <a:pt x="14086" y="2782"/>
                  </a:cubicBezTo>
                  <a:cubicBezTo>
                    <a:pt x="12569" y="985"/>
                    <a:pt x="10362" y="1"/>
                    <a:pt x="8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0"/>
            <p:cNvSpPr/>
            <p:nvPr/>
          </p:nvSpPr>
          <p:spPr>
            <a:xfrm>
              <a:off x="3203100" y="4475075"/>
              <a:ext cx="313975" cy="220400"/>
            </a:xfrm>
            <a:custGeom>
              <a:avLst/>
              <a:gdLst/>
              <a:ahLst/>
              <a:cxnLst/>
              <a:rect l="l" t="t" r="r" b="b"/>
              <a:pathLst>
                <a:path w="12559" h="8816" extrusionOk="0">
                  <a:moveTo>
                    <a:pt x="6948" y="1"/>
                  </a:moveTo>
                  <a:cubicBezTo>
                    <a:pt x="6106" y="1"/>
                    <a:pt x="5249" y="178"/>
                    <a:pt x="4429" y="553"/>
                  </a:cubicBezTo>
                  <a:cubicBezTo>
                    <a:pt x="1302" y="1988"/>
                    <a:pt x="0" y="5750"/>
                    <a:pt x="1569" y="8815"/>
                  </a:cubicBezTo>
                  <a:cubicBezTo>
                    <a:pt x="585" y="6386"/>
                    <a:pt x="1272" y="3608"/>
                    <a:pt x="3271" y="1916"/>
                  </a:cubicBezTo>
                  <a:cubicBezTo>
                    <a:pt x="4420" y="945"/>
                    <a:pt x="5801" y="485"/>
                    <a:pt x="7167" y="485"/>
                  </a:cubicBezTo>
                  <a:cubicBezTo>
                    <a:pt x="9336" y="485"/>
                    <a:pt x="11464" y="1646"/>
                    <a:pt x="12559" y="3772"/>
                  </a:cubicBezTo>
                  <a:cubicBezTo>
                    <a:pt x="11597" y="1416"/>
                    <a:pt x="9331" y="1"/>
                    <a:pt x="6948" y="1"/>
                  </a:cubicBezTo>
                  <a:close/>
                </a:path>
              </a:pathLst>
            </a:custGeom>
            <a:solidFill>
              <a:srgbClr val="499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0"/>
            <p:cNvSpPr/>
            <p:nvPr/>
          </p:nvSpPr>
          <p:spPr>
            <a:xfrm>
              <a:off x="3201550" y="4550900"/>
              <a:ext cx="407275" cy="285400"/>
            </a:xfrm>
            <a:custGeom>
              <a:avLst/>
              <a:gdLst/>
              <a:ahLst/>
              <a:cxnLst/>
              <a:rect l="l" t="t" r="r" b="b"/>
              <a:pathLst>
                <a:path w="16291" h="11416" extrusionOk="0">
                  <a:moveTo>
                    <a:pt x="14261" y="0"/>
                  </a:moveTo>
                  <a:lnTo>
                    <a:pt x="14261" y="0"/>
                  </a:lnTo>
                  <a:cubicBezTo>
                    <a:pt x="15850" y="3896"/>
                    <a:pt x="14087" y="8345"/>
                    <a:pt x="10263" y="10098"/>
                  </a:cubicBezTo>
                  <a:cubicBezTo>
                    <a:pt x="9203" y="10583"/>
                    <a:pt x="8091" y="10813"/>
                    <a:pt x="6996" y="10813"/>
                  </a:cubicBezTo>
                  <a:cubicBezTo>
                    <a:pt x="4130" y="10813"/>
                    <a:pt x="1381" y="9236"/>
                    <a:pt x="1" y="6520"/>
                  </a:cubicBezTo>
                  <a:lnTo>
                    <a:pt x="1" y="6520"/>
                  </a:lnTo>
                  <a:cubicBezTo>
                    <a:pt x="1244" y="9581"/>
                    <a:pt x="4183" y="11416"/>
                    <a:pt x="7271" y="11416"/>
                  </a:cubicBezTo>
                  <a:cubicBezTo>
                    <a:pt x="8361" y="11416"/>
                    <a:pt x="9470" y="11187"/>
                    <a:pt x="10529" y="10703"/>
                  </a:cubicBezTo>
                  <a:cubicBezTo>
                    <a:pt x="14599" y="8837"/>
                    <a:pt x="16291" y="3978"/>
                    <a:pt x="14261" y="0"/>
                  </a:cubicBezTo>
                  <a:close/>
                </a:path>
              </a:pathLst>
            </a:custGeom>
            <a:solidFill>
              <a:srgbClr val="499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3117750" y="4722600"/>
              <a:ext cx="156100" cy="147150"/>
            </a:xfrm>
            <a:custGeom>
              <a:avLst/>
              <a:gdLst/>
              <a:ahLst/>
              <a:cxnLst/>
              <a:rect l="l" t="t" r="r" b="b"/>
              <a:pathLst>
                <a:path w="6244" h="5886" extrusionOk="0">
                  <a:moveTo>
                    <a:pt x="4450" y="1"/>
                  </a:moveTo>
                  <a:lnTo>
                    <a:pt x="1" y="3763"/>
                  </a:lnTo>
                  <a:lnTo>
                    <a:pt x="1805" y="5885"/>
                  </a:lnTo>
                  <a:lnTo>
                    <a:pt x="6244" y="2133"/>
                  </a:lnTo>
                  <a:lnTo>
                    <a:pt x="4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3154400" y="4782525"/>
              <a:ext cx="108175" cy="87225"/>
            </a:xfrm>
            <a:custGeom>
              <a:avLst/>
              <a:gdLst/>
              <a:ahLst/>
              <a:cxnLst/>
              <a:rect l="l" t="t" r="r" b="b"/>
              <a:pathLst>
                <a:path w="4327" h="3489" extrusionOk="0">
                  <a:moveTo>
                    <a:pt x="3959" y="0"/>
                  </a:moveTo>
                  <a:cubicBezTo>
                    <a:pt x="3822" y="0"/>
                    <a:pt x="3684" y="46"/>
                    <a:pt x="3568" y="136"/>
                  </a:cubicBezTo>
                  <a:lnTo>
                    <a:pt x="1" y="3088"/>
                  </a:lnTo>
                  <a:lnTo>
                    <a:pt x="349" y="3488"/>
                  </a:lnTo>
                  <a:lnTo>
                    <a:pt x="4327" y="126"/>
                  </a:lnTo>
                  <a:cubicBezTo>
                    <a:pt x="4217" y="41"/>
                    <a:pt x="4089" y="0"/>
                    <a:pt x="3959" y="0"/>
                  </a:cubicBezTo>
                  <a:close/>
                </a:path>
              </a:pathLst>
            </a:custGeom>
            <a:solidFill>
              <a:srgbClr val="499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2844050" y="4799725"/>
              <a:ext cx="335250" cy="304575"/>
            </a:xfrm>
            <a:custGeom>
              <a:avLst/>
              <a:gdLst/>
              <a:ahLst/>
              <a:cxnLst/>
              <a:rect l="l" t="t" r="r" b="b"/>
              <a:pathLst>
                <a:path w="13410" h="12183" extrusionOk="0">
                  <a:moveTo>
                    <a:pt x="10692" y="1"/>
                  </a:moveTo>
                  <a:cubicBezTo>
                    <a:pt x="10633" y="1"/>
                    <a:pt x="10575" y="22"/>
                    <a:pt x="10528" y="63"/>
                  </a:cubicBezTo>
                  <a:lnTo>
                    <a:pt x="113" y="8859"/>
                  </a:lnTo>
                  <a:cubicBezTo>
                    <a:pt x="10" y="8951"/>
                    <a:pt x="0" y="9105"/>
                    <a:pt x="82" y="9218"/>
                  </a:cubicBezTo>
                  <a:lnTo>
                    <a:pt x="2522" y="12098"/>
                  </a:lnTo>
                  <a:cubicBezTo>
                    <a:pt x="2572" y="12154"/>
                    <a:pt x="2639" y="12182"/>
                    <a:pt x="2707" y="12182"/>
                  </a:cubicBezTo>
                  <a:cubicBezTo>
                    <a:pt x="2765" y="12182"/>
                    <a:pt x="2823" y="12161"/>
                    <a:pt x="2871" y="12119"/>
                  </a:cubicBezTo>
                  <a:lnTo>
                    <a:pt x="13286" y="3323"/>
                  </a:lnTo>
                  <a:cubicBezTo>
                    <a:pt x="13389" y="3231"/>
                    <a:pt x="13409" y="3077"/>
                    <a:pt x="13317" y="2975"/>
                  </a:cubicBezTo>
                  <a:lnTo>
                    <a:pt x="10887" y="94"/>
                  </a:lnTo>
                  <a:cubicBezTo>
                    <a:pt x="10836" y="32"/>
                    <a:pt x="10764" y="1"/>
                    <a:pt x="10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2992175" y="4834875"/>
              <a:ext cx="105625" cy="89200"/>
            </a:xfrm>
            <a:custGeom>
              <a:avLst/>
              <a:gdLst/>
              <a:ahLst/>
              <a:cxnLst/>
              <a:rect l="l" t="t" r="r" b="b"/>
              <a:pathLst>
                <a:path w="4225" h="3568" fill="none" extrusionOk="0">
                  <a:moveTo>
                    <a:pt x="4224" y="0"/>
                  </a:moveTo>
                  <a:lnTo>
                    <a:pt x="1" y="3568"/>
                  </a:lnTo>
                </a:path>
              </a:pathLst>
            </a:custGeom>
            <a:noFill/>
            <a:ln w="4875" cap="rnd" cmpd="sng">
              <a:solidFill>
                <a:srgbClr val="FFFFFF"/>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2939375" y="4921500"/>
              <a:ext cx="169425" cy="143275"/>
            </a:xfrm>
            <a:custGeom>
              <a:avLst/>
              <a:gdLst/>
              <a:ahLst/>
              <a:cxnLst/>
              <a:rect l="l" t="t" r="r" b="b"/>
              <a:pathLst>
                <a:path w="6777" h="5731" fill="none" extrusionOk="0">
                  <a:moveTo>
                    <a:pt x="6777" y="0"/>
                  </a:moveTo>
                  <a:lnTo>
                    <a:pt x="1" y="5731"/>
                  </a:lnTo>
                </a:path>
              </a:pathLst>
            </a:custGeom>
            <a:noFill/>
            <a:ln w="487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3445025" y="4672625"/>
              <a:ext cx="37450" cy="32025"/>
            </a:xfrm>
            <a:custGeom>
              <a:avLst/>
              <a:gdLst/>
              <a:ahLst/>
              <a:cxnLst/>
              <a:rect l="l" t="t" r="r" b="b"/>
              <a:pathLst>
                <a:path w="1498" h="1281" extrusionOk="0">
                  <a:moveTo>
                    <a:pt x="852" y="1"/>
                  </a:moveTo>
                  <a:cubicBezTo>
                    <a:pt x="278" y="1"/>
                    <a:pt x="1" y="688"/>
                    <a:pt x="401" y="1088"/>
                  </a:cubicBezTo>
                  <a:cubicBezTo>
                    <a:pt x="531" y="1221"/>
                    <a:pt x="692" y="1281"/>
                    <a:pt x="851" y="1281"/>
                  </a:cubicBezTo>
                  <a:cubicBezTo>
                    <a:pt x="1180" y="1281"/>
                    <a:pt x="1498" y="1024"/>
                    <a:pt x="1498" y="636"/>
                  </a:cubicBezTo>
                  <a:cubicBezTo>
                    <a:pt x="1498" y="278"/>
                    <a:pt x="1211"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4311800" y="4548650"/>
              <a:ext cx="307300" cy="280025"/>
            </a:xfrm>
            <a:custGeom>
              <a:avLst/>
              <a:gdLst/>
              <a:ahLst/>
              <a:cxnLst/>
              <a:rect l="l" t="t" r="r" b="b"/>
              <a:pathLst>
                <a:path w="12292" h="11201" extrusionOk="0">
                  <a:moveTo>
                    <a:pt x="6142" y="1"/>
                  </a:moveTo>
                  <a:cubicBezTo>
                    <a:pt x="4708" y="1"/>
                    <a:pt x="3276" y="547"/>
                    <a:pt x="2184" y="1638"/>
                  </a:cubicBezTo>
                  <a:cubicBezTo>
                    <a:pt x="0" y="3822"/>
                    <a:pt x="0" y="7369"/>
                    <a:pt x="2184" y="9563"/>
                  </a:cubicBezTo>
                  <a:cubicBezTo>
                    <a:pt x="3276" y="10655"/>
                    <a:pt x="4708" y="11200"/>
                    <a:pt x="6142" y="11200"/>
                  </a:cubicBezTo>
                  <a:cubicBezTo>
                    <a:pt x="7576" y="11200"/>
                    <a:pt x="9011" y="10655"/>
                    <a:pt x="10108" y="9563"/>
                  </a:cubicBezTo>
                  <a:cubicBezTo>
                    <a:pt x="12292" y="7369"/>
                    <a:pt x="12292" y="3822"/>
                    <a:pt x="10108" y="1638"/>
                  </a:cubicBezTo>
                  <a:cubicBezTo>
                    <a:pt x="9011" y="547"/>
                    <a:pt x="7576" y="1"/>
                    <a:pt x="6142" y="1"/>
                  </a:cubicBezTo>
                  <a:close/>
                </a:path>
              </a:pathLst>
            </a:custGeom>
            <a:solidFill>
              <a:srgbClr val="FFFFFF"/>
            </a:solidFill>
            <a:ln w="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4397650" y="4648550"/>
              <a:ext cx="27450" cy="112775"/>
            </a:xfrm>
            <a:custGeom>
              <a:avLst/>
              <a:gdLst/>
              <a:ahLst/>
              <a:cxnLst/>
              <a:rect l="l" t="t" r="r" b="b"/>
              <a:pathLst>
                <a:path w="1098" h="4511" extrusionOk="0">
                  <a:moveTo>
                    <a:pt x="1" y="0"/>
                  </a:moveTo>
                  <a:lnTo>
                    <a:pt x="1" y="4511"/>
                  </a:lnTo>
                  <a:lnTo>
                    <a:pt x="1098" y="4511"/>
                  </a:lnTo>
                  <a:lnTo>
                    <a:pt x="1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4449925" y="4628800"/>
              <a:ext cx="27450" cy="132525"/>
            </a:xfrm>
            <a:custGeom>
              <a:avLst/>
              <a:gdLst/>
              <a:ahLst/>
              <a:cxnLst/>
              <a:rect l="l" t="t" r="r" b="b"/>
              <a:pathLst>
                <a:path w="1098" h="5301" extrusionOk="0">
                  <a:moveTo>
                    <a:pt x="1" y="1"/>
                  </a:moveTo>
                  <a:lnTo>
                    <a:pt x="1" y="5301"/>
                  </a:lnTo>
                  <a:lnTo>
                    <a:pt x="1098" y="5301"/>
                  </a:lnTo>
                  <a:lnTo>
                    <a:pt x="1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0"/>
            <p:cNvSpPr/>
            <p:nvPr/>
          </p:nvSpPr>
          <p:spPr>
            <a:xfrm>
              <a:off x="4502225" y="4601900"/>
              <a:ext cx="27175" cy="159425"/>
            </a:xfrm>
            <a:custGeom>
              <a:avLst/>
              <a:gdLst/>
              <a:ahLst/>
              <a:cxnLst/>
              <a:rect l="l" t="t" r="r" b="b"/>
              <a:pathLst>
                <a:path w="1087" h="6377" extrusionOk="0">
                  <a:moveTo>
                    <a:pt x="0" y="0"/>
                  </a:moveTo>
                  <a:lnTo>
                    <a:pt x="0" y="6377"/>
                  </a:lnTo>
                  <a:lnTo>
                    <a:pt x="1087" y="6377"/>
                  </a:lnTo>
                  <a:lnTo>
                    <a:pt x="10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3042150" y="3877900"/>
              <a:ext cx="154050" cy="154300"/>
            </a:xfrm>
            <a:custGeom>
              <a:avLst/>
              <a:gdLst/>
              <a:ahLst/>
              <a:cxnLst/>
              <a:rect l="l" t="t" r="r" b="b"/>
              <a:pathLst>
                <a:path w="6162" h="6172" extrusionOk="0">
                  <a:moveTo>
                    <a:pt x="3086" y="0"/>
                  </a:moveTo>
                  <a:cubicBezTo>
                    <a:pt x="1384" y="0"/>
                    <a:pt x="1" y="1384"/>
                    <a:pt x="1" y="3086"/>
                  </a:cubicBezTo>
                  <a:cubicBezTo>
                    <a:pt x="1" y="4788"/>
                    <a:pt x="1384" y="6172"/>
                    <a:pt x="3086" y="6172"/>
                  </a:cubicBezTo>
                  <a:cubicBezTo>
                    <a:pt x="4788" y="6172"/>
                    <a:pt x="6162" y="4788"/>
                    <a:pt x="6162" y="3086"/>
                  </a:cubicBezTo>
                  <a:cubicBezTo>
                    <a:pt x="6162" y="1384"/>
                    <a:pt x="4788" y="0"/>
                    <a:pt x="3086" y="0"/>
                  </a:cubicBezTo>
                  <a:close/>
                </a:path>
              </a:pathLst>
            </a:custGeom>
            <a:solidFill>
              <a:srgbClr val="FFFFFF"/>
            </a:solidFill>
            <a:ln w="4100" cap="flat" cmpd="sng">
              <a:solidFill>
                <a:srgbClr val="42AFE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0"/>
            <p:cNvSpPr/>
            <p:nvPr/>
          </p:nvSpPr>
          <p:spPr>
            <a:xfrm>
              <a:off x="3093400" y="3915575"/>
              <a:ext cx="17725" cy="85625"/>
            </a:xfrm>
            <a:custGeom>
              <a:avLst/>
              <a:gdLst/>
              <a:ahLst/>
              <a:cxnLst/>
              <a:rect l="l" t="t" r="r" b="b"/>
              <a:pathLst>
                <a:path w="709" h="3425" extrusionOk="0">
                  <a:moveTo>
                    <a:pt x="1" y="0"/>
                  </a:moveTo>
                  <a:lnTo>
                    <a:pt x="1" y="3424"/>
                  </a:lnTo>
                  <a:lnTo>
                    <a:pt x="708" y="3424"/>
                  </a:lnTo>
                  <a:lnTo>
                    <a:pt x="708" y="0"/>
                  </a:lnTo>
                  <a:close/>
                </a:path>
              </a:pathLst>
            </a:custGeom>
            <a:solidFill>
              <a:srgbClr val="358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0"/>
            <p:cNvSpPr/>
            <p:nvPr/>
          </p:nvSpPr>
          <p:spPr>
            <a:xfrm>
              <a:off x="3127250" y="3915575"/>
              <a:ext cx="17700" cy="85625"/>
            </a:xfrm>
            <a:custGeom>
              <a:avLst/>
              <a:gdLst/>
              <a:ahLst/>
              <a:cxnLst/>
              <a:rect l="l" t="t" r="r" b="b"/>
              <a:pathLst>
                <a:path w="708" h="3425" extrusionOk="0">
                  <a:moveTo>
                    <a:pt x="0" y="0"/>
                  </a:moveTo>
                  <a:lnTo>
                    <a:pt x="0" y="3424"/>
                  </a:lnTo>
                  <a:lnTo>
                    <a:pt x="707" y="3424"/>
                  </a:lnTo>
                  <a:lnTo>
                    <a:pt x="707" y="0"/>
                  </a:lnTo>
                  <a:close/>
                </a:path>
              </a:pathLst>
            </a:custGeom>
            <a:solidFill>
              <a:srgbClr val="66B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3102375" y="3903000"/>
              <a:ext cx="25" cy="105625"/>
            </a:xfrm>
            <a:custGeom>
              <a:avLst/>
              <a:gdLst/>
              <a:ahLst/>
              <a:cxnLst/>
              <a:rect l="l" t="t" r="r" b="b"/>
              <a:pathLst>
                <a:path w="1" h="4225" fill="none" extrusionOk="0">
                  <a:moveTo>
                    <a:pt x="1" y="1"/>
                  </a:moveTo>
                  <a:lnTo>
                    <a:pt x="1" y="4224"/>
                  </a:lnTo>
                </a:path>
              </a:pathLst>
            </a:custGeom>
            <a:noFill/>
            <a:ln w="2825" cap="flat" cmpd="sng">
              <a:solidFill>
                <a:srgbClr val="358AD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0"/>
            <p:cNvSpPr/>
            <p:nvPr/>
          </p:nvSpPr>
          <p:spPr>
            <a:xfrm>
              <a:off x="3135950" y="3903000"/>
              <a:ext cx="25" cy="105625"/>
            </a:xfrm>
            <a:custGeom>
              <a:avLst/>
              <a:gdLst/>
              <a:ahLst/>
              <a:cxnLst/>
              <a:rect l="l" t="t" r="r" b="b"/>
              <a:pathLst>
                <a:path w="1" h="4225" fill="none" extrusionOk="0">
                  <a:moveTo>
                    <a:pt x="1" y="1"/>
                  </a:moveTo>
                  <a:lnTo>
                    <a:pt x="1" y="4224"/>
                  </a:lnTo>
                </a:path>
              </a:pathLst>
            </a:custGeom>
            <a:noFill/>
            <a:ln w="2825" cap="flat" cmpd="sng">
              <a:solidFill>
                <a:srgbClr val="66BAFF"/>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0"/>
            <p:cNvSpPr/>
            <p:nvPr/>
          </p:nvSpPr>
          <p:spPr>
            <a:xfrm>
              <a:off x="4476600" y="4334850"/>
              <a:ext cx="214275" cy="195250"/>
            </a:xfrm>
            <a:custGeom>
              <a:avLst/>
              <a:gdLst/>
              <a:ahLst/>
              <a:cxnLst/>
              <a:rect l="l" t="t" r="r" b="b"/>
              <a:pathLst>
                <a:path w="8571" h="7810" extrusionOk="0">
                  <a:moveTo>
                    <a:pt x="4285" y="0"/>
                  </a:moveTo>
                  <a:cubicBezTo>
                    <a:pt x="3286" y="0"/>
                    <a:pt x="2286" y="380"/>
                    <a:pt x="1528" y="1138"/>
                  </a:cubicBezTo>
                  <a:cubicBezTo>
                    <a:pt x="0" y="2666"/>
                    <a:pt x="0" y="5136"/>
                    <a:pt x="1528" y="6664"/>
                  </a:cubicBezTo>
                  <a:cubicBezTo>
                    <a:pt x="2286" y="7428"/>
                    <a:pt x="3286" y="7810"/>
                    <a:pt x="4285" y="7810"/>
                  </a:cubicBezTo>
                  <a:cubicBezTo>
                    <a:pt x="5285" y="7810"/>
                    <a:pt x="6284" y="7428"/>
                    <a:pt x="7043" y="6664"/>
                  </a:cubicBezTo>
                  <a:cubicBezTo>
                    <a:pt x="8570" y="5136"/>
                    <a:pt x="8570" y="2666"/>
                    <a:pt x="7043" y="1138"/>
                  </a:cubicBezTo>
                  <a:cubicBezTo>
                    <a:pt x="6284" y="380"/>
                    <a:pt x="5285" y="0"/>
                    <a:pt x="4285" y="0"/>
                  </a:cubicBezTo>
                  <a:close/>
                </a:path>
              </a:pathLst>
            </a:custGeom>
            <a:solidFill>
              <a:srgbClr val="FFFFFF"/>
            </a:solidFill>
            <a:ln w="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4552700" y="4364075"/>
              <a:ext cx="62050" cy="136625"/>
            </a:xfrm>
            <a:custGeom>
              <a:avLst/>
              <a:gdLst/>
              <a:ahLst/>
              <a:cxnLst/>
              <a:rect l="l" t="t" r="r" b="b"/>
              <a:pathLst>
                <a:path w="2482" h="5465" extrusionOk="0">
                  <a:moveTo>
                    <a:pt x="1057" y="0"/>
                  </a:moveTo>
                  <a:lnTo>
                    <a:pt x="1057" y="677"/>
                  </a:lnTo>
                  <a:cubicBezTo>
                    <a:pt x="452" y="769"/>
                    <a:pt x="52" y="1189"/>
                    <a:pt x="52" y="1743"/>
                  </a:cubicBezTo>
                  <a:cubicBezTo>
                    <a:pt x="52" y="2327"/>
                    <a:pt x="472" y="2635"/>
                    <a:pt x="1149" y="2901"/>
                  </a:cubicBezTo>
                  <a:cubicBezTo>
                    <a:pt x="1651" y="3096"/>
                    <a:pt x="1908" y="3311"/>
                    <a:pt x="1908" y="3691"/>
                  </a:cubicBezTo>
                  <a:cubicBezTo>
                    <a:pt x="1908" y="4070"/>
                    <a:pt x="1590" y="4337"/>
                    <a:pt x="1118" y="4337"/>
                  </a:cubicBezTo>
                  <a:cubicBezTo>
                    <a:pt x="770" y="4337"/>
                    <a:pt x="442" y="4234"/>
                    <a:pt x="155" y="4049"/>
                  </a:cubicBezTo>
                  <a:lnTo>
                    <a:pt x="1" y="4501"/>
                  </a:lnTo>
                  <a:cubicBezTo>
                    <a:pt x="298" y="4685"/>
                    <a:pt x="657" y="4788"/>
                    <a:pt x="1016" y="4788"/>
                  </a:cubicBezTo>
                  <a:lnTo>
                    <a:pt x="1016" y="5464"/>
                  </a:lnTo>
                  <a:lnTo>
                    <a:pt x="1426" y="5454"/>
                  </a:lnTo>
                  <a:lnTo>
                    <a:pt x="1426" y="4767"/>
                  </a:lnTo>
                  <a:cubicBezTo>
                    <a:pt x="2113" y="4654"/>
                    <a:pt x="2482" y="4162"/>
                    <a:pt x="2482" y="3629"/>
                  </a:cubicBezTo>
                  <a:cubicBezTo>
                    <a:pt x="2482" y="3045"/>
                    <a:pt x="2133" y="2696"/>
                    <a:pt x="1457" y="2419"/>
                  </a:cubicBezTo>
                  <a:cubicBezTo>
                    <a:pt x="872" y="2173"/>
                    <a:pt x="626" y="2009"/>
                    <a:pt x="626" y="1661"/>
                  </a:cubicBezTo>
                  <a:cubicBezTo>
                    <a:pt x="626" y="1394"/>
                    <a:pt x="821" y="1087"/>
                    <a:pt x="1334" y="1087"/>
                  </a:cubicBezTo>
                  <a:cubicBezTo>
                    <a:pt x="1631" y="1087"/>
                    <a:pt x="1918" y="1159"/>
                    <a:pt x="2174" y="1312"/>
                  </a:cubicBezTo>
                  <a:lnTo>
                    <a:pt x="2338" y="872"/>
                  </a:lnTo>
                  <a:cubicBezTo>
                    <a:pt x="2072" y="718"/>
                    <a:pt x="1774" y="646"/>
                    <a:pt x="1477" y="646"/>
                  </a:cubicBezTo>
                  <a:lnTo>
                    <a:pt x="14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0"/>
            <p:cNvSpPr/>
            <p:nvPr/>
          </p:nvSpPr>
          <p:spPr>
            <a:xfrm>
              <a:off x="2864550" y="4147825"/>
              <a:ext cx="243500" cy="226450"/>
            </a:xfrm>
            <a:custGeom>
              <a:avLst/>
              <a:gdLst/>
              <a:ahLst/>
              <a:cxnLst/>
              <a:rect l="l" t="t" r="r" b="b"/>
              <a:pathLst>
                <a:path w="9740" h="9058" extrusionOk="0">
                  <a:moveTo>
                    <a:pt x="4866" y="0"/>
                  </a:moveTo>
                  <a:cubicBezTo>
                    <a:pt x="2683" y="0"/>
                    <a:pt x="760" y="1577"/>
                    <a:pt x="400" y="3801"/>
                  </a:cubicBezTo>
                  <a:cubicBezTo>
                    <a:pt x="0" y="6272"/>
                    <a:pt x="1671" y="8599"/>
                    <a:pt x="4142" y="8999"/>
                  </a:cubicBezTo>
                  <a:cubicBezTo>
                    <a:pt x="4388" y="9039"/>
                    <a:pt x="4632" y="9058"/>
                    <a:pt x="4874" y="9058"/>
                  </a:cubicBezTo>
                  <a:cubicBezTo>
                    <a:pt x="7057" y="9058"/>
                    <a:pt x="8979" y="7481"/>
                    <a:pt x="9339" y="5257"/>
                  </a:cubicBezTo>
                  <a:cubicBezTo>
                    <a:pt x="9739" y="2786"/>
                    <a:pt x="8058" y="459"/>
                    <a:pt x="5598" y="59"/>
                  </a:cubicBezTo>
                  <a:cubicBezTo>
                    <a:pt x="5352" y="20"/>
                    <a:pt x="5107" y="0"/>
                    <a:pt x="4866" y="0"/>
                  </a:cubicBezTo>
                  <a:close/>
                </a:path>
              </a:pathLst>
            </a:custGeom>
            <a:solidFill>
              <a:srgbClr val="FFFFFF"/>
            </a:solidFill>
            <a:ln w="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0"/>
            <p:cNvSpPr/>
            <p:nvPr/>
          </p:nvSpPr>
          <p:spPr>
            <a:xfrm>
              <a:off x="2909150" y="4222600"/>
              <a:ext cx="138150" cy="86125"/>
            </a:xfrm>
            <a:custGeom>
              <a:avLst/>
              <a:gdLst/>
              <a:ahLst/>
              <a:cxnLst/>
              <a:rect l="l" t="t" r="r" b="b"/>
              <a:pathLst>
                <a:path w="5526" h="3445" fill="none" extrusionOk="0">
                  <a:moveTo>
                    <a:pt x="0" y="3445"/>
                  </a:moveTo>
                  <a:lnTo>
                    <a:pt x="974" y="1876"/>
                  </a:lnTo>
                  <a:lnTo>
                    <a:pt x="1979" y="2799"/>
                  </a:lnTo>
                  <a:lnTo>
                    <a:pt x="3178" y="964"/>
                  </a:lnTo>
                  <a:lnTo>
                    <a:pt x="4121" y="1876"/>
                  </a:lnTo>
                  <a:lnTo>
                    <a:pt x="5526" y="0"/>
                  </a:lnTo>
                </a:path>
              </a:pathLst>
            </a:custGeom>
            <a:solidFill>
              <a:schemeClr val="lt2"/>
            </a:solidFill>
            <a:ln w="4350"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2922200" y="4260525"/>
              <a:ext cx="22575" cy="22575"/>
            </a:xfrm>
            <a:custGeom>
              <a:avLst/>
              <a:gdLst/>
              <a:ahLst/>
              <a:cxnLst/>
              <a:rect l="l" t="t" r="r" b="b"/>
              <a:pathLst>
                <a:path w="903" h="903" extrusionOk="0">
                  <a:moveTo>
                    <a:pt x="452" y="1"/>
                  </a:moveTo>
                  <a:cubicBezTo>
                    <a:pt x="206" y="1"/>
                    <a:pt x="1" y="206"/>
                    <a:pt x="1" y="452"/>
                  </a:cubicBezTo>
                  <a:cubicBezTo>
                    <a:pt x="1" y="708"/>
                    <a:pt x="206" y="903"/>
                    <a:pt x="452" y="903"/>
                  </a:cubicBezTo>
                  <a:cubicBezTo>
                    <a:pt x="708" y="903"/>
                    <a:pt x="903" y="708"/>
                    <a:pt x="903" y="452"/>
                  </a:cubicBezTo>
                  <a:cubicBezTo>
                    <a:pt x="903" y="206"/>
                    <a:pt x="708" y="1"/>
                    <a:pt x="45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0"/>
            <p:cNvSpPr/>
            <p:nvPr/>
          </p:nvSpPr>
          <p:spPr>
            <a:xfrm>
              <a:off x="2943475" y="4281275"/>
              <a:ext cx="26425" cy="22750"/>
            </a:xfrm>
            <a:custGeom>
              <a:avLst/>
              <a:gdLst/>
              <a:ahLst/>
              <a:cxnLst/>
              <a:rect l="l" t="t" r="r" b="b"/>
              <a:pathLst>
                <a:path w="1057" h="910" extrusionOk="0">
                  <a:moveTo>
                    <a:pt x="606" y="1"/>
                  </a:moveTo>
                  <a:cubicBezTo>
                    <a:pt x="206" y="1"/>
                    <a:pt x="1" y="493"/>
                    <a:pt x="288" y="780"/>
                  </a:cubicBezTo>
                  <a:cubicBezTo>
                    <a:pt x="380" y="869"/>
                    <a:pt x="493" y="909"/>
                    <a:pt x="603" y="909"/>
                  </a:cubicBezTo>
                  <a:cubicBezTo>
                    <a:pt x="835" y="909"/>
                    <a:pt x="1057" y="730"/>
                    <a:pt x="1057" y="452"/>
                  </a:cubicBezTo>
                  <a:cubicBezTo>
                    <a:pt x="1057" y="206"/>
                    <a:pt x="852"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0"/>
            <p:cNvSpPr/>
            <p:nvPr/>
          </p:nvSpPr>
          <p:spPr>
            <a:xfrm>
              <a:off x="2978075" y="4234125"/>
              <a:ext cx="22575" cy="22575"/>
            </a:xfrm>
            <a:custGeom>
              <a:avLst/>
              <a:gdLst/>
              <a:ahLst/>
              <a:cxnLst/>
              <a:rect l="l" t="t" r="r" b="b"/>
              <a:pathLst>
                <a:path w="903" h="903" extrusionOk="0">
                  <a:moveTo>
                    <a:pt x="452" y="1"/>
                  </a:moveTo>
                  <a:cubicBezTo>
                    <a:pt x="206" y="1"/>
                    <a:pt x="1" y="206"/>
                    <a:pt x="1" y="452"/>
                  </a:cubicBezTo>
                  <a:cubicBezTo>
                    <a:pt x="1" y="698"/>
                    <a:pt x="206" y="903"/>
                    <a:pt x="452" y="903"/>
                  </a:cubicBezTo>
                  <a:cubicBezTo>
                    <a:pt x="698" y="903"/>
                    <a:pt x="903" y="698"/>
                    <a:pt x="903" y="452"/>
                  </a:cubicBezTo>
                  <a:cubicBezTo>
                    <a:pt x="903" y="206"/>
                    <a:pt x="698" y="1"/>
                    <a:pt x="45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a:off x="3000625" y="4258725"/>
              <a:ext cx="22575" cy="22575"/>
            </a:xfrm>
            <a:custGeom>
              <a:avLst/>
              <a:gdLst/>
              <a:ahLst/>
              <a:cxnLst/>
              <a:rect l="l" t="t" r="r" b="b"/>
              <a:pathLst>
                <a:path w="903" h="903" extrusionOk="0">
                  <a:moveTo>
                    <a:pt x="452" y="1"/>
                  </a:moveTo>
                  <a:cubicBezTo>
                    <a:pt x="206" y="1"/>
                    <a:pt x="1" y="206"/>
                    <a:pt x="1" y="452"/>
                  </a:cubicBezTo>
                  <a:cubicBezTo>
                    <a:pt x="1" y="698"/>
                    <a:pt x="206" y="903"/>
                    <a:pt x="452" y="903"/>
                  </a:cubicBezTo>
                  <a:cubicBezTo>
                    <a:pt x="708" y="903"/>
                    <a:pt x="903" y="698"/>
                    <a:pt x="903" y="452"/>
                  </a:cubicBezTo>
                  <a:cubicBezTo>
                    <a:pt x="903" y="206"/>
                    <a:pt x="708" y="1"/>
                    <a:pt x="45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0"/>
            <p:cNvSpPr/>
            <p:nvPr/>
          </p:nvSpPr>
          <p:spPr>
            <a:xfrm>
              <a:off x="3031650" y="4210300"/>
              <a:ext cx="27950" cy="28475"/>
            </a:xfrm>
            <a:custGeom>
              <a:avLst/>
              <a:gdLst/>
              <a:ahLst/>
              <a:cxnLst/>
              <a:rect l="l" t="t" r="r" b="b"/>
              <a:pathLst>
                <a:path w="1118" h="1139" extrusionOk="0">
                  <a:moveTo>
                    <a:pt x="1118" y="0"/>
                  </a:moveTo>
                  <a:lnTo>
                    <a:pt x="0" y="308"/>
                  </a:lnTo>
                  <a:lnTo>
                    <a:pt x="913" y="1138"/>
                  </a:lnTo>
                  <a:lnTo>
                    <a:pt x="111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0"/>
            <p:cNvSpPr/>
            <p:nvPr/>
          </p:nvSpPr>
          <p:spPr>
            <a:xfrm>
              <a:off x="4039875" y="3915300"/>
              <a:ext cx="591275" cy="375750"/>
            </a:xfrm>
            <a:custGeom>
              <a:avLst/>
              <a:gdLst/>
              <a:ahLst/>
              <a:cxnLst/>
              <a:rect l="l" t="t" r="r" b="b"/>
              <a:pathLst>
                <a:path w="23651" h="15030" extrusionOk="0">
                  <a:moveTo>
                    <a:pt x="687" y="1"/>
                  </a:moveTo>
                  <a:cubicBezTo>
                    <a:pt x="308" y="1"/>
                    <a:pt x="1" y="308"/>
                    <a:pt x="1" y="688"/>
                  </a:cubicBezTo>
                  <a:lnTo>
                    <a:pt x="1" y="14343"/>
                  </a:lnTo>
                  <a:cubicBezTo>
                    <a:pt x="1" y="14722"/>
                    <a:pt x="308" y="15029"/>
                    <a:pt x="687" y="15029"/>
                  </a:cubicBezTo>
                  <a:lnTo>
                    <a:pt x="22964" y="15029"/>
                  </a:lnTo>
                  <a:cubicBezTo>
                    <a:pt x="23343" y="15029"/>
                    <a:pt x="23651" y="14722"/>
                    <a:pt x="23651" y="14343"/>
                  </a:cubicBezTo>
                  <a:lnTo>
                    <a:pt x="23651" y="688"/>
                  </a:lnTo>
                  <a:cubicBezTo>
                    <a:pt x="23651" y="308"/>
                    <a:pt x="23343" y="1"/>
                    <a:pt x="229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a:off x="4063200" y="3935300"/>
              <a:ext cx="544625" cy="335750"/>
            </a:xfrm>
            <a:custGeom>
              <a:avLst/>
              <a:gdLst/>
              <a:ahLst/>
              <a:cxnLst/>
              <a:rect l="l" t="t" r="r" b="b"/>
              <a:pathLst>
                <a:path w="21785" h="13430" fill="none" extrusionOk="0">
                  <a:moveTo>
                    <a:pt x="0" y="0"/>
                  </a:moveTo>
                  <a:lnTo>
                    <a:pt x="21785" y="0"/>
                  </a:lnTo>
                  <a:lnTo>
                    <a:pt x="21785" y="13430"/>
                  </a:lnTo>
                  <a:lnTo>
                    <a:pt x="0" y="13430"/>
                  </a:lnTo>
                  <a:close/>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a:off x="4063200" y="3935300"/>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a:off x="4063200" y="395502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a:off x="4063200" y="397477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0"/>
            <p:cNvSpPr/>
            <p:nvPr/>
          </p:nvSpPr>
          <p:spPr>
            <a:xfrm>
              <a:off x="4063200" y="3994500"/>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a:off x="4063200" y="401422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a:off x="4063200" y="403397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0"/>
            <p:cNvSpPr/>
            <p:nvPr/>
          </p:nvSpPr>
          <p:spPr>
            <a:xfrm>
              <a:off x="4063200" y="4053700"/>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a:off x="4063200" y="407317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a:off x="4063200" y="409292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0"/>
            <p:cNvSpPr/>
            <p:nvPr/>
          </p:nvSpPr>
          <p:spPr>
            <a:xfrm>
              <a:off x="4063200" y="4112650"/>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a:off x="4063200" y="413237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4063200" y="415212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0"/>
            <p:cNvSpPr/>
            <p:nvPr/>
          </p:nvSpPr>
          <p:spPr>
            <a:xfrm>
              <a:off x="4063200" y="4171850"/>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4063200" y="419157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4063200" y="421132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0"/>
            <p:cNvSpPr/>
            <p:nvPr/>
          </p:nvSpPr>
          <p:spPr>
            <a:xfrm>
              <a:off x="4063200" y="4231050"/>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0"/>
            <p:cNvSpPr/>
            <p:nvPr/>
          </p:nvSpPr>
          <p:spPr>
            <a:xfrm>
              <a:off x="4063200" y="4250525"/>
              <a:ext cx="544625" cy="25"/>
            </a:xfrm>
            <a:custGeom>
              <a:avLst/>
              <a:gdLst/>
              <a:ahLst/>
              <a:cxnLst/>
              <a:rect l="l" t="t" r="r" b="b"/>
              <a:pathLst>
                <a:path w="21785" h="1" fill="none" extrusionOk="0">
                  <a:moveTo>
                    <a:pt x="0" y="1"/>
                  </a:moveTo>
                  <a:lnTo>
                    <a:pt x="21785" y="1"/>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4063200" y="4270275"/>
              <a:ext cx="544625" cy="25"/>
            </a:xfrm>
            <a:custGeom>
              <a:avLst/>
              <a:gdLst/>
              <a:ahLst/>
              <a:cxnLst/>
              <a:rect l="l" t="t" r="r" b="b"/>
              <a:pathLst>
                <a:path w="21785" h="1" fill="none" extrusionOk="0">
                  <a:moveTo>
                    <a:pt x="0" y="0"/>
                  </a:moveTo>
                  <a:lnTo>
                    <a:pt x="21785" y="0"/>
                  </a:lnTo>
                </a:path>
              </a:pathLst>
            </a:custGeom>
            <a:noFill/>
            <a:ln w="775" cap="flat" cmpd="sng">
              <a:solidFill>
                <a:srgbClr val="80CFE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0"/>
            <p:cNvSpPr/>
            <p:nvPr/>
          </p:nvSpPr>
          <p:spPr>
            <a:xfrm>
              <a:off x="4082675" y="3984500"/>
              <a:ext cx="17700" cy="271700"/>
            </a:xfrm>
            <a:custGeom>
              <a:avLst/>
              <a:gdLst/>
              <a:ahLst/>
              <a:cxnLst/>
              <a:rect l="l" t="t" r="r" b="b"/>
              <a:pathLst>
                <a:path w="708" h="10868" extrusionOk="0">
                  <a:moveTo>
                    <a:pt x="1" y="1"/>
                  </a:moveTo>
                  <a:lnTo>
                    <a:pt x="1" y="10867"/>
                  </a:lnTo>
                  <a:lnTo>
                    <a:pt x="708" y="10867"/>
                  </a:lnTo>
                  <a:lnTo>
                    <a:pt x="708"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0"/>
            <p:cNvSpPr/>
            <p:nvPr/>
          </p:nvSpPr>
          <p:spPr>
            <a:xfrm>
              <a:off x="4115475"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4148275"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0"/>
            <p:cNvSpPr/>
            <p:nvPr/>
          </p:nvSpPr>
          <p:spPr>
            <a:xfrm>
              <a:off x="4181100" y="3984500"/>
              <a:ext cx="17950" cy="271700"/>
            </a:xfrm>
            <a:custGeom>
              <a:avLst/>
              <a:gdLst/>
              <a:ahLst/>
              <a:cxnLst/>
              <a:rect l="l" t="t" r="r" b="b"/>
              <a:pathLst>
                <a:path w="718" h="10868" extrusionOk="0">
                  <a:moveTo>
                    <a:pt x="0" y="1"/>
                  </a:moveTo>
                  <a:lnTo>
                    <a:pt x="0" y="10867"/>
                  </a:lnTo>
                  <a:lnTo>
                    <a:pt x="718" y="10867"/>
                  </a:lnTo>
                  <a:lnTo>
                    <a:pt x="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0"/>
            <p:cNvSpPr/>
            <p:nvPr/>
          </p:nvSpPr>
          <p:spPr>
            <a:xfrm>
              <a:off x="4213900" y="3984500"/>
              <a:ext cx="17950" cy="271700"/>
            </a:xfrm>
            <a:custGeom>
              <a:avLst/>
              <a:gdLst/>
              <a:ahLst/>
              <a:cxnLst/>
              <a:rect l="l" t="t" r="r" b="b"/>
              <a:pathLst>
                <a:path w="718" h="10868" extrusionOk="0">
                  <a:moveTo>
                    <a:pt x="0" y="1"/>
                  </a:moveTo>
                  <a:lnTo>
                    <a:pt x="0" y="10867"/>
                  </a:lnTo>
                  <a:lnTo>
                    <a:pt x="718" y="10867"/>
                  </a:lnTo>
                  <a:lnTo>
                    <a:pt x="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0"/>
            <p:cNvSpPr/>
            <p:nvPr/>
          </p:nvSpPr>
          <p:spPr>
            <a:xfrm>
              <a:off x="4246950"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0"/>
            <p:cNvSpPr/>
            <p:nvPr/>
          </p:nvSpPr>
          <p:spPr>
            <a:xfrm>
              <a:off x="4279750"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0"/>
            <p:cNvSpPr/>
            <p:nvPr/>
          </p:nvSpPr>
          <p:spPr>
            <a:xfrm>
              <a:off x="4312575" y="3984500"/>
              <a:ext cx="17700" cy="271700"/>
            </a:xfrm>
            <a:custGeom>
              <a:avLst/>
              <a:gdLst/>
              <a:ahLst/>
              <a:cxnLst/>
              <a:rect l="l" t="t" r="r" b="b"/>
              <a:pathLst>
                <a:path w="708" h="10868" extrusionOk="0">
                  <a:moveTo>
                    <a:pt x="0" y="1"/>
                  </a:moveTo>
                  <a:lnTo>
                    <a:pt x="0"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0"/>
            <p:cNvSpPr/>
            <p:nvPr/>
          </p:nvSpPr>
          <p:spPr>
            <a:xfrm>
              <a:off x="4345375" y="3984500"/>
              <a:ext cx="17700" cy="271700"/>
            </a:xfrm>
            <a:custGeom>
              <a:avLst/>
              <a:gdLst/>
              <a:ahLst/>
              <a:cxnLst/>
              <a:rect l="l" t="t" r="r" b="b"/>
              <a:pathLst>
                <a:path w="708" h="10868" extrusionOk="0">
                  <a:moveTo>
                    <a:pt x="0" y="1"/>
                  </a:moveTo>
                  <a:lnTo>
                    <a:pt x="0"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0"/>
            <p:cNvSpPr/>
            <p:nvPr/>
          </p:nvSpPr>
          <p:spPr>
            <a:xfrm>
              <a:off x="4378175" y="3984500"/>
              <a:ext cx="17700" cy="271700"/>
            </a:xfrm>
            <a:custGeom>
              <a:avLst/>
              <a:gdLst/>
              <a:ahLst/>
              <a:cxnLst/>
              <a:rect l="l" t="t" r="r" b="b"/>
              <a:pathLst>
                <a:path w="708"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0"/>
            <p:cNvSpPr/>
            <p:nvPr/>
          </p:nvSpPr>
          <p:spPr>
            <a:xfrm>
              <a:off x="4410975" y="3984500"/>
              <a:ext cx="17975" cy="271700"/>
            </a:xfrm>
            <a:custGeom>
              <a:avLst/>
              <a:gdLst/>
              <a:ahLst/>
              <a:cxnLst/>
              <a:rect l="l" t="t" r="r" b="b"/>
              <a:pathLst>
                <a:path w="719" h="10868" extrusionOk="0">
                  <a:moveTo>
                    <a:pt x="1" y="1"/>
                  </a:moveTo>
                  <a:lnTo>
                    <a:pt x="1" y="10867"/>
                  </a:lnTo>
                  <a:lnTo>
                    <a:pt x="718" y="10867"/>
                  </a:lnTo>
                  <a:lnTo>
                    <a:pt x="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4444050" y="3984500"/>
              <a:ext cx="17700" cy="271700"/>
            </a:xfrm>
            <a:custGeom>
              <a:avLst/>
              <a:gdLst/>
              <a:ahLst/>
              <a:cxnLst/>
              <a:rect l="l" t="t" r="r" b="b"/>
              <a:pathLst>
                <a:path w="708" h="10868" extrusionOk="0">
                  <a:moveTo>
                    <a:pt x="0" y="1"/>
                  </a:moveTo>
                  <a:lnTo>
                    <a:pt x="0"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0"/>
            <p:cNvSpPr/>
            <p:nvPr/>
          </p:nvSpPr>
          <p:spPr>
            <a:xfrm>
              <a:off x="4476850" y="3984500"/>
              <a:ext cx="17700" cy="271700"/>
            </a:xfrm>
            <a:custGeom>
              <a:avLst/>
              <a:gdLst/>
              <a:ahLst/>
              <a:cxnLst/>
              <a:rect l="l" t="t" r="r" b="b"/>
              <a:pathLst>
                <a:path w="708" h="10868" extrusionOk="0">
                  <a:moveTo>
                    <a:pt x="0" y="1"/>
                  </a:moveTo>
                  <a:lnTo>
                    <a:pt x="0"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0"/>
            <p:cNvSpPr/>
            <p:nvPr/>
          </p:nvSpPr>
          <p:spPr>
            <a:xfrm>
              <a:off x="4509650" y="3984500"/>
              <a:ext cx="17700" cy="271700"/>
            </a:xfrm>
            <a:custGeom>
              <a:avLst/>
              <a:gdLst/>
              <a:ahLst/>
              <a:cxnLst/>
              <a:rect l="l" t="t" r="r" b="b"/>
              <a:pathLst>
                <a:path w="708"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4542450"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0"/>
            <p:cNvSpPr/>
            <p:nvPr/>
          </p:nvSpPr>
          <p:spPr>
            <a:xfrm>
              <a:off x="4082675" y="3984500"/>
              <a:ext cx="17700" cy="271700"/>
            </a:xfrm>
            <a:custGeom>
              <a:avLst/>
              <a:gdLst/>
              <a:ahLst/>
              <a:cxnLst/>
              <a:rect l="l" t="t" r="r" b="b"/>
              <a:pathLst>
                <a:path w="708" h="10868" extrusionOk="0">
                  <a:moveTo>
                    <a:pt x="1" y="1"/>
                  </a:moveTo>
                  <a:lnTo>
                    <a:pt x="1" y="10867"/>
                  </a:lnTo>
                  <a:lnTo>
                    <a:pt x="708" y="10867"/>
                  </a:lnTo>
                  <a:lnTo>
                    <a:pt x="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4115475" y="4043200"/>
              <a:ext cx="17725" cy="213000"/>
            </a:xfrm>
            <a:custGeom>
              <a:avLst/>
              <a:gdLst/>
              <a:ahLst/>
              <a:cxnLst/>
              <a:rect l="l" t="t" r="r" b="b"/>
              <a:pathLst>
                <a:path w="709" h="8520" extrusionOk="0">
                  <a:moveTo>
                    <a:pt x="1" y="0"/>
                  </a:moveTo>
                  <a:lnTo>
                    <a:pt x="1" y="8519"/>
                  </a:lnTo>
                  <a:lnTo>
                    <a:pt x="708" y="8519"/>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4148275" y="4113150"/>
              <a:ext cx="17725" cy="143050"/>
            </a:xfrm>
            <a:custGeom>
              <a:avLst/>
              <a:gdLst/>
              <a:ahLst/>
              <a:cxnLst/>
              <a:rect l="l" t="t" r="r" b="b"/>
              <a:pathLst>
                <a:path w="709" h="5722" extrusionOk="0">
                  <a:moveTo>
                    <a:pt x="1" y="1"/>
                  </a:moveTo>
                  <a:lnTo>
                    <a:pt x="1" y="5721"/>
                  </a:lnTo>
                  <a:lnTo>
                    <a:pt x="708" y="5721"/>
                  </a:lnTo>
                  <a:lnTo>
                    <a:pt x="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0"/>
            <p:cNvSpPr/>
            <p:nvPr/>
          </p:nvSpPr>
          <p:spPr>
            <a:xfrm>
              <a:off x="4181100" y="4088050"/>
              <a:ext cx="17950" cy="168150"/>
            </a:xfrm>
            <a:custGeom>
              <a:avLst/>
              <a:gdLst/>
              <a:ahLst/>
              <a:cxnLst/>
              <a:rect l="l" t="t" r="r" b="b"/>
              <a:pathLst>
                <a:path w="718" h="6726" extrusionOk="0">
                  <a:moveTo>
                    <a:pt x="0" y="0"/>
                  </a:moveTo>
                  <a:lnTo>
                    <a:pt x="0" y="6725"/>
                  </a:lnTo>
                  <a:lnTo>
                    <a:pt x="718" y="6725"/>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0"/>
            <p:cNvSpPr/>
            <p:nvPr/>
          </p:nvSpPr>
          <p:spPr>
            <a:xfrm>
              <a:off x="4213900" y="4030375"/>
              <a:ext cx="17950" cy="225825"/>
            </a:xfrm>
            <a:custGeom>
              <a:avLst/>
              <a:gdLst/>
              <a:ahLst/>
              <a:cxnLst/>
              <a:rect l="l" t="t" r="r" b="b"/>
              <a:pathLst>
                <a:path w="718" h="9033" extrusionOk="0">
                  <a:moveTo>
                    <a:pt x="0" y="1"/>
                  </a:moveTo>
                  <a:lnTo>
                    <a:pt x="0" y="9032"/>
                  </a:lnTo>
                  <a:lnTo>
                    <a:pt x="718" y="9032"/>
                  </a:lnTo>
                  <a:lnTo>
                    <a:pt x="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a:off x="4246950" y="3984500"/>
              <a:ext cx="17725" cy="271700"/>
            </a:xfrm>
            <a:custGeom>
              <a:avLst/>
              <a:gdLst/>
              <a:ahLst/>
              <a:cxnLst/>
              <a:rect l="l" t="t" r="r" b="b"/>
              <a:pathLst>
                <a:path w="709" h="10868" extrusionOk="0">
                  <a:moveTo>
                    <a:pt x="1" y="1"/>
                  </a:moveTo>
                  <a:lnTo>
                    <a:pt x="1" y="10867"/>
                  </a:lnTo>
                  <a:lnTo>
                    <a:pt x="708" y="10867"/>
                  </a:lnTo>
                  <a:lnTo>
                    <a:pt x="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0"/>
            <p:cNvSpPr/>
            <p:nvPr/>
          </p:nvSpPr>
          <p:spPr>
            <a:xfrm>
              <a:off x="4279750" y="4015000"/>
              <a:ext cx="17725" cy="241200"/>
            </a:xfrm>
            <a:custGeom>
              <a:avLst/>
              <a:gdLst/>
              <a:ahLst/>
              <a:cxnLst/>
              <a:rect l="l" t="t" r="r" b="b"/>
              <a:pathLst>
                <a:path w="709" h="9648" extrusionOk="0">
                  <a:moveTo>
                    <a:pt x="1" y="1"/>
                  </a:moveTo>
                  <a:lnTo>
                    <a:pt x="1" y="9647"/>
                  </a:lnTo>
                  <a:lnTo>
                    <a:pt x="708" y="9647"/>
                  </a:lnTo>
                  <a:lnTo>
                    <a:pt x="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0"/>
            <p:cNvSpPr/>
            <p:nvPr/>
          </p:nvSpPr>
          <p:spPr>
            <a:xfrm>
              <a:off x="4312575" y="4008350"/>
              <a:ext cx="17700" cy="247850"/>
            </a:xfrm>
            <a:custGeom>
              <a:avLst/>
              <a:gdLst/>
              <a:ahLst/>
              <a:cxnLst/>
              <a:rect l="l" t="t" r="r" b="b"/>
              <a:pathLst>
                <a:path w="708" h="9914" extrusionOk="0">
                  <a:moveTo>
                    <a:pt x="0" y="0"/>
                  </a:moveTo>
                  <a:lnTo>
                    <a:pt x="0" y="9913"/>
                  </a:lnTo>
                  <a:lnTo>
                    <a:pt x="708" y="9913"/>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4345375" y="4070350"/>
              <a:ext cx="17700" cy="185850"/>
            </a:xfrm>
            <a:custGeom>
              <a:avLst/>
              <a:gdLst/>
              <a:ahLst/>
              <a:cxnLst/>
              <a:rect l="l" t="t" r="r" b="b"/>
              <a:pathLst>
                <a:path w="708" h="7434" extrusionOk="0">
                  <a:moveTo>
                    <a:pt x="0" y="1"/>
                  </a:moveTo>
                  <a:lnTo>
                    <a:pt x="0" y="7433"/>
                  </a:lnTo>
                  <a:lnTo>
                    <a:pt x="708" y="7433"/>
                  </a:lnTo>
                  <a:lnTo>
                    <a:pt x="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0"/>
            <p:cNvSpPr/>
            <p:nvPr/>
          </p:nvSpPr>
          <p:spPr>
            <a:xfrm>
              <a:off x="4378175" y="4124700"/>
              <a:ext cx="17700" cy="131500"/>
            </a:xfrm>
            <a:custGeom>
              <a:avLst/>
              <a:gdLst/>
              <a:ahLst/>
              <a:cxnLst/>
              <a:rect l="l" t="t" r="r" b="b"/>
              <a:pathLst>
                <a:path w="708" h="5260" extrusionOk="0">
                  <a:moveTo>
                    <a:pt x="1" y="0"/>
                  </a:moveTo>
                  <a:lnTo>
                    <a:pt x="1" y="5259"/>
                  </a:lnTo>
                  <a:lnTo>
                    <a:pt x="708" y="5259"/>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0"/>
            <p:cNvSpPr/>
            <p:nvPr/>
          </p:nvSpPr>
          <p:spPr>
            <a:xfrm>
              <a:off x="4410975" y="4116750"/>
              <a:ext cx="17975" cy="139450"/>
            </a:xfrm>
            <a:custGeom>
              <a:avLst/>
              <a:gdLst/>
              <a:ahLst/>
              <a:cxnLst/>
              <a:rect l="l" t="t" r="r" b="b"/>
              <a:pathLst>
                <a:path w="719" h="5578" extrusionOk="0">
                  <a:moveTo>
                    <a:pt x="1" y="0"/>
                  </a:moveTo>
                  <a:lnTo>
                    <a:pt x="1" y="5577"/>
                  </a:lnTo>
                  <a:lnTo>
                    <a:pt x="718" y="5577"/>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0"/>
            <p:cNvSpPr/>
            <p:nvPr/>
          </p:nvSpPr>
          <p:spPr>
            <a:xfrm>
              <a:off x="4444050" y="4124700"/>
              <a:ext cx="17700" cy="131500"/>
            </a:xfrm>
            <a:custGeom>
              <a:avLst/>
              <a:gdLst/>
              <a:ahLst/>
              <a:cxnLst/>
              <a:rect l="l" t="t" r="r" b="b"/>
              <a:pathLst>
                <a:path w="708" h="5260" extrusionOk="0">
                  <a:moveTo>
                    <a:pt x="0" y="0"/>
                  </a:moveTo>
                  <a:lnTo>
                    <a:pt x="0" y="5259"/>
                  </a:lnTo>
                  <a:lnTo>
                    <a:pt x="708" y="5259"/>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0"/>
            <p:cNvSpPr/>
            <p:nvPr/>
          </p:nvSpPr>
          <p:spPr>
            <a:xfrm>
              <a:off x="4476850" y="4090875"/>
              <a:ext cx="17700" cy="165325"/>
            </a:xfrm>
            <a:custGeom>
              <a:avLst/>
              <a:gdLst/>
              <a:ahLst/>
              <a:cxnLst/>
              <a:rect l="l" t="t" r="r" b="b"/>
              <a:pathLst>
                <a:path w="708" h="6613" extrusionOk="0">
                  <a:moveTo>
                    <a:pt x="0" y="0"/>
                  </a:moveTo>
                  <a:lnTo>
                    <a:pt x="0" y="6612"/>
                  </a:lnTo>
                  <a:lnTo>
                    <a:pt x="708" y="6612"/>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0"/>
            <p:cNvSpPr/>
            <p:nvPr/>
          </p:nvSpPr>
          <p:spPr>
            <a:xfrm>
              <a:off x="4509650" y="4079600"/>
              <a:ext cx="17700" cy="176600"/>
            </a:xfrm>
            <a:custGeom>
              <a:avLst/>
              <a:gdLst/>
              <a:ahLst/>
              <a:cxnLst/>
              <a:rect l="l" t="t" r="r" b="b"/>
              <a:pathLst>
                <a:path w="708" h="7064" extrusionOk="0">
                  <a:moveTo>
                    <a:pt x="1" y="0"/>
                  </a:moveTo>
                  <a:lnTo>
                    <a:pt x="1" y="7063"/>
                  </a:lnTo>
                  <a:lnTo>
                    <a:pt x="708" y="7063"/>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4542450" y="4109575"/>
              <a:ext cx="17725" cy="146625"/>
            </a:xfrm>
            <a:custGeom>
              <a:avLst/>
              <a:gdLst/>
              <a:ahLst/>
              <a:cxnLst/>
              <a:rect l="l" t="t" r="r" b="b"/>
              <a:pathLst>
                <a:path w="709" h="5865" extrusionOk="0">
                  <a:moveTo>
                    <a:pt x="1" y="0"/>
                  </a:moveTo>
                  <a:lnTo>
                    <a:pt x="1" y="5864"/>
                  </a:lnTo>
                  <a:lnTo>
                    <a:pt x="708" y="5864"/>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0"/>
            <p:cNvSpPr/>
            <p:nvPr/>
          </p:nvSpPr>
          <p:spPr>
            <a:xfrm>
              <a:off x="3623925" y="4036275"/>
              <a:ext cx="399325" cy="150725"/>
            </a:xfrm>
            <a:custGeom>
              <a:avLst/>
              <a:gdLst/>
              <a:ahLst/>
              <a:cxnLst/>
              <a:rect l="l" t="t" r="r" b="b"/>
              <a:pathLst>
                <a:path w="15973" h="6029" extrusionOk="0">
                  <a:moveTo>
                    <a:pt x="0" y="1"/>
                  </a:moveTo>
                  <a:lnTo>
                    <a:pt x="0" y="5557"/>
                  </a:lnTo>
                  <a:cubicBezTo>
                    <a:pt x="0" y="5813"/>
                    <a:pt x="205" y="6028"/>
                    <a:pt x="462" y="6028"/>
                  </a:cubicBezTo>
                  <a:lnTo>
                    <a:pt x="15511" y="6028"/>
                  </a:lnTo>
                  <a:cubicBezTo>
                    <a:pt x="15767" y="6028"/>
                    <a:pt x="15972" y="5813"/>
                    <a:pt x="15972" y="5557"/>
                  </a:cubicBezTo>
                  <a:lnTo>
                    <a:pt x="15972" y="1"/>
                  </a:lnTo>
                  <a:close/>
                </a:path>
              </a:pathLst>
            </a:custGeom>
            <a:solidFill>
              <a:srgbClr val="7DB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0"/>
            <p:cNvSpPr/>
            <p:nvPr/>
          </p:nvSpPr>
          <p:spPr>
            <a:xfrm>
              <a:off x="3270000" y="4060100"/>
              <a:ext cx="314225" cy="170725"/>
            </a:xfrm>
            <a:custGeom>
              <a:avLst/>
              <a:gdLst/>
              <a:ahLst/>
              <a:cxnLst/>
              <a:rect l="l" t="t" r="r" b="b"/>
              <a:pathLst>
                <a:path w="12569" h="6829" extrusionOk="0">
                  <a:moveTo>
                    <a:pt x="0" y="1"/>
                  </a:moveTo>
                  <a:lnTo>
                    <a:pt x="0" y="6418"/>
                  </a:lnTo>
                  <a:cubicBezTo>
                    <a:pt x="0" y="6644"/>
                    <a:pt x="185" y="6828"/>
                    <a:pt x="420" y="6828"/>
                  </a:cubicBezTo>
                  <a:lnTo>
                    <a:pt x="12158" y="6828"/>
                  </a:lnTo>
                  <a:cubicBezTo>
                    <a:pt x="12384" y="6828"/>
                    <a:pt x="12568" y="6644"/>
                    <a:pt x="12568" y="6418"/>
                  </a:cubicBezTo>
                  <a:lnTo>
                    <a:pt x="125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0"/>
            <p:cNvSpPr/>
            <p:nvPr/>
          </p:nvSpPr>
          <p:spPr>
            <a:xfrm>
              <a:off x="3601125" y="3906600"/>
              <a:ext cx="399575" cy="253750"/>
            </a:xfrm>
            <a:custGeom>
              <a:avLst/>
              <a:gdLst/>
              <a:ahLst/>
              <a:cxnLst/>
              <a:rect l="l" t="t" r="r" b="b"/>
              <a:pathLst>
                <a:path w="15983" h="10150" extrusionOk="0">
                  <a:moveTo>
                    <a:pt x="472" y="0"/>
                  </a:moveTo>
                  <a:cubicBezTo>
                    <a:pt x="205" y="0"/>
                    <a:pt x="0" y="205"/>
                    <a:pt x="0" y="462"/>
                  </a:cubicBezTo>
                  <a:lnTo>
                    <a:pt x="0" y="9688"/>
                  </a:lnTo>
                  <a:cubicBezTo>
                    <a:pt x="0" y="9944"/>
                    <a:pt x="205" y="10149"/>
                    <a:pt x="472" y="10149"/>
                  </a:cubicBezTo>
                  <a:lnTo>
                    <a:pt x="15511" y="10149"/>
                  </a:lnTo>
                  <a:cubicBezTo>
                    <a:pt x="15767" y="10149"/>
                    <a:pt x="15982" y="9944"/>
                    <a:pt x="15982" y="9688"/>
                  </a:cubicBezTo>
                  <a:lnTo>
                    <a:pt x="15982" y="462"/>
                  </a:lnTo>
                  <a:cubicBezTo>
                    <a:pt x="15982" y="205"/>
                    <a:pt x="15767" y="0"/>
                    <a:pt x="15511" y="0"/>
                  </a:cubicBezTo>
                  <a:close/>
                </a:path>
              </a:pathLst>
            </a:custGeom>
            <a:solidFill>
              <a:srgbClr val="A5E2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0"/>
            <p:cNvSpPr/>
            <p:nvPr/>
          </p:nvSpPr>
          <p:spPr>
            <a:xfrm>
              <a:off x="3631875" y="3977850"/>
              <a:ext cx="53575" cy="6675"/>
            </a:xfrm>
            <a:custGeom>
              <a:avLst/>
              <a:gdLst/>
              <a:ahLst/>
              <a:cxnLst/>
              <a:rect l="l" t="t" r="r" b="b"/>
              <a:pathLst>
                <a:path w="2143" h="267" extrusionOk="0">
                  <a:moveTo>
                    <a:pt x="0" y="0"/>
                  </a:moveTo>
                  <a:lnTo>
                    <a:pt x="0" y="267"/>
                  </a:lnTo>
                  <a:lnTo>
                    <a:pt x="2143" y="267"/>
                  </a:lnTo>
                  <a:lnTo>
                    <a:pt x="2143"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0"/>
            <p:cNvSpPr/>
            <p:nvPr/>
          </p:nvSpPr>
          <p:spPr>
            <a:xfrm>
              <a:off x="3698750" y="3977850"/>
              <a:ext cx="53850" cy="6675"/>
            </a:xfrm>
            <a:custGeom>
              <a:avLst/>
              <a:gdLst/>
              <a:ahLst/>
              <a:cxnLst/>
              <a:rect l="l" t="t" r="r" b="b"/>
              <a:pathLst>
                <a:path w="2154" h="267" extrusionOk="0">
                  <a:moveTo>
                    <a:pt x="1" y="0"/>
                  </a:moveTo>
                  <a:lnTo>
                    <a:pt x="1" y="267"/>
                  </a:lnTo>
                  <a:lnTo>
                    <a:pt x="2154" y="267"/>
                  </a:lnTo>
                  <a:lnTo>
                    <a:pt x="2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0"/>
            <p:cNvSpPr/>
            <p:nvPr/>
          </p:nvSpPr>
          <p:spPr>
            <a:xfrm>
              <a:off x="3903275" y="3977850"/>
              <a:ext cx="77175" cy="6675"/>
            </a:xfrm>
            <a:custGeom>
              <a:avLst/>
              <a:gdLst/>
              <a:ahLst/>
              <a:cxnLst/>
              <a:rect l="l" t="t" r="r" b="b"/>
              <a:pathLst>
                <a:path w="3087" h="267" extrusionOk="0">
                  <a:moveTo>
                    <a:pt x="1" y="0"/>
                  </a:moveTo>
                  <a:lnTo>
                    <a:pt x="1" y="267"/>
                  </a:lnTo>
                  <a:lnTo>
                    <a:pt x="3086" y="267"/>
                  </a:ln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0"/>
            <p:cNvSpPr/>
            <p:nvPr/>
          </p:nvSpPr>
          <p:spPr>
            <a:xfrm>
              <a:off x="3768225" y="3977850"/>
              <a:ext cx="26150" cy="6675"/>
            </a:xfrm>
            <a:custGeom>
              <a:avLst/>
              <a:gdLst/>
              <a:ahLst/>
              <a:cxnLst/>
              <a:rect l="l" t="t" r="r" b="b"/>
              <a:pathLst>
                <a:path w="1046" h="267" extrusionOk="0">
                  <a:moveTo>
                    <a:pt x="0" y="0"/>
                  </a:moveTo>
                  <a:lnTo>
                    <a:pt x="0" y="267"/>
                  </a:lnTo>
                  <a:lnTo>
                    <a:pt x="1046" y="267"/>
                  </a:lnTo>
                  <a:lnTo>
                    <a:pt x="1046"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0"/>
            <p:cNvSpPr/>
            <p:nvPr/>
          </p:nvSpPr>
          <p:spPr>
            <a:xfrm>
              <a:off x="3803075" y="3977850"/>
              <a:ext cx="38725" cy="6675"/>
            </a:xfrm>
            <a:custGeom>
              <a:avLst/>
              <a:gdLst/>
              <a:ahLst/>
              <a:cxnLst/>
              <a:rect l="l" t="t" r="r" b="b"/>
              <a:pathLst>
                <a:path w="1549" h="267" extrusionOk="0">
                  <a:moveTo>
                    <a:pt x="0" y="0"/>
                  </a:moveTo>
                  <a:lnTo>
                    <a:pt x="0" y="267"/>
                  </a:lnTo>
                  <a:lnTo>
                    <a:pt x="1548" y="267"/>
                  </a:lnTo>
                  <a:lnTo>
                    <a:pt x="154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0"/>
            <p:cNvSpPr/>
            <p:nvPr/>
          </p:nvSpPr>
          <p:spPr>
            <a:xfrm>
              <a:off x="3856375" y="3977850"/>
              <a:ext cx="38975" cy="6675"/>
            </a:xfrm>
            <a:custGeom>
              <a:avLst/>
              <a:gdLst/>
              <a:ahLst/>
              <a:cxnLst/>
              <a:rect l="l" t="t" r="r" b="b"/>
              <a:pathLst>
                <a:path w="1559" h="267" extrusionOk="0">
                  <a:moveTo>
                    <a:pt x="1" y="0"/>
                  </a:moveTo>
                  <a:lnTo>
                    <a:pt x="1" y="267"/>
                  </a:lnTo>
                  <a:lnTo>
                    <a:pt x="1559" y="267"/>
                  </a:lnTo>
                  <a:lnTo>
                    <a:pt x="1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0"/>
            <p:cNvSpPr/>
            <p:nvPr/>
          </p:nvSpPr>
          <p:spPr>
            <a:xfrm>
              <a:off x="3631875" y="3997825"/>
              <a:ext cx="53575" cy="6450"/>
            </a:xfrm>
            <a:custGeom>
              <a:avLst/>
              <a:gdLst/>
              <a:ahLst/>
              <a:cxnLst/>
              <a:rect l="l" t="t" r="r" b="b"/>
              <a:pathLst>
                <a:path w="2143" h="258" extrusionOk="0">
                  <a:moveTo>
                    <a:pt x="0" y="1"/>
                  </a:moveTo>
                  <a:lnTo>
                    <a:pt x="0" y="257"/>
                  </a:lnTo>
                  <a:lnTo>
                    <a:pt x="2143" y="257"/>
                  </a:lnTo>
                  <a:lnTo>
                    <a:pt x="2143"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0"/>
            <p:cNvSpPr/>
            <p:nvPr/>
          </p:nvSpPr>
          <p:spPr>
            <a:xfrm>
              <a:off x="3698750" y="3997825"/>
              <a:ext cx="53850" cy="6450"/>
            </a:xfrm>
            <a:custGeom>
              <a:avLst/>
              <a:gdLst/>
              <a:ahLst/>
              <a:cxnLst/>
              <a:rect l="l" t="t" r="r" b="b"/>
              <a:pathLst>
                <a:path w="2154" h="258" extrusionOk="0">
                  <a:moveTo>
                    <a:pt x="1" y="1"/>
                  </a:moveTo>
                  <a:lnTo>
                    <a:pt x="1" y="257"/>
                  </a:lnTo>
                  <a:lnTo>
                    <a:pt x="2154" y="257"/>
                  </a:lnTo>
                  <a:lnTo>
                    <a:pt x="2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0"/>
            <p:cNvSpPr/>
            <p:nvPr/>
          </p:nvSpPr>
          <p:spPr>
            <a:xfrm>
              <a:off x="3903275" y="3997825"/>
              <a:ext cx="77175" cy="6450"/>
            </a:xfrm>
            <a:custGeom>
              <a:avLst/>
              <a:gdLst/>
              <a:ahLst/>
              <a:cxnLst/>
              <a:rect l="l" t="t" r="r" b="b"/>
              <a:pathLst>
                <a:path w="3087" h="258" extrusionOk="0">
                  <a:moveTo>
                    <a:pt x="1" y="1"/>
                  </a:moveTo>
                  <a:lnTo>
                    <a:pt x="1" y="257"/>
                  </a:lnTo>
                  <a:lnTo>
                    <a:pt x="3086" y="257"/>
                  </a:lnTo>
                  <a:lnTo>
                    <a:pt x="3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0"/>
            <p:cNvSpPr/>
            <p:nvPr/>
          </p:nvSpPr>
          <p:spPr>
            <a:xfrm>
              <a:off x="3768225" y="3997825"/>
              <a:ext cx="26150" cy="6450"/>
            </a:xfrm>
            <a:custGeom>
              <a:avLst/>
              <a:gdLst/>
              <a:ahLst/>
              <a:cxnLst/>
              <a:rect l="l" t="t" r="r" b="b"/>
              <a:pathLst>
                <a:path w="1046" h="258" extrusionOk="0">
                  <a:moveTo>
                    <a:pt x="0" y="1"/>
                  </a:moveTo>
                  <a:lnTo>
                    <a:pt x="0" y="257"/>
                  </a:lnTo>
                  <a:lnTo>
                    <a:pt x="1046" y="257"/>
                  </a:lnTo>
                  <a:lnTo>
                    <a:pt x="1046"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0"/>
            <p:cNvSpPr/>
            <p:nvPr/>
          </p:nvSpPr>
          <p:spPr>
            <a:xfrm>
              <a:off x="3803075" y="3997825"/>
              <a:ext cx="38725" cy="6450"/>
            </a:xfrm>
            <a:custGeom>
              <a:avLst/>
              <a:gdLst/>
              <a:ahLst/>
              <a:cxnLst/>
              <a:rect l="l" t="t" r="r" b="b"/>
              <a:pathLst>
                <a:path w="1549" h="258" extrusionOk="0">
                  <a:moveTo>
                    <a:pt x="0" y="1"/>
                  </a:moveTo>
                  <a:lnTo>
                    <a:pt x="0" y="257"/>
                  </a:lnTo>
                  <a:lnTo>
                    <a:pt x="1548" y="257"/>
                  </a:lnTo>
                  <a:lnTo>
                    <a:pt x="154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3856375" y="3997825"/>
              <a:ext cx="38975" cy="6450"/>
            </a:xfrm>
            <a:custGeom>
              <a:avLst/>
              <a:gdLst/>
              <a:ahLst/>
              <a:cxnLst/>
              <a:rect l="l" t="t" r="r" b="b"/>
              <a:pathLst>
                <a:path w="1559" h="258" extrusionOk="0">
                  <a:moveTo>
                    <a:pt x="1" y="1"/>
                  </a:moveTo>
                  <a:lnTo>
                    <a:pt x="1" y="257"/>
                  </a:lnTo>
                  <a:lnTo>
                    <a:pt x="1559" y="257"/>
                  </a:lnTo>
                  <a:lnTo>
                    <a:pt x="15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0"/>
            <p:cNvSpPr/>
            <p:nvPr/>
          </p:nvSpPr>
          <p:spPr>
            <a:xfrm>
              <a:off x="3631875" y="4017575"/>
              <a:ext cx="53575" cy="6675"/>
            </a:xfrm>
            <a:custGeom>
              <a:avLst/>
              <a:gdLst/>
              <a:ahLst/>
              <a:cxnLst/>
              <a:rect l="l" t="t" r="r" b="b"/>
              <a:pathLst>
                <a:path w="2143" h="267" extrusionOk="0">
                  <a:moveTo>
                    <a:pt x="0" y="0"/>
                  </a:moveTo>
                  <a:lnTo>
                    <a:pt x="0" y="267"/>
                  </a:lnTo>
                  <a:lnTo>
                    <a:pt x="2143" y="267"/>
                  </a:lnTo>
                  <a:lnTo>
                    <a:pt x="2143"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0"/>
            <p:cNvSpPr/>
            <p:nvPr/>
          </p:nvSpPr>
          <p:spPr>
            <a:xfrm>
              <a:off x="3698750" y="4017575"/>
              <a:ext cx="53850" cy="6675"/>
            </a:xfrm>
            <a:custGeom>
              <a:avLst/>
              <a:gdLst/>
              <a:ahLst/>
              <a:cxnLst/>
              <a:rect l="l" t="t" r="r" b="b"/>
              <a:pathLst>
                <a:path w="2154" h="267" extrusionOk="0">
                  <a:moveTo>
                    <a:pt x="1" y="0"/>
                  </a:moveTo>
                  <a:lnTo>
                    <a:pt x="1" y="267"/>
                  </a:lnTo>
                  <a:lnTo>
                    <a:pt x="2154" y="267"/>
                  </a:lnTo>
                  <a:lnTo>
                    <a:pt x="2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3903275" y="4017575"/>
              <a:ext cx="77175" cy="6675"/>
            </a:xfrm>
            <a:custGeom>
              <a:avLst/>
              <a:gdLst/>
              <a:ahLst/>
              <a:cxnLst/>
              <a:rect l="l" t="t" r="r" b="b"/>
              <a:pathLst>
                <a:path w="3087" h="267" extrusionOk="0">
                  <a:moveTo>
                    <a:pt x="1" y="0"/>
                  </a:moveTo>
                  <a:lnTo>
                    <a:pt x="1" y="267"/>
                  </a:lnTo>
                  <a:lnTo>
                    <a:pt x="3086" y="267"/>
                  </a:ln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0"/>
            <p:cNvSpPr/>
            <p:nvPr/>
          </p:nvSpPr>
          <p:spPr>
            <a:xfrm>
              <a:off x="3768225" y="4017575"/>
              <a:ext cx="26150" cy="6675"/>
            </a:xfrm>
            <a:custGeom>
              <a:avLst/>
              <a:gdLst/>
              <a:ahLst/>
              <a:cxnLst/>
              <a:rect l="l" t="t" r="r" b="b"/>
              <a:pathLst>
                <a:path w="1046" h="267" extrusionOk="0">
                  <a:moveTo>
                    <a:pt x="0" y="0"/>
                  </a:moveTo>
                  <a:lnTo>
                    <a:pt x="0" y="267"/>
                  </a:lnTo>
                  <a:lnTo>
                    <a:pt x="1046" y="267"/>
                  </a:lnTo>
                  <a:lnTo>
                    <a:pt x="1046"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0"/>
            <p:cNvSpPr/>
            <p:nvPr/>
          </p:nvSpPr>
          <p:spPr>
            <a:xfrm>
              <a:off x="3803075" y="4017575"/>
              <a:ext cx="38725" cy="6675"/>
            </a:xfrm>
            <a:custGeom>
              <a:avLst/>
              <a:gdLst/>
              <a:ahLst/>
              <a:cxnLst/>
              <a:rect l="l" t="t" r="r" b="b"/>
              <a:pathLst>
                <a:path w="1549" h="267" extrusionOk="0">
                  <a:moveTo>
                    <a:pt x="0" y="0"/>
                  </a:moveTo>
                  <a:lnTo>
                    <a:pt x="0" y="267"/>
                  </a:lnTo>
                  <a:lnTo>
                    <a:pt x="1548" y="267"/>
                  </a:lnTo>
                  <a:lnTo>
                    <a:pt x="154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3856375" y="4017575"/>
              <a:ext cx="38975" cy="6675"/>
            </a:xfrm>
            <a:custGeom>
              <a:avLst/>
              <a:gdLst/>
              <a:ahLst/>
              <a:cxnLst/>
              <a:rect l="l" t="t" r="r" b="b"/>
              <a:pathLst>
                <a:path w="1559" h="267" extrusionOk="0">
                  <a:moveTo>
                    <a:pt x="1" y="0"/>
                  </a:moveTo>
                  <a:lnTo>
                    <a:pt x="1" y="267"/>
                  </a:lnTo>
                  <a:lnTo>
                    <a:pt x="1559" y="267"/>
                  </a:lnTo>
                  <a:lnTo>
                    <a:pt x="1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3631875" y="4037300"/>
              <a:ext cx="53575" cy="6700"/>
            </a:xfrm>
            <a:custGeom>
              <a:avLst/>
              <a:gdLst/>
              <a:ahLst/>
              <a:cxnLst/>
              <a:rect l="l" t="t" r="r" b="b"/>
              <a:pathLst>
                <a:path w="2143" h="268" extrusionOk="0">
                  <a:moveTo>
                    <a:pt x="0" y="1"/>
                  </a:moveTo>
                  <a:lnTo>
                    <a:pt x="0" y="267"/>
                  </a:lnTo>
                  <a:lnTo>
                    <a:pt x="2143" y="267"/>
                  </a:lnTo>
                  <a:lnTo>
                    <a:pt x="2143"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0"/>
            <p:cNvSpPr/>
            <p:nvPr/>
          </p:nvSpPr>
          <p:spPr>
            <a:xfrm>
              <a:off x="3698750" y="4037300"/>
              <a:ext cx="53850" cy="6700"/>
            </a:xfrm>
            <a:custGeom>
              <a:avLst/>
              <a:gdLst/>
              <a:ahLst/>
              <a:cxnLst/>
              <a:rect l="l" t="t" r="r" b="b"/>
              <a:pathLst>
                <a:path w="2154" h="268" extrusionOk="0">
                  <a:moveTo>
                    <a:pt x="1" y="1"/>
                  </a:moveTo>
                  <a:lnTo>
                    <a:pt x="1" y="267"/>
                  </a:lnTo>
                  <a:lnTo>
                    <a:pt x="2154" y="267"/>
                  </a:lnTo>
                  <a:lnTo>
                    <a:pt x="2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0"/>
            <p:cNvSpPr/>
            <p:nvPr/>
          </p:nvSpPr>
          <p:spPr>
            <a:xfrm>
              <a:off x="3903275" y="4037300"/>
              <a:ext cx="77175" cy="6700"/>
            </a:xfrm>
            <a:custGeom>
              <a:avLst/>
              <a:gdLst/>
              <a:ahLst/>
              <a:cxnLst/>
              <a:rect l="l" t="t" r="r" b="b"/>
              <a:pathLst>
                <a:path w="3087" h="268" extrusionOk="0">
                  <a:moveTo>
                    <a:pt x="1" y="1"/>
                  </a:moveTo>
                  <a:lnTo>
                    <a:pt x="1" y="267"/>
                  </a:lnTo>
                  <a:lnTo>
                    <a:pt x="3086" y="267"/>
                  </a:lnTo>
                  <a:lnTo>
                    <a:pt x="3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0"/>
            <p:cNvSpPr/>
            <p:nvPr/>
          </p:nvSpPr>
          <p:spPr>
            <a:xfrm>
              <a:off x="3768225" y="4037300"/>
              <a:ext cx="26150" cy="6700"/>
            </a:xfrm>
            <a:custGeom>
              <a:avLst/>
              <a:gdLst/>
              <a:ahLst/>
              <a:cxnLst/>
              <a:rect l="l" t="t" r="r" b="b"/>
              <a:pathLst>
                <a:path w="1046" h="268" extrusionOk="0">
                  <a:moveTo>
                    <a:pt x="0" y="1"/>
                  </a:moveTo>
                  <a:lnTo>
                    <a:pt x="0" y="267"/>
                  </a:lnTo>
                  <a:lnTo>
                    <a:pt x="1046" y="267"/>
                  </a:lnTo>
                  <a:lnTo>
                    <a:pt x="1046"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0"/>
            <p:cNvSpPr/>
            <p:nvPr/>
          </p:nvSpPr>
          <p:spPr>
            <a:xfrm>
              <a:off x="3803075" y="4037300"/>
              <a:ext cx="38725" cy="6700"/>
            </a:xfrm>
            <a:custGeom>
              <a:avLst/>
              <a:gdLst/>
              <a:ahLst/>
              <a:cxnLst/>
              <a:rect l="l" t="t" r="r" b="b"/>
              <a:pathLst>
                <a:path w="1549" h="268" extrusionOk="0">
                  <a:moveTo>
                    <a:pt x="0" y="1"/>
                  </a:moveTo>
                  <a:lnTo>
                    <a:pt x="0" y="267"/>
                  </a:lnTo>
                  <a:lnTo>
                    <a:pt x="1548" y="267"/>
                  </a:lnTo>
                  <a:lnTo>
                    <a:pt x="154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3856375" y="4037300"/>
              <a:ext cx="38975" cy="6700"/>
            </a:xfrm>
            <a:custGeom>
              <a:avLst/>
              <a:gdLst/>
              <a:ahLst/>
              <a:cxnLst/>
              <a:rect l="l" t="t" r="r" b="b"/>
              <a:pathLst>
                <a:path w="1559" h="268" extrusionOk="0">
                  <a:moveTo>
                    <a:pt x="1" y="1"/>
                  </a:moveTo>
                  <a:lnTo>
                    <a:pt x="1" y="267"/>
                  </a:lnTo>
                  <a:lnTo>
                    <a:pt x="1559" y="267"/>
                  </a:lnTo>
                  <a:lnTo>
                    <a:pt x="15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0"/>
            <p:cNvSpPr/>
            <p:nvPr/>
          </p:nvSpPr>
          <p:spPr>
            <a:xfrm>
              <a:off x="3631875" y="4057025"/>
              <a:ext cx="53575" cy="6700"/>
            </a:xfrm>
            <a:custGeom>
              <a:avLst/>
              <a:gdLst/>
              <a:ahLst/>
              <a:cxnLst/>
              <a:rect l="l" t="t" r="r" b="b"/>
              <a:pathLst>
                <a:path w="2143" h="268" extrusionOk="0">
                  <a:moveTo>
                    <a:pt x="0" y="1"/>
                  </a:moveTo>
                  <a:lnTo>
                    <a:pt x="0" y="267"/>
                  </a:lnTo>
                  <a:lnTo>
                    <a:pt x="2143" y="267"/>
                  </a:lnTo>
                  <a:lnTo>
                    <a:pt x="2143"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0"/>
            <p:cNvSpPr/>
            <p:nvPr/>
          </p:nvSpPr>
          <p:spPr>
            <a:xfrm>
              <a:off x="3698750" y="4057025"/>
              <a:ext cx="53850" cy="6700"/>
            </a:xfrm>
            <a:custGeom>
              <a:avLst/>
              <a:gdLst/>
              <a:ahLst/>
              <a:cxnLst/>
              <a:rect l="l" t="t" r="r" b="b"/>
              <a:pathLst>
                <a:path w="2154" h="268" extrusionOk="0">
                  <a:moveTo>
                    <a:pt x="1" y="1"/>
                  </a:moveTo>
                  <a:lnTo>
                    <a:pt x="1" y="267"/>
                  </a:lnTo>
                  <a:lnTo>
                    <a:pt x="2154" y="267"/>
                  </a:lnTo>
                  <a:lnTo>
                    <a:pt x="2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3903275" y="4057025"/>
              <a:ext cx="77175" cy="6700"/>
            </a:xfrm>
            <a:custGeom>
              <a:avLst/>
              <a:gdLst/>
              <a:ahLst/>
              <a:cxnLst/>
              <a:rect l="l" t="t" r="r" b="b"/>
              <a:pathLst>
                <a:path w="3087" h="268" extrusionOk="0">
                  <a:moveTo>
                    <a:pt x="1" y="1"/>
                  </a:moveTo>
                  <a:lnTo>
                    <a:pt x="1" y="267"/>
                  </a:lnTo>
                  <a:lnTo>
                    <a:pt x="3086" y="267"/>
                  </a:lnTo>
                  <a:lnTo>
                    <a:pt x="3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0"/>
            <p:cNvSpPr/>
            <p:nvPr/>
          </p:nvSpPr>
          <p:spPr>
            <a:xfrm>
              <a:off x="3768225" y="4057025"/>
              <a:ext cx="26150" cy="6700"/>
            </a:xfrm>
            <a:custGeom>
              <a:avLst/>
              <a:gdLst/>
              <a:ahLst/>
              <a:cxnLst/>
              <a:rect l="l" t="t" r="r" b="b"/>
              <a:pathLst>
                <a:path w="1046" h="268" extrusionOk="0">
                  <a:moveTo>
                    <a:pt x="0" y="1"/>
                  </a:moveTo>
                  <a:lnTo>
                    <a:pt x="0" y="267"/>
                  </a:lnTo>
                  <a:lnTo>
                    <a:pt x="1046" y="267"/>
                  </a:lnTo>
                  <a:lnTo>
                    <a:pt x="1046"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0"/>
            <p:cNvSpPr/>
            <p:nvPr/>
          </p:nvSpPr>
          <p:spPr>
            <a:xfrm>
              <a:off x="3803075" y="4057025"/>
              <a:ext cx="38725" cy="6700"/>
            </a:xfrm>
            <a:custGeom>
              <a:avLst/>
              <a:gdLst/>
              <a:ahLst/>
              <a:cxnLst/>
              <a:rect l="l" t="t" r="r" b="b"/>
              <a:pathLst>
                <a:path w="1549" h="268" extrusionOk="0">
                  <a:moveTo>
                    <a:pt x="0" y="1"/>
                  </a:moveTo>
                  <a:lnTo>
                    <a:pt x="0" y="267"/>
                  </a:lnTo>
                  <a:lnTo>
                    <a:pt x="1548" y="267"/>
                  </a:lnTo>
                  <a:lnTo>
                    <a:pt x="154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3856375" y="4057025"/>
              <a:ext cx="38975" cy="6700"/>
            </a:xfrm>
            <a:custGeom>
              <a:avLst/>
              <a:gdLst/>
              <a:ahLst/>
              <a:cxnLst/>
              <a:rect l="l" t="t" r="r" b="b"/>
              <a:pathLst>
                <a:path w="1559" h="268" extrusionOk="0">
                  <a:moveTo>
                    <a:pt x="1" y="1"/>
                  </a:moveTo>
                  <a:lnTo>
                    <a:pt x="1" y="267"/>
                  </a:lnTo>
                  <a:lnTo>
                    <a:pt x="1559" y="267"/>
                  </a:lnTo>
                  <a:lnTo>
                    <a:pt x="15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0"/>
            <p:cNvSpPr/>
            <p:nvPr/>
          </p:nvSpPr>
          <p:spPr>
            <a:xfrm>
              <a:off x="3631875" y="4076775"/>
              <a:ext cx="53575" cy="6675"/>
            </a:xfrm>
            <a:custGeom>
              <a:avLst/>
              <a:gdLst/>
              <a:ahLst/>
              <a:cxnLst/>
              <a:rect l="l" t="t" r="r" b="b"/>
              <a:pathLst>
                <a:path w="2143" h="267" extrusionOk="0">
                  <a:moveTo>
                    <a:pt x="0" y="0"/>
                  </a:moveTo>
                  <a:lnTo>
                    <a:pt x="0" y="267"/>
                  </a:lnTo>
                  <a:lnTo>
                    <a:pt x="2143" y="267"/>
                  </a:lnTo>
                  <a:lnTo>
                    <a:pt x="2143"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0"/>
            <p:cNvSpPr/>
            <p:nvPr/>
          </p:nvSpPr>
          <p:spPr>
            <a:xfrm>
              <a:off x="3698750" y="4076775"/>
              <a:ext cx="53850" cy="6675"/>
            </a:xfrm>
            <a:custGeom>
              <a:avLst/>
              <a:gdLst/>
              <a:ahLst/>
              <a:cxnLst/>
              <a:rect l="l" t="t" r="r" b="b"/>
              <a:pathLst>
                <a:path w="2154" h="267" extrusionOk="0">
                  <a:moveTo>
                    <a:pt x="1" y="0"/>
                  </a:moveTo>
                  <a:lnTo>
                    <a:pt x="1" y="267"/>
                  </a:lnTo>
                  <a:lnTo>
                    <a:pt x="2154" y="267"/>
                  </a:lnTo>
                  <a:lnTo>
                    <a:pt x="2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3903275" y="4076775"/>
              <a:ext cx="77175" cy="6675"/>
            </a:xfrm>
            <a:custGeom>
              <a:avLst/>
              <a:gdLst/>
              <a:ahLst/>
              <a:cxnLst/>
              <a:rect l="l" t="t" r="r" b="b"/>
              <a:pathLst>
                <a:path w="3087" h="267" extrusionOk="0">
                  <a:moveTo>
                    <a:pt x="1" y="0"/>
                  </a:moveTo>
                  <a:lnTo>
                    <a:pt x="1" y="267"/>
                  </a:lnTo>
                  <a:lnTo>
                    <a:pt x="3086" y="267"/>
                  </a:ln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0"/>
            <p:cNvSpPr/>
            <p:nvPr/>
          </p:nvSpPr>
          <p:spPr>
            <a:xfrm>
              <a:off x="3768225" y="4076775"/>
              <a:ext cx="26150" cy="6675"/>
            </a:xfrm>
            <a:custGeom>
              <a:avLst/>
              <a:gdLst/>
              <a:ahLst/>
              <a:cxnLst/>
              <a:rect l="l" t="t" r="r" b="b"/>
              <a:pathLst>
                <a:path w="1046" h="267" extrusionOk="0">
                  <a:moveTo>
                    <a:pt x="0" y="0"/>
                  </a:moveTo>
                  <a:lnTo>
                    <a:pt x="0" y="267"/>
                  </a:lnTo>
                  <a:lnTo>
                    <a:pt x="1046" y="267"/>
                  </a:lnTo>
                  <a:lnTo>
                    <a:pt x="1046"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0"/>
            <p:cNvSpPr/>
            <p:nvPr/>
          </p:nvSpPr>
          <p:spPr>
            <a:xfrm>
              <a:off x="3803075" y="4076775"/>
              <a:ext cx="38725" cy="6675"/>
            </a:xfrm>
            <a:custGeom>
              <a:avLst/>
              <a:gdLst/>
              <a:ahLst/>
              <a:cxnLst/>
              <a:rect l="l" t="t" r="r" b="b"/>
              <a:pathLst>
                <a:path w="1549" h="267" extrusionOk="0">
                  <a:moveTo>
                    <a:pt x="0" y="0"/>
                  </a:moveTo>
                  <a:lnTo>
                    <a:pt x="0" y="267"/>
                  </a:lnTo>
                  <a:lnTo>
                    <a:pt x="1548" y="267"/>
                  </a:lnTo>
                  <a:lnTo>
                    <a:pt x="154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3856375" y="4076775"/>
              <a:ext cx="38975" cy="6675"/>
            </a:xfrm>
            <a:custGeom>
              <a:avLst/>
              <a:gdLst/>
              <a:ahLst/>
              <a:cxnLst/>
              <a:rect l="l" t="t" r="r" b="b"/>
              <a:pathLst>
                <a:path w="1559" h="267" extrusionOk="0">
                  <a:moveTo>
                    <a:pt x="1" y="0"/>
                  </a:moveTo>
                  <a:lnTo>
                    <a:pt x="1" y="267"/>
                  </a:lnTo>
                  <a:lnTo>
                    <a:pt x="1559" y="267"/>
                  </a:lnTo>
                  <a:lnTo>
                    <a:pt x="1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0"/>
            <p:cNvSpPr/>
            <p:nvPr/>
          </p:nvSpPr>
          <p:spPr>
            <a:xfrm>
              <a:off x="3631875" y="4096500"/>
              <a:ext cx="53575" cy="6700"/>
            </a:xfrm>
            <a:custGeom>
              <a:avLst/>
              <a:gdLst/>
              <a:ahLst/>
              <a:cxnLst/>
              <a:rect l="l" t="t" r="r" b="b"/>
              <a:pathLst>
                <a:path w="2143" h="268" extrusionOk="0">
                  <a:moveTo>
                    <a:pt x="0" y="1"/>
                  </a:moveTo>
                  <a:lnTo>
                    <a:pt x="0" y="267"/>
                  </a:lnTo>
                  <a:lnTo>
                    <a:pt x="2143" y="267"/>
                  </a:lnTo>
                  <a:lnTo>
                    <a:pt x="2143"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0"/>
            <p:cNvSpPr/>
            <p:nvPr/>
          </p:nvSpPr>
          <p:spPr>
            <a:xfrm>
              <a:off x="3698750" y="4096500"/>
              <a:ext cx="53850" cy="6700"/>
            </a:xfrm>
            <a:custGeom>
              <a:avLst/>
              <a:gdLst/>
              <a:ahLst/>
              <a:cxnLst/>
              <a:rect l="l" t="t" r="r" b="b"/>
              <a:pathLst>
                <a:path w="2154" h="268" extrusionOk="0">
                  <a:moveTo>
                    <a:pt x="1" y="1"/>
                  </a:moveTo>
                  <a:lnTo>
                    <a:pt x="1" y="267"/>
                  </a:lnTo>
                  <a:lnTo>
                    <a:pt x="2154" y="267"/>
                  </a:lnTo>
                  <a:lnTo>
                    <a:pt x="2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3903275" y="4096500"/>
              <a:ext cx="77175" cy="6700"/>
            </a:xfrm>
            <a:custGeom>
              <a:avLst/>
              <a:gdLst/>
              <a:ahLst/>
              <a:cxnLst/>
              <a:rect l="l" t="t" r="r" b="b"/>
              <a:pathLst>
                <a:path w="3087" h="268" extrusionOk="0">
                  <a:moveTo>
                    <a:pt x="1" y="1"/>
                  </a:moveTo>
                  <a:lnTo>
                    <a:pt x="1" y="267"/>
                  </a:lnTo>
                  <a:lnTo>
                    <a:pt x="3086" y="267"/>
                  </a:lnTo>
                  <a:lnTo>
                    <a:pt x="3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0"/>
            <p:cNvSpPr/>
            <p:nvPr/>
          </p:nvSpPr>
          <p:spPr>
            <a:xfrm>
              <a:off x="3768225" y="4096500"/>
              <a:ext cx="26150" cy="6700"/>
            </a:xfrm>
            <a:custGeom>
              <a:avLst/>
              <a:gdLst/>
              <a:ahLst/>
              <a:cxnLst/>
              <a:rect l="l" t="t" r="r" b="b"/>
              <a:pathLst>
                <a:path w="1046" h="268" extrusionOk="0">
                  <a:moveTo>
                    <a:pt x="0" y="1"/>
                  </a:moveTo>
                  <a:lnTo>
                    <a:pt x="0" y="267"/>
                  </a:lnTo>
                  <a:lnTo>
                    <a:pt x="1046" y="267"/>
                  </a:lnTo>
                  <a:lnTo>
                    <a:pt x="1046"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0"/>
            <p:cNvSpPr/>
            <p:nvPr/>
          </p:nvSpPr>
          <p:spPr>
            <a:xfrm>
              <a:off x="3803075" y="4096500"/>
              <a:ext cx="38725" cy="6700"/>
            </a:xfrm>
            <a:custGeom>
              <a:avLst/>
              <a:gdLst/>
              <a:ahLst/>
              <a:cxnLst/>
              <a:rect l="l" t="t" r="r" b="b"/>
              <a:pathLst>
                <a:path w="1549" h="268" extrusionOk="0">
                  <a:moveTo>
                    <a:pt x="0" y="1"/>
                  </a:moveTo>
                  <a:lnTo>
                    <a:pt x="0" y="267"/>
                  </a:lnTo>
                  <a:lnTo>
                    <a:pt x="1548" y="267"/>
                  </a:lnTo>
                  <a:lnTo>
                    <a:pt x="154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p:nvPr/>
          </p:nvSpPr>
          <p:spPr>
            <a:xfrm>
              <a:off x="3856375" y="4096500"/>
              <a:ext cx="38975" cy="6700"/>
            </a:xfrm>
            <a:custGeom>
              <a:avLst/>
              <a:gdLst/>
              <a:ahLst/>
              <a:cxnLst/>
              <a:rect l="l" t="t" r="r" b="b"/>
              <a:pathLst>
                <a:path w="1559" h="268" extrusionOk="0">
                  <a:moveTo>
                    <a:pt x="1" y="1"/>
                  </a:moveTo>
                  <a:lnTo>
                    <a:pt x="1" y="267"/>
                  </a:lnTo>
                  <a:lnTo>
                    <a:pt x="1559" y="267"/>
                  </a:lnTo>
                  <a:lnTo>
                    <a:pt x="15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0"/>
            <p:cNvSpPr/>
            <p:nvPr/>
          </p:nvSpPr>
          <p:spPr>
            <a:xfrm>
              <a:off x="3631875" y="4116500"/>
              <a:ext cx="53575" cy="6425"/>
            </a:xfrm>
            <a:custGeom>
              <a:avLst/>
              <a:gdLst/>
              <a:ahLst/>
              <a:cxnLst/>
              <a:rect l="l" t="t" r="r" b="b"/>
              <a:pathLst>
                <a:path w="2143" h="257" extrusionOk="0">
                  <a:moveTo>
                    <a:pt x="0" y="0"/>
                  </a:moveTo>
                  <a:lnTo>
                    <a:pt x="0" y="257"/>
                  </a:lnTo>
                  <a:lnTo>
                    <a:pt x="2143" y="257"/>
                  </a:lnTo>
                  <a:lnTo>
                    <a:pt x="2143"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0"/>
            <p:cNvSpPr/>
            <p:nvPr/>
          </p:nvSpPr>
          <p:spPr>
            <a:xfrm>
              <a:off x="3698750" y="4116500"/>
              <a:ext cx="53850" cy="6425"/>
            </a:xfrm>
            <a:custGeom>
              <a:avLst/>
              <a:gdLst/>
              <a:ahLst/>
              <a:cxnLst/>
              <a:rect l="l" t="t" r="r" b="b"/>
              <a:pathLst>
                <a:path w="2154" h="257" extrusionOk="0">
                  <a:moveTo>
                    <a:pt x="1" y="0"/>
                  </a:moveTo>
                  <a:lnTo>
                    <a:pt x="1" y="257"/>
                  </a:lnTo>
                  <a:lnTo>
                    <a:pt x="2154" y="257"/>
                  </a:lnTo>
                  <a:lnTo>
                    <a:pt x="2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3903275" y="4116500"/>
              <a:ext cx="77175" cy="6425"/>
            </a:xfrm>
            <a:custGeom>
              <a:avLst/>
              <a:gdLst/>
              <a:ahLst/>
              <a:cxnLst/>
              <a:rect l="l" t="t" r="r" b="b"/>
              <a:pathLst>
                <a:path w="3087" h="257" extrusionOk="0">
                  <a:moveTo>
                    <a:pt x="1" y="0"/>
                  </a:moveTo>
                  <a:lnTo>
                    <a:pt x="1" y="257"/>
                  </a:lnTo>
                  <a:lnTo>
                    <a:pt x="3086" y="257"/>
                  </a:ln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0"/>
            <p:cNvSpPr/>
            <p:nvPr/>
          </p:nvSpPr>
          <p:spPr>
            <a:xfrm>
              <a:off x="3768225" y="4116500"/>
              <a:ext cx="26150" cy="6425"/>
            </a:xfrm>
            <a:custGeom>
              <a:avLst/>
              <a:gdLst/>
              <a:ahLst/>
              <a:cxnLst/>
              <a:rect l="l" t="t" r="r" b="b"/>
              <a:pathLst>
                <a:path w="1046" h="257" extrusionOk="0">
                  <a:moveTo>
                    <a:pt x="0" y="0"/>
                  </a:moveTo>
                  <a:lnTo>
                    <a:pt x="0" y="257"/>
                  </a:lnTo>
                  <a:lnTo>
                    <a:pt x="1046" y="257"/>
                  </a:lnTo>
                  <a:lnTo>
                    <a:pt x="1046" y="0"/>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0"/>
            <p:cNvSpPr/>
            <p:nvPr/>
          </p:nvSpPr>
          <p:spPr>
            <a:xfrm>
              <a:off x="3803075" y="4116500"/>
              <a:ext cx="38725" cy="6425"/>
            </a:xfrm>
            <a:custGeom>
              <a:avLst/>
              <a:gdLst/>
              <a:ahLst/>
              <a:cxnLst/>
              <a:rect l="l" t="t" r="r" b="b"/>
              <a:pathLst>
                <a:path w="1549" h="257" extrusionOk="0">
                  <a:moveTo>
                    <a:pt x="0" y="0"/>
                  </a:moveTo>
                  <a:lnTo>
                    <a:pt x="0" y="257"/>
                  </a:lnTo>
                  <a:lnTo>
                    <a:pt x="1548" y="257"/>
                  </a:lnTo>
                  <a:lnTo>
                    <a:pt x="1548" y="0"/>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3856375" y="4116500"/>
              <a:ext cx="38975" cy="6425"/>
            </a:xfrm>
            <a:custGeom>
              <a:avLst/>
              <a:gdLst/>
              <a:ahLst/>
              <a:cxnLst/>
              <a:rect l="l" t="t" r="r" b="b"/>
              <a:pathLst>
                <a:path w="1559" h="257" extrusionOk="0">
                  <a:moveTo>
                    <a:pt x="1" y="0"/>
                  </a:moveTo>
                  <a:lnTo>
                    <a:pt x="1" y="257"/>
                  </a:lnTo>
                  <a:lnTo>
                    <a:pt x="1559" y="257"/>
                  </a:lnTo>
                  <a:lnTo>
                    <a:pt x="1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0"/>
            <p:cNvSpPr/>
            <p:nvPr/>
          </p:nvSpPr>
          <p:spPr>
            <a:xfrm>
              <a:off x="3631875" y="4136225"/>
              <a:ext cx="53575" cy="6425"/>
            </a:xfrm>
            <a:custGeom>
              <a:avLst/>
              <a:gdLst/>
              <a:ahLst/>
              <a:cxnLst/>
              <a:rect l="l" t="t" r="r" b="b"/>
              <a:pathLst>
                <a:path w="2143" h="257" extrusionOk="0">
                  <a:moveTo>
                    <a:pt x="0" y="1"/>
                  </a:moveTo>
                  <a:lnTo>
                    <a:pt x="0" y="257"/>
                  </a:lnTo>
                  <a:lnTo>
                    <a:pt x="2143" y="257"/>
                  </a:lnTo>
                  <a:lnTo>
                    <a:pt x="2143"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0"/>
            <p:cNvSpPr/>
            <p:nvPr/>
          </p:nvSpPr>
          <p:spPr>
            <a:xfrm>
              <a:off x="3698750" y="4136225"/>
              <a:ext cx="53850" cy="6425"/>
            </a:xfrm>
            <a:custGeom>
              <a:avLst/>
              <a:gdLst/>
              <a:ahLst/>
              <a:cxnLst/>
              <a:rect l="l" t="t" r="r" b="b"/>
              <a:pathLst>
                <a:path w="2154" h="257" extrusionOk="0">
                  <a:moveTo>
                    <a:pt x="1" y="1"/>
                  </a:moveTo>
                  <a:lnTo>
                    <a:pt x="1" y="257"/>
                  </a:lnTo>
                  <a:lnTo>
                    <a:pt x="2154" y="257"/>
                  </a:lnTo>
                  <a:lnTo>
                    <a:pt x="2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0"/>
            <p:cNvSpPr/>
            <p:nvPr/>
          </p:nvSpPr>
          <p:spPr>
            <a:xfrm>
              <a:off x="3903275" y="4136225"/>
              <a:ext cx="77175" cy="6425"/>
            </a:xfrm>
            <a:custGeom>
              <a:avLst/>
              <a:gdLst/>
              <a:ahLst/>
              <a:cxnLst/>
              <a:rect l="l" t="t" r="r" b="b"/>
              <a:pathLst>
                <a:path w="3087" h="257" extrusionOk="0">
                  <a:moveTo>
                    <a:pt x="1" y="1"/>
                  </a:moveTo>
                  <a:lnTo>
                    <a:pt x="1" y="257"/>
                  </a:lnTo>
                  <a:lnTo>
                    <a:pt x="3086" y="257"/>
                  </a:lnTo>
                  <a:lnTo>
                    <a:pt x="3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0"/>
            <p:cNvSpPr/>
            <p:nvPr/>
          </p:nvSpPr>
          <p:spPr>
            <a:xfrm>
              <a:off x="3768225" y="4136225"/>
              <a:ext cx="26150" cy="6425"/>
            </a:xfrm>
            <a:custGeom>
              <a:avLst/>
              <a:gdLst/>
              <a:ahLst/>
              <a:cxnLst/>
              <a:rect l="l" t="t" r="r" b="b"/>
              <a:pathLst>
                <a:path w="1046" h="257" extrusionOk="0">
                  <a:moveTo>
                    <a:pt x="0" y="1"/>
                  </a:moveTo>
                  <a:lnTo>
                    <a:pt x="0" y="257"/>
                  </a:lnTo>
                  <a:lnTo>
                    <a:pt x="1046" y="257"/>
                  </a:lnTo>
                  <a:lnTo>
                    <a:pt x="1046"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0"/>
            <p:cNvSpPr/>
            <p:nvPr/>
          </p:nvSpPr>
          <p:spPr>
            <a:xfrm>
              <a:off x="3803075" y="4136225"/>
              <a:ext cx="38725" cy="6425"/>
            </a:xfrm>
            <a:custGeom>
              <a:avLst/>
              <a:gdLst/>
              <a:ahLst/>
              <a:cxnLst/>
              <a:rect l="l" t="t" r="r" b="b"/>
              <a:pathLst>
                <a:path w="1549" h="257" extrusionOk="0">
                  <a:moveTo>
                    <a:pt x="0" y="1"/>
                  </a:moveTo>
                  <a:lnTo>
                    <a:pt x="0" y="257"/>
                  </a:lnTo>
                  <a:lnTo>
                    <a:pt x="1548" y="257"/>
                  </a:lnTo>
                  <a:lnTo>
                    <a:pt x="1548" y="1"/>
                  </a:lnTo>
                  <a:close/>
                </a:path>
              </a:pathLst>
            </a:custGeom>
            <a:solidFill>
              <a:srgbClr val="60EA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0"/>
            <p:cNvSpPr/>
            <p:nvPr/>
          </p:nvSpPr>
          <p:spPr>
            <a:xfrm>
              <a:off x="3856375" y="4136225"/>
              <a:ext cx="38975" cy="6425"/>
            </a:xfrm>
            <a:custGeom>
              <a:avLst/>
              <a:gdLst/>
              <a:ahLst/>
              <a:cxnLst/>
              <a:rect l="l" t="t" r="r" b="b"/>
              <a:pathLst>
                <a:path w="1559" h="257" extrusionOk="0">
                  <a:moveTo>
                    <a:pt x="1" y="1"/>
                  </a:moveTo>
                  <a:lnTo>
                    <a:pt x="1" y="257"/>
                  </a:lnTo>
                  <a:lnTo>
                    <a:pt x="1559" y="257"/>
                  </a:lnTo>
                  <a:lnTo>
                    <a:pt x="15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0"/>
            <p:cNvSpPr/>
            <p:nvPr/>
          </p:nvSpPr>
          <p:spPr>
            <a:xfrm>
              <a:off x="3631875" y="3935800"/>
              <a:ext cx="348300" cy="15675"/>
            </a:xfrm>
            <a:custGeom>
              <a:avLst/>
              <a:gdLst/>
              <a:ahLst/>
              <a:cxnLst/>
              <a:rect l="l" t="t" r="r" b="b"/>
              <a:pathLst>
                <a:path w="13932" h="627" extrusionOk="0">
                  <a:moveTo>
                    <a:pt x="0" y="1"/>
                  </a:moveTo>
                  <a:lnTo>
                    <a:pt x="0" y="626"/>
                  </a:lnTo>
                  <a:lnTo>
                    <a:pt x="13932" y="626"/>
                  </a:lnTo>
                  <a:lnTo>
                    <a:pt x="13932" y="1"/>
                  </a:lnTo>
                  <a:close/>
                </a:path>
              </a:pathLst>
            </a:custGeom>
            <a:solidFill>
              <a:srgbClr val="80C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0"/>
            <p:cNvSpPr/>
            <p:nvPr/>
          </p:nvSpPr>
          <p:spPr>
            <a:xfrm>
              <a:off x="3246400" y="4029100"/>
              <a:ext cx="312200" cy="182250"/>
            </a:xfrm>
            <a:custGeom>
              <a:avLst/>
              <a:gdLst/>
              <a:ahLst/>
              <a:cxnLst/>
              <a:rect l="l" t="t" r="r" b="b"/>
              <a:pathLst>
                <a:path w="12488" h="7290" extrusionOk="0">
                  <a:moveTo>
                    <a:pt x="1006" y="1"/>
                  </a:moveTo>
                  <a:cubicBezTo>
                    <a:pt x="452" y="1"/>
                    <a:pt x="1" y="452"/>
                    <a:pt x="1" y="1005"/>
                  </a:cubicBezTo>
                  <a:lnTo>
                    <a:pt x="1" y="6285"/>
                  </a:lnTo>
                  <a:cubicBezTo>
                    <a:pt x="1" y="6848"/>
                    <a:pt x="452" y="7289"/>
                    <a:pt x="1006" y="7289"/>
                  </a:cubicBezTo>
                  <a:lnTo>
                    <a:pt x="11483" y="7289"/>
                  </a:lnTo>
                  <a:cubicBezTo>
                    <a:pt x="12036" y="7289"/>
                    <a:pt x="12487" y="6848"/>
                    <a:pt x="12487" y="6285"/>
                  </a:cubicBezTo>
                  <a:lnTo>
                    <a:pt x="12487" y="1005"/>
                  </a:lnTo>
                  <a:cubicBezTo>
                    <a:pt x="12487" y="452"/>
                    <a:pt x="12036" y="1"/>
                    <a:pt x="114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3253075" y="4033725"/>
              <a:ext cx="293725" cy="171475"/>
            </a:xfrm>
            <a:custGeom>
              <a:avLst/>
              <a:gdLst/>
              <a:ahLst/>
              <a:cxnLst/>
              <a:rect l="l" t="t" r="r" b="b"/>
              <a:pathLst>
                <a:path w="11749" h="6859" extrusionOk="0">
                  <a:moveTo>
                    <a:pt x="800" y="0"/>
                  </a:moveTo>
                  <a:cubicBezTo>
                    <a:pt x="349" y="0"/>
                    <a:pt x="1" y="359"/>
                    <a:pt x="1" y="800"/>
                  </a:cubicBezTo>
                  <a:lnTo>
                    <a:pt x="1" y="6059"/>
                  </a:lnTo>
                  <a:cubicBezTo>
                    <a:pt x="1" y="6499"/>
                    <a:pt x="349" y="6858"/>
                    <a:pt x="800" y="6858"/>
                  </a:cubicBezTo>
                  <a:lnTo>
                    <a:pt x="10949" y="6858"/>
                  </a:lnTo>
                  <a:cubicBezTo>
                    <a:pt x="11390" y="6858"/>
                    <a:pt x="11749" y="6499"/>
                    <a:pt x="11749" y="6059"/>
                  </a:cubicBezTo>
                  <a:lnTo>
                    <a:pt x="11749" y="800"/>
                  </a:lnTo>
                  <a:cubicBezTo>
                    <a:pt x="11749" y="359"/>
                    <a:pt x="11390" y="0"/>
                    <a:pt x="10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0"/>
            <p:cNvSpPr/>
            <p:nvPr/>
          </p:nvSpPr>
          <p:spPr>
            <a:xfrm>
              <a:off x="3281525" y="4080100"/>
              <a:ext cx="46675" cy="34100"/>
            </a:xfrm>
            <a:custGeom>
              <a:avLst/>
              <a:gdLst/>
              <a:ahLst/>
              <a:cxnLst/>
              <a:rect l="l" t="t" r="r" b="b"/>
              <a:pathLst>
                <a:path w="1867" h="1364" extrusionOk="0">
                  <a:moveTo>
                    <a:pt x="287" y="1"/>
                  </a:moveTo>
                  <a:cubicBezTo>
                    <a:pt x="134" y="1"/>
                    <a:pt x="0" y="134"/>
                    <a:pt x="0" y="298"/>
                  </a:cubicBezTo>
                  <a:lnTo>
                    <a:pt x="0" y="1067"/>
                  </a:lnTo>
                  <a:cubicBezTo>
                    <a:pt x="0" y="1231"/>
                    <a:pt x="134" y="1364"/>
                    <a:pt x="287" y="1364"/>
                  </a:cubicBezTo>
                  <a:lnTo>
                    <a:pt x="1569" y="1364"/>
                  </a:lnTo>
                  <a:cubicBezTo>
                    <a:pt x="1733" y="1364"/>
                    <a:pt x="1866" y="1231"/>
                    <a:pt x="1866" y="1067"/>
                  </a:cubicBezTo>
                  <a:lnTo>
                    <a:pt x="1866" y="298"/>
                  </a:lnTo>
                  <a:cubicBezTo>
                    <a:pt x="1866" y="134"/>
                    <a:pt x="1733" y="1"/>
                    <a:pt x="1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0"/>
            <p:cNvSpPr/>
            <p:nvPr/>
          </p:nvSpPr>
          <p:spPr>
            <a:xfrm>
              <a:off x="3510125" y="4167500"/>
              <a:ext cx="24625" cy="24375"/>
            </a:xfrm>
            <a:custGeom>
              <a:avLst/>
              <a:gdLst/>
              <a:ahLst/>
              <a:cxnLst/>
              <a:rect l="l" t="t" r="r" b="b"/>
              <a:pathLst>
                <a:path w="985" h="975" extrusionOk="0">
                  <a:moveTo>
                    <a:pt x="339" y="0"/>
                  </a:moveTo>
                  <a:cubicBezTo>
                    <a:pt x="216" y="0"/>
                    <a:pt x="93" y="52"/>
                    <a:pt x="1" y="144"/>
                  </a:cubicBezTo>
                  <a:cubicBezTo>
                    <a:pt x="206" y="328"/>
                    <a:pt x="206" y="646"/>
                    <a:pt x="1" y="831"/>
                  </a:cubicBezTo>
                  <a:cubicBezTo>
                    <a:pt x="93" y="923"/>
                    <a:pt x="216" y="974"/>
                    <a:pt x="339" y="974"/>
                  </a:cubicBezTo>
                  <a:cubicBezTo>
                    <a:pt x="985" y="964"/>
                    <a:pt x="985" y="0"/>
                    <a:pt x="339" y="0"/>
                  </a:cubicBezTo>
                  <a:close/>
                </a:path>
              </a:pathLst>
            </a:custGeom>
            <a:solidFill>
              <a:srgbClr val="78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0"/>
            <p:cNvSpPr/>
            <p:nvPr/>
          </p:nvSpPr>
          <p:spPr>
            <a:xfrm>
              <a:off x="3487325" y="4167575"/>
              <a:ext cx="22825" cy="24300"/>
            </a:xfrm>
            <a:custGeom>
              <a:avLst/>
              <a:gdLst/>
              <a:ahLst/>
              <a:cxnLst/>
              <a:rect l="l" t="t" r="r" b="b"/>
              <a:pathLst>
                <a:path w="913" h="972" extrusionOk="0">
                  <a:moveTo>
                    <a:pt x="577" y="1"/>
                  </a:moveTo>
                  <a:cubicBezTo>
                    <a:pt x="390" y="1"/>
                    <a:pt x="205" y="111"/>
                    <a:pt x="123" y="305"/>
                  </a:cubicBezTo>
                  <a:cubicBezTo>
                    <a:pt x="0" y="623"/>
                    <a:pt x="236" y="971"/>
                    <a:pt x="574" y="971"/>
                  </a:cubicBezTo>
                  <a:cubicBezTo>
                    <a:pt x="697" y="971"/>
                    <a:pt x="821" y="920"/>
                    <a:pt x="913" y="828"/>
                  </a:cubicBezTo>
                  <a:cubicBezTo>
                    <a:pt x="821" y="735"/>
                    <a:pt x="759" y="612"/>
                    <a:pt x="759" y="479"/>
                  </a:cubicBezTo>
                  <a:cubicBezTo>
                    <a:pt x="759" y="356"/>
                    <a:pt x="821" y="223"/>
                    <a:pt x="913" y="141"/>
                  </a:cubicBezTo>
                  <a:cubicBezTo>
                    <a:pt x="817" y="45"/>
                    <a:pt x="697" y="1"/>
                    <a:pt x="5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0"/>
            <p:cNvSpPr/>
            <p:nvPr/>
          </p:nvSpPr>
          <p:spPr>
            <a:xfrm>
              <a:off x="3503975" y="4178025"/>
              <a:ext cx="9775" cy="10250"/>
            </a:xfrm>
            <a:custGeom>
              <a:avLst/>
              <a:gdLst/>
              <a:ahLst/>
              <a:cxnLst/>
              <a:rect l="l" t="t" r="r" b="b"/>
              <a:pathLst>
                <a:path w="391" h="410" extrusionOk="0">
                  <a:moveTo>
                    <a:pt x="243" y="0"/>
                  </a:moveTo>
                  <a:cubicBezTo>
                    <a:pt x="166" y="0"/>
                    <a:pt x="89" y="43"/>
                    <a:pt x="52" y="123"/>
                  </a:cubicBezTo>
                  <a:cubicBezTo>
                    <a:pt x="1" y="266"/>
                    <a:pt x="103" y="410"/>
                    <a:pt x="247" y="410"/>
                  </a:cubicBezTo>
                  <a:cubicBezTo>
                    <a:pt x="339" y="317"/>
                    <a:pt x="390" y="194"/>
                    <a:pt x="390" y="61"/>
                  </a:cubicBezTo>
                  <a:cubicBezTo>
                    <a:pt x="349" y="20"/>
                    <a:pt x="296" y="0"/>
                    <a:pt x="243" y="0"/>
                  </a:cubicBezTo>
                  <a:close/>
                </a:path>
              </a:pathLst>
            </a:custGeom>
            <a:solidFill>
              <a:srgbClr val="49A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3282800" y="4131350"/>
              <a:ext cx="8750" cy="16425"/>
            </a:xfrm>
            <a:custGeom>
              <a:avLst/>
              <a:gdLst/>
              <a:ahLst/>
              <a:cxnLst/>
              <a:rect l="l" t="t" r="r" b="b"/>
              <a:pathLst>
                <a:path w="350" h="657" extrusionOk="0">
                  <a:moveTo>
                    <a:pt x="144" y="1"/>
                  </a:moveTo>
                  <a:cubicBezTo>
                    <a:pt x="144" y="21"/>
                    <a:pt x="144" y="32"/>
                    <a:pt x="134" y="52"/>
                  </a:cubicBezTo>
                  <a:cubicBezTo>
                    <a:pt x="124" y="62"/>
                    <a:pt x="113" y="73"/>
                    <a:pt x="103" y="83"/>
                  </a:cubicBezTo>
                  <a:cubicBezTo>
                    <a:pt x="83" y="83"/>
                    <a:pt x="72" y="93"/>
                    <a:pt x="52" y="93"/>
                  </a:cubicBezTo>
                  <a:lnTo>
                    <a:pt x="1" y="93"/>
                  </a:lnTo>
                  <a:lnTo>
                    <a:pt x="1" y="155"/>
                  </a:lnTo>
                  <a:lnTo>
                    <a:pt x="134" y="155"/>
                  </a:lnTo>
                  <a:lnTo>
                    <a:pt x="134" y="595"/>
                  </a:lnTo>
                  <a:lnTo>
                    <a:pt x="1" y="595"/>
                  </a:lnTo>
                  <a:lnTo>
                    <a:pt x="1" y="657"/>
                  </a:lnTo>
                  <a:lnTo>
                    <a:pt x="349" y="657"/>
                  </a:lnTo>
                  <a:lnTo>
                    <a:pt x="349" y="595"/>
                  </a:lnTo>
                  <a:lnTo>
                    <a:pt x="216" y="595"/>
                  </a:lnTo>
                  <a:lnTo>
                    <a:pt x="216"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0"/>
            <p:cNvSpPr/>
            <p:nvPr/>
          </p:nvSpPr>
          <p:spPr>
            <a:xfrm>
              <a:off x="3295625" y="4131100"/>
              <a:ext cx="11300" cy="16675"/>
            </a:xfrm>
            <a:custGeom>
              <a:avLst/>
              <a:gdLst/>
              <a:ahLst/>
              <a:cxnLst/>
              <a:rect l="l" t="t" r="r" b="b"/>
              <a:pathLst>
                <a:path w="452" h="667" extrusionOk="0">
                  <a:moveTo>
                    <a:pt x="205" y="1"/>
                  </a:moveTo>
                  <a:cubicBezTo>
                    <a:pt x="175" y="1"/>
                    <a:pt x="144" y="1"/>
                    <a:pt x="103" y="11"/>
                  </a:cubicBezTo>
                  <a:cubicBezTo>
                    <a:pt x="82" y="21"/>
                    <a:pt x="52" y="31"/>
                    <a:pt x="21" y="42"/>
                  </a:cubicBezTo>
                  <a:lnTo>
                    <a:pt x="21" y="134"/>
                  </a:lnTo>
                  <a:cubicBezTo>
                    <a:pt x="52" y="113"/>
                    <a:pt x="82" y="103"/>
                    <a:pt x="113" y="93"/>
                  </a:cubicBezTo>
                  <a:cubicBezTo>
                    <a:pt x="144" y="83"/>
                    <a:pt x="175" y="72"/>
                    <a:pt x="205" y="72"/>
                  </a:cubicBezTo>
                  <a:cubicBezTo>
                    <a:pt x="236" y="72"/>
                    <a:pt x="267" y="83"/>
                    <a:pt x="298" y="103"/>
                  </a:cubicBezTo>
                  <a:cubicBezTo>
                    <a:pt x="318" y="124"/>
                    <a:pt x="328" y="154"/>
                    <a:pt x="328" y="185"/>
                  </a:cubicBezTo>
                  <a:cubicBezTo>
                    <a:pt x="328" y="226"/>
                    <a:pt x="318" y="257"/>
                    <a:pt x="298" y="288"/>
                  </a:cubicBezTo>
                  <a:cubicBezTo>
                    <a:pt x="267" y="339"/>
                    <a:pt x="226" y="380"/>
                    <a:pt x="185" y="421"/>
                  </a:cubicBezTo>
                  <a:cubicBezTo>
                    <a:pt x="154" y="441"/>
                    <a:pt x="134" y="472"/>
                    <a:pt x="103" y="493"/>
                  </a:cubicBezTo>
                  <a:lnTo>
                    <a:pt x="0" y="575"/>
                  </a:lnTo>
                  <a:lnTo>
                    <a:pt x="0" y="667"/>
                  </a:lnTo>
                  <a:lnTo>
                    <a:pt x="451" y="667"/>
                  </a:lnTo>
                  <a:lnTo>
                    <a:pt x="451" y="595"/>
                  </a:lnTo>
                  <a:lnTo>
                    <a:pt x="103" y="595"/>
                  </a:lnTo>
                  <a:lnTo>
                    <a:pt x="195" y="513"/>
                  </a:lnTo>
                  <a:cubicBezTo>
                    <a:pt x="226" y="482"/>
                    <a:pt x="267" y="441"/>
                    <a:pt x="287" y="421"/>
                  </a:cubicBezTo>
                  <a:cubicBezTo>
                    <a:pt x="308" y="400"/>
                    <a:pt x="328" y="380"/>
                    <a:pt x="349" y="359"/>
                  </a:cubicBezTo>
                  <a:cubicBezTo>
                    <a:pt x="359" y="349"/>
                    <a:pt x="380" y="329"/>
                    <a:pt x="390" y="308"/>
                  </a:cubicBezTo>
                  <a:cubicBezTo>
                    <a:pt x="400" y="288"/>
                    <a:pt x="410" y="267"/>
                    <a:pt x="410" y="247"/>
                  </a:cubicBezTo>
                  <a:cubicBezTo>
                    <a:pt x="421" y="226"/>
                    <a:pt x="421" y="195"/>
                    <a:pt x="421" y="175"/>
                  </a:cubicBezTo>
                  <a:cubicBezTo>
                    <a:pt x="421" y="124"/>
                    <a:pt x="400" y="83"/>
                    <a:pt x="369" y="52"/>
                  </a:cubicBezTo>
                  <a:cubicBezTo>
                    <a:pt x="318" y="11"/>
                    <a:pt x="267" y="1"/>
                    <a:pt x="205" y="1"/>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0"/>
            <p:cNvSpPr/>
            <p:nvPr/>
          </p:nvSpPr>
          <p:spPr>
            <a:xfrm>
              <a:off x="3310225" y="4131100"/>
              <a:ext cx="10800" cy="16950"/>
            </a:xfrm>
            <a:custGeom>
              <a:avLst/>
              <a:gdLst/>
              <a:ahLst/>
              <a:cxnLst/>
              <a:rect l="l" t="t" r="r" b="b"/>
              <a:pathLst>
                <a:path w="432" h="678" extrusionOk="0">
                  <a:moveTo>
                    <a:pt x="206" y="1"/>
                  </a:moveTo>
                  <a:cubicBezTo>
                    <a:pt x="175" y="1"/>
                    <a:pt x="134" y="11"/>
                    <a:pt x="103" y="11"/>
                  </a:cubicBezTo>
                  <a:cubicBezTo>
                    <a:pt x="72" y="21"/>
                    <a:pt x="52" y="31"/>
                    <a:pt x="21" y="42"/>
                  </a:cubicBezTo>
                  <a:lnTo>
                    <a:pt x="21" y="134"/>
                  </a:lnTo>
                  <a:cubicBezTo>
                    <a:pt x="52" y="113"/>
                    <a:pt x="83" y="103"/>
                    <a:pt x="113" y="93"/>
                  </a:cubicBezTo>
                  <a:cubicBezTo>
                    <a:pt x="142" y="86"/>
                    <a:pt x="176" y="78"/>
                    <a:pt x="208" y="78"/>
                  </a:cubicBezTo>
                  <a:cubicBezTo>
                    <a:pt x="222" y="78"/>
                    <a:pt x="235" y="80"/>
                    <a:pt x="247" y="83"/>
                  </a:cubicBezTo>
                  <a:cubicBezTo>
                    <a:pt x="267" y="83"/>
                    <a:pt x="277" y="93"/>
                    <a:pt x="288" y="103"/>
                  </a:cubicBezTo>
                  <a:cubicBezTo>
                    <a:pt x="298" y="103"/>
                    <a:pt x="308" y="113"/>
                    <a:pt x="318" y="134"/>
                  </a:cubicBezTo>
                  <a:cubicBezTo>
                    <a:pt x="329" y="144"/>
                    <a:pt x="329" y="154"/>
                    <a:pt x="329" y="175"/>
                  </a:cubicBezTo>
                  <a:cubicBezTo>
                    <a:pt x="329" y="206"/>
                    <a:pt x="318" y="236"/>
                    <a:pt x="288" y="257"/>
                  </a:cubicBezTo>
                  <a:cubicBezTo>
                    <a:pt x="257" y="267"/>
                    <a:pt x="216" y="277"/>
                    <a:pt x="185" y="277"/>
                  </a:cubicBezTo>
                  <a:lnTo>
                    <a:pt x="154" y="277"/>
                  </a:lnTo>
                  <a:lnTo>
                    <a:pt x="154" y="349"/>
                  </a:lnTo>
                  <a:lnTo>
                    <a:pt x="257" y="349"/>
                  </a:lnTo>
                  <a:cubicBezTo>
                    <a:pt x="267" y="359"/>
                    <a:pt x="288" y="359"/>
                    <a:pt x="298" y="370"/>
                  </a:cubicBezTo>
                  <a:cubicBezTo>
                    <a:pt x="308" y="380"/>
                    <a:pt x="318" y="390"/>
                    <a:pt x="329" y="411"/>
                  </a:cubicBezTo>
                  <a:cubicBezTo>
                    <a:pt x="339" y="431"/>
                    <a:pt x="339" y="441"/>
                    <a:pt x="339" y="462"/>
                  </a:cubicBezTo>
                  <a:cubicBezTo>
                    <a:pt x="339" y="482"/>
                    <a:pt x="339" y="503"/>
                    <a:pt x="329" y="523"/>
                  </a:cubicBezTo>
                  <a:cubicBezTo>
                    <a:pt x="329" y="544"/>
                    <a:pt x="318" y="554"/>
                    <a:pt x="298" y="564"/>
                  </a:cubicBezTo>
                  <a:cubicBezTo>
                    <a:pt x="288" y="585"/>
                    <a:pt x="267" y="595"/>
                    <a:pt x="247" y="595"/>
                  </a:cubicBezTo>
                  <a:cubicBezTo>
                    <a:pt x="236" y="605"/>
                    <a:pt x="216" y="605"/>
                    <a:pt x="195" y="605"/>
                  </a:cubicBezTo>
                  <a:cubicBezTo>
                    <a:pt x="154" y="605"/>
                    <a:pt x="124" y="595"/>
                    <a:pt x="93" y="585"/>
                  </a:cubicBezTo>
                  <a:cubicBezTo>
                    <a:pt x="62" y="575"/>
                    <a:pt x="31" y="564"/>
                    <a:pt x="11" y="544"/>
                  </a:cubicBezTo>
                  <a:lnTo>
                    <a:pt x="1" y="544"/>
                  </a:lnTo>
                  <a:lnTo>
                    <a:pt x="1" y="636"/>
                  </a:lnTo>
                  <a:cubicBezTo>
                    <a:pt x="21" y="646"/>
                    <a:pt x="52" y="657"/>
                    <a:pt x="83" y="667"/>
                  </a:cubicBezTo>
                  <a:cubicBezTo>
                    <a:pt x="124" y="677"/>
                    <a:pt x="154" y="677"/>
                    <a:pt x="195" y="677"/>
                  </a:cubicBezTo>
                  <a:cubicBezTo>
                    <a:pt x="226" y="677"/>
                    <a:pt x="257" y="677"/>
                    <a:pt x="288" y="667"/>
                  </a:cubicBezTo>
                  <a:cubicBezTo>
                    <a:pt x="318" y="657"/>
                    <a:pt x="349" y="636"/>
                    <a:pt x="370" y="626"/>
                  </a:cubicBezTo>
                  <a:cubicBezTo>
                    <a:pt x="390" y="605"/>
                    <a:pt x="400" y="575"/>
                    <a:pt x="411" y="554"/>
                  </a:cubicBezTo>
                  <a:cubicBezTo>
                    <a:pt x="421" y="534"/>
                    <a:pt x="431" y="503"/>
                    <a:pt x="431" y="472"/>
                  </a:cubicBezTo>
                  <a:cubicBezTo>
                    <a:pt x="431" y="452"/>
                    <a:pt x="421" y="421"/>
                    <a:pt x="421" y="400"/>
                  </a:cubicBezTo>
                  <a:cubicBezTo>
                    <a:pt x="411" y="380"/>
                    <a:pt x="390" y="359"/>
                    <a:pt x="380" y="349"/>
                  </a:cubicBezTo>
                  <a:cubicBezTo>
                    <a:pt x="370" y="339"/>
                    <a:pt x="349" y="339"/>
                    <a:pt x="339" y="339"/>
                  </a:cubicBezTo>
                  <a:cubicBezTo>
                    <a:pt x="329" y="329"/>
                    <a:pt x="308" y="318"/>
                    <a:pt x="288" y="318"/>
                  </a:cubicBezTo>
                  <a:lnTo>
                    <a:pt x="288" y="308"/>
                  </a:lnTo>
                  <a:cubicBezTo>
                    <a:pt x="329" y="308"/>
                    <a:pt x="359" y="288"/>
                    <a:pt x="380" y="257"/>
                  </a:cubicBezTo>
                  <a:cubicBezTo>
                    <a:pt x="411" y="236"/>
                    <a:pt x="421" y="206"/>
                    <a:pt x="421" y="165"/>
                  </a:cubicBezTo>
                  <a:cubicBezTo>
                    <a:pt x="431" y="113"/>
                    <a:pt x="400" y="62"/>
                    <a:pt x="359" y="42"/>
                  </a:cubicBezTo>
                  <a:cubicBezTo>
                    <a:pt x="339" y="21"/>
                    <a:pt x="318" y="21"/>
                    <a:pt x="288" y="11"/>
                  </a:cubicBezTo>
                  <a:cubicBezTo>
                    <a:pt x="267" y="1"/>
                    <a:pt x="236" y="1"/>
                    <a:pt x="206" y="1"/>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0"/>
            <p:cNvSpPr/>
            <p:nvPr/>
          </p:nvSpPr>
          <p:spPr>
            <a:xfrm>
              <a:off x="3323550" y="4131350"/>
              <a:ext cx="12575" cy="16425"/>
            </a:xfrm>
            <a:custGeom>
              <a:avLst/>
              <a:gdLst/>
              <a:ahLst/>
              <a:cxnLst/>
              <a:rect l="l" t="t" r="r" b="b"/>
              <a:pathLst>
                <a:path w="503" h="657" extrusionOk="0">
                  <a:moveTo>
                    <a:pt x="318" y="103"/>
                  </a:moveTo>
                  <a:lnTo>
                    <a:pt x="318" y="401"/>
                  </a:lnTo>
                  <a:lnTo>
                    <a:pt x="62" y="401"/>
                  </a:lnTo>
                  <a:lnTo>
                    <a:pt x="318" y="103"/>
                  </a:lnTo>
                  <a:close/>
                  <a:moveTo>
                    <a:pt x="318" y="1"/>
                  </a:moveTo>
                  <a:lnTo>
                    <a:pt x="1" y="380"/>
                  </a:lnTo>
                  <a:lnTo>
                    <a:pt x="1" y="472"/>
                  </a:lnTo>
                  <a:lnTo>
                    <a:pt x="318" y="472"/>
                  </a:lnTo>
                  <a:lnTo>
                    <a:pt x="318" y="657"/>
                  </a:lnTo>
                  <a:lnTo>
                    <a:pt x="400" y="657"/>
                  </a:lnTo>
                  <a:lnTo>
                    <a:pt x="400" y="472"/>
                  </a:lnTo>
                  <a:lnTo>
                    <a:pt x="503" y="472"/>
                  </a:lnTo>
                  <a:lnTo>
                    <a:pt x="503" y="411"/>
                  </a:lnTo>
                  <a:lnTo>
                    <a:pt x="400" y="411"/>
                  </a:lnTo>
                  <a:lnTo>
                    <a:pt x="400"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0"/>
            <p:cNvSpPr/>
            <p:nvPr/>
          </p:nvSpPr>
          <p:spPr>
            <a:xfrm>
              <a:off x="3346875" y="4131350"/>
              <a:ext cx="10800" cy="16700"/>
            </a:xfrm>
            <a:custGeom>
              <a:avLst/>
              <a:gdLst/>
              <a:ahLst/>
              <a:cxnLst/>
              <a:rect l="l" t="t" r="r" b="b"/>
              <a:pathLst>
                <a:path w="432" h="668" extrusionOk="0">
                  <a:moveTo>
                    <a:pt x="31" y="1"/>
                  </a:moveTo>
                  <a:lnTo>
                    <a:pt x="31" y="339"/>
                  </a:lnTo>
                  <a:cubicBezTo>
                    <a:pt x="52" y="339"/>
                    <a:pt x="72" y="329"/>
                    <a:pt x="93" y="329"/>
                  </a:cubicBezTo>
                  <a:cubicBezTo>
                    <a:pt x="124" y="329"/>
                    <a:pt x="144" y="319"/>
                    <a:pt x="165" y="319"/>
                  </a:cubicBezTo>
                  <a:cubicBezTo>
                    <a:pt x="195" y="319"/>
                    <a:pt x="216" y="329"/>
                    <a:pt x="247" y="329"/>
                  </a:cubicBezTo>
                  <a:cubicBezTo>
                    <a:pt x="267" y="329"/>
                    <a:pt x="277" y="339"/>
                    <a:pt x="298" y="349"/>
                  </a:cubicBezTo>
                  <a:cubicBezTo>
                    <a:pt x="308" y="360"/>
                    <a:pt x="318" y="380"/>
                    <a:pt x="329" y="390"/>
                  </a:cubicBezTo>
                  <a:cubicBezTo>
                    <a:pt x="339" y="411"/>
                    <a:pt x="339" y="431"/>
                    <a:pt x="339" y="452"/>
                  </a:cubicBezTo>
                  <a:cubicBezTo>
                    <a:pt x="339" y="472"/>
                    <a:pt x="339" y="493"/>
                    <a:pt x="329" y="513"/>
                  </a:cubicBezTo>
                  <a:cubicBezTo>
                    <a:pt x="329" y="524"/>
                    <a:pt x="318" y="544"/>
                    <a:pt x="308" y="554"/>
                  </a:cubicBezTo>
                  <a:cubicBezTo>
                    <a:pt x="288" y="565"/>
                    <a:pt x="267" y="575"/>
                    <a:pt x="247" y="585"/>
                  </a:cubicBezTo>
                  <a:cubicBezTo>
                    <a:pt x="226" y="595"/>
                    <a:pt x="206" y="595"/>
                    <a:pt x="195" y="595"/>
                  </a:cubicBezTo>
                  <a:cubicBezTo>
                    <a:pt x="154" y="595"/>
                    <a:pt x="124" y="585"/>
                    <a:pt x="93" y="575"/>
                  </a:cubicBezTo>
                  <a:cubicBezTo>
                    <a:pt x="62" y="565"/>
                    <a:pt x="42" y="554"/>
                    <a:pt x="11" y="544"/>
                  </a:cubicBezTo>
                  <a:lnTo>
                    <a:pt x="1" y="544"/>
                  </a:lnTo>
                  <a:lnTo>
                    <a:pt x="1" y="636"/>
                  </a:lnTo>
                  <a:cubicBezTo>
                    <a:pt x="31" y="647"/>
                    <a:pt x="62" y="657"/>
                    <a:pt x="93" y="657"/>
                  </a:cubicBezTo>
                  <a:cubicBezTo>
                    <a:pt x="124" y="667"/>
                    <a:pt x="154" y="667"/>
                    <a:pt x="195" y="667"/>
                  </a:cubicBezTo>
                  <a:cubicBezTo>
                    <a:pt x="226" y="667"/>
                    <a:pt x="257" y="667"/>
                    <a:pt x="298" y="657"/>
                  </a:cubicBezTo>
                  <a:cubicBezTo>
                    <a:pt x="318" y="647"/>
                    <a:pt x="349" y="626"/>
                    <a:pt x="370" y="606"/>
                  </a:cubicBezTo>
                  <a:cubicBezTo>
                    <a:pt x="390" y="585"/>
                    <a:pt x="400" y="565"/>
                    <a:pt x="411" y="534"/>
                  </a:cubicBezTo>
                  <a:cubicBezTo>
                    <a:pt x="421" y="513"/>
                    <a:pt x="431" y="483"/>
                    <a:pt x="431" y="452"/>
                  </a:cubicBezTo>
                  <a:cubicBezTo>
                    <a:pt x="431" y="411"/>
                    <a:pt x="431" y="380"/>
                    <a:pt x="411" y="349"/>
                  </a:cubicBezTo>
                  <a:cubicBezTo>
                    <a:pt x="400" y="329"/>
                    <a:pt x="380" y="298"/>
                    <a:pt x="359" y="288"/>
                  </a:cubicBezTo>
                  <a:cubicBezTo>
                    <a:pt x="339" y="267"/>
                    <a:pt x="308" y="257"/>
                    <a:pt x="288" y="257"/>
                  </a:cubicBezTo>
                  <a:cubicBezTo>
                    <a:pt x="257" y="247"/>
                    <a:pt x="226" y="247"/>
                    <a:pt x="195" y="247"/>
                  </a:cubicBezTo>
                  <a:lnTo>
                    <a:pt x="113" y="247"/>
                  </a:lnTo>
                  <a:lnTo>
                    <a:pt x="113" y="73"/>
                  </a:lnTo>
                  <a:lnTo>
                    <a:pt x="431" y="73"/>
                  </a:lnTo>
                  <a:lnTo>
                    <a:pt x="431"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0"/>
            <p:cNvSpPr/>
            <p:nvPr/>
          </p:nvSpPr>
          <p:spPr>
            <a:xfrm>
              <a:off x="3360725" y="4131100"/>
              <a:ext cx="11800" cy="17000"/>
            </a:xfrm>
            <a:custGeom>
              <a:avLst/>
              <a:gdLst/>
              <a:ahLst/>
              <a:cxnLst/>
              <a:rect l="l" t="t" r="r" b="b"/>
              <a:pathLst>
                <a:path w="472" h="680" extrusionOk="0">
                  <a:moveTo>
                    <a:pt x="277" y="318"/>
                  </a:moveTo>
                  <a:cubicBezTo>
                    <a:pt x="297" y="318"/>
                    <a:pt x="308" y="329"/>
                    <a:pt x="328" y="339"/>
                  </a:cubicBezTo>
                  <a:cubicBezTo>
                    <a:pt x="338" y="349"/>
                    <a:pt x="359" y="370"/>
                    <a:pt x="369" y="390"/>
                  </a:cubicBezTo>
                  <a:cubicBezTo>
                    <a:pt x="369" y="411"/>
                    <a:pt x="379" y="431"/>
                    <a:pt x="379" y="452"/>
                  </a:cubicBezTo>
                  <a:lnTo>
                    <a:pt x="379" y="462"/>
                  </a:lnTo>
                  <a:cubicBezTo>
                    <a:pt x="379" y="503"/>
                    <a:pt x="369" y="544"/>
                    <a:pt x="338" y="575"/>
                  </a:cubicBezTo>
                  <a:cubicBezTo>
                    <a:pt x="318" y="595"/>
                    <a:pt x="277" y="616"/>
                    <a:pt x="246" y="616"/>
                  </a:cubicBezTo>
                  <a:cubicBezTo>
                    <a:pt x="226" y="605"/>
                    <a:pt x="205" y="605"/>
                    <a:pt x="195" y="605"/>
                  </a:cubicBezTo>
                  <a:cubicBezTo>
                    <a:pt x="174" y="595"/>
                    <a:pt x="154" y="585"/>
                    <a:pt x="144" y="575"/>
                  </a:cubicBezTo>
                  <a:cubicBezTo>
                    <a:pt x="123" y="554"/>
                    <a:pt x="113" y="534"/>
                    <a:pt x="103" y="513"/>
                  </a:cubicBezTo>
                  <a:cubicBezTo>
                    <a:pt x="92" y="472"/>
                    <a:pt x="92" y="441"/>
                    <a:pt x="92" y="400"/>
                  </a:cubicBezTo>
                  <a:lnTo>
                    <a:pt x="92" y="380"/>
                  </a:lnTo>
                  <a:lnTo>
                    <a:pt x="92" y="359"/>
                  </a:lnTo>
                  <a:cubicBezTo>
                    <a:pt x="113" y="349"/>
                    <a:pt x="133" y="339"/>
                    <a:pt x="164" y="329"/>
                  </a:cubicBezTo>
                  <a:cubicBezTo>
                    <a:pt x="185" y="329"/>
                    <a:pt x="205" y="318"/>
                    <a:pt x="226" y="318"/>
                  </a:cubicBezTo>
                  <a:close/>
                  <a:moveTo>
                    <a:pt x="328" y="1"/>
                  </a:moveTo>
                  <a:cubicBezTo>
                    <a:pt x="277" y="1"/>
                    <a:pt x="226" y="11"/>
                    <a:pt x="185" y="31"/>
                  </a:cubicBezTo>
                  <a:cubicBezTo>
                    <a:pt x="144" y="42"/>
                    <a:pt x="103" y="72"/>
                    <a:pt x="82" y="103"/>
                  </a:cubicBezTo>
                  <a:cubicBezTo>
                    <a:pt x="51" y="144"/>
                    <a:pt x="31" y="185"/>
                    <a:pt x="21" y="226"/>
                  </a:cubicBezTo>
                  <a:cubicBezTo>
                    <a:pt x="10" y="277"/>
                    <a:pt x="0" y="329"/>
                    <a:pt x="0" y="380"/>
                  </a:cubicBezTo>
                  <a:cubicBezTo>
                    <a:pt x="0" y="431"/>
                    <a:pt x="10" y="482"/>
                    <a:pt x="21" y="523"/>
                  </a:cubicBezTo>
                  <a:cubicBezTo>
                    <a:pt x="31" y="564"/>
                    <a:pt x="51" y="595"/>
                    <a:pt x="82" y="626"/>
                  </a:cubicBezTo>
                  <a:cubicBezTo>
                    <a:pt x="103" y="636"/>
                    <a:pt x="123" y="657"/>
                    <a:pt x="154" y="667"/>
                  </a:cubicBezTo>
                  <a:cubicBezTo>
                    <a:pt x="174" y="677"/>
                    <a:pt x="205" y="677"/>
                    <a:pt x="236" y="677"/>
                  </a:cubicBezTo>
                  <a:cubicBezTo>
                    <a:pt x="244" y="679"/>
                    <a:pt x="252" y="679"/>
                    <a:pt x="260" y="679"/>
                  </a:cubicBezTo>
                  <a:cubicBezTo>
                    <a:pt x="313" y="679"/>
                    <a:pt x="364" y="651"/>
                    <a:pt x="400" y="616"/>
                  </a:cubicBezTo>
                  <a:cubicBezTo>
                    <a:pt x="441" y="575"/>
                    <a:pt x="472" y="513"/>
                    <a:pt x="472" y="452"/>
                  </a:cubicBezTo>
                  <a:cubicBezTo>
                    <a:pt x="472" y="421"/>
                    <a:pt x="461" y="390"/>
                    <a:pt x="451" y="359"/>
                  </a:cubicBezTo>
                  <a:cubicBezTo>
                    <a:pt x="441" y="329"/>
                    <a:pt x="420" y="308"/>
                    <a:pt x="390" y="288"/>
                  </a:cubicBezTo>
                  <a:cubicBezTo>
                    <a:pt x="369" y="277"/>
                    <a:pt x="349" y="267"/>
                    <a:pt x="328" y="257"/>
                  </a:cubicBezTo>
                  <a:cubicBezTo>
                    <a:pt x="308" y="257"/>
                    <a:pt x="277" y="247"/>
                    <a:pt x="256" y="247"/>
                  </a:cubicBezTo>
                  <a:cubicBezTo>
                    <a:pt x="226" y="247"/>
                    <a:pt x="195" y="257"/>
                    <a:pt x="174" y="267"/>
                  </a:cubicBezTo>
                  <a:cubicBezTo>
                    <a:pt x="144" y="267"/>
                    <a:pt x="123" y="277"/>
                    <a:pt x="103" y="298"/>
                  </a:cubicBezTo>
                  <a:cubicBezTo>
                    <a:pt x="103" y="236"/>
                    <a:pt x="123" y="185"/>
                    <a:pt x="164" y="134"/>
                  </a:cubicBezTo>
                  <a:cubicBezTo>
                    <a:pt x="198" y="100"/>
                    <a:pt x="239" y="80"/>
                    <a:pt x="287" y="80"/>
                  </a:cubicBezTo>
                  <a:cubicBezTo>
                    <a:pt x="297" y="80"/>
                    <a:pt x="307" y="81"/>
                    <a:pt x="318" y="83"/>
                  </a:cubicBezTo>
                  <a:cubicBezTo>
                    <a:pt x="323" y="77"/>
                    <a:pt x="331" y="75"/>
                    <a:pt x="340" y="75"/>
                  </a:cubicBezTo>
                  <a:cubicBezTo>
                    <a:pt x="349" y="75"/>
                    <a:pt x="359" y="77"/>
                    <a:pt x="369" y="83"/>
                  </a:cubicBezTo>
                  <a:cubicBezTo>
                    <a:pt x="379" y="83"/>
                    <a:pt x="390" y="83"/>
                    <a:pt x="400" y="93"/>
                  </a:cubicBezTo>
                  <a:lnTo>
                    <a:pt x="400" y="11"/>
                  </a:lnTo>
                  <a:lnTo>
                    <a:pt x="369"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3375325" y="4131350"/>
              <a:ext cx="11300" cy="16425"/>
            </a:xfrm>
            <a:custGeom>
              <a:avLst/>
              <a:gdLst/>
              <a:ahLst/>
              <a:cxnLst/>
              <a:rect l="l" t="t" r="r" b="b"/>
              <a:pathLst>
                <a:path w="452" h="657" extrusionOk="0">
                  <a:moveTo>
                    <a:pt x="0" y="1"/>
                  </a:moveTo>
                  <a:lnTo>
                    <a:pt x="0" y="73"/>
                  </a:lnTo>
                  <a:lnTo>
                    <a:pt x="370" y="73"/>
                  </a:lnTo>
                  <a:lnTo>
                    <a:pt x="52" y="657"/>
                  </a:lnTo>
                  <a:lnTo>
                    <a:pt x="154" y="657"/>
                  </a:lnTo>
                  <a:lnTo>
                    <a:pt x="452" y="103"/>
                  </a:lnTo>
                  <a:lnTo>
                    <a:pt x="452"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3389175" y="4130850"/>
              <a:ext cx="11800" cy="17250"/>
            </a:xfrm>
            <a:custGeom>
              <a:avLst/>
              <a:gdLst/>
              <a:ahLst/>
              <a:cxnLst/>
              <a:rect l="l" t="t" r="r" b="b"/>
              <a:pathLst>
                <a:path w="472" h="690" extrusionOk="0">
                  <a:moveTo>
                    <a:pt x="236" y="72"/>
                  </a:moveTo>
                  <a:cubicBezTo>
                    <a:pt x="267" y="72"/>
                    <a:pt x="308" y="82"/>
                    <a:pt x="328" y="103"/>
                  </a:cubicBezTo>
                  <a:cubicBezTo>
                    <a:pt x="349" y="113"/>
                    <a:pt x="369" y="144"/>
                    <a:pt x="369" y="175"/>
                  </a:cubicBezTo>
                  <a:cubicBezTo>
                    <a:pt x="369" y="195"/>
                    <a:pt x="359" y="226"/>
                    <a:pt x="349" y="246"/>
                  </a:cubicBezTo>
                  <a:cubicBezTo>
                    <a:pt x="338" y="267"/>
                    <a:pt x="318" y="287"/>
                    <a:pt x="287" y="308"/>
                  </a:cubicBezTo>
                  <a:cubicBezTo>
                    <a:pt x="267" y="298"/>
                    <a:pt x="246" y="298"/>
                    <a:pt x="226" y="287"/>
                  </a:cubicBezTo>
                  <a:lnTo>
                    <a:pt x="185" y="267"/>
                  </a:lnTo>
                  <a:cubicBezTo>
                    <a:pt x="164" y="257"/>
                    <a:pt x="144" y="236"/>
                    <a:pt x="123" y="226"/>
                  </a:cubicBezTo>
                  <a:cubicBezTo>
                    <a:pt x="113" y="205"/>
                    <a:pt x="113" y="185"/>
                    <a:pt x="113" y="164"/>
                  </a:cubicBezTo>
                  <a:cubicBezTo>
                    <a:pt x="113" y="144"/>
                    <a:pt x="123" y="113"/>
                    <a:pt x="144" y="103"/>
                  </a:cubicBezTo>
                  <a:cubicBezTo>
                    <a:pt x="174" y="82"/>
                    <a:pt x="205" y="72"/>
                    <a:pt x="236" y="72"/>
                  </a:cubicBezTo>
                  <a:close/>
                  <a:moveTo>
                    <a:pt x="185" y="349"/>
                  </a:moveTo>
                  <a:lnTo>
                    <a:pt x="246" y="369"/>
                  </a:lnTo>
                  <a:cubicBezTo>
                    <a:pt x="267" y="380"/>
                    <a:pt x="277" y="380"/>
                    <a:pt x="297" y="390"/>
                  </a:cubicBezTo>
                  <a:cubicBezTo>
                    <a:pt x="318" y="400"/>
                    <a:pt x="338" y="421"/>
                    <a:pt x="359" y="441"/>
                  </a:cubicBezTo>
                  <a:cubicBezTo>
                    <a:pt x="379" y="462"/>
                    <a:pt x="379" y="482"/>
                    <a:pt x="379" y="503"/>
                  </a:cubicBezTo>
                  <a:cubicBezTo>
                    <a:pt x="379" y="533"/>
                    <a:pt x="369" y="574"/>
                    <a:pt x="338" y="595"/>
                  </a:cubicBezTo>
                  <a:cubicBezTo>
                    <a:pt x="308" y="615"/>
                    <a:pt x="277" y="626"/>
                    <a:pt x="236" y="626"/>
                  </a:cubicBezTo>
                  <a:cubicBezTo>
                    <a:pt x="205" y="626"/>
                    <a:pt x="164" y="615"/>
                    <a:pt x="133" y="585"/>
                  </a:cubicBezTo>
                  <a:cubicBezTo>
                    <a:pt x="103" y="564"/>
                    <a:pt x="92" y="523"/>
                    <a:pt x="92" y="492"/>
                  </a:cubicBezTo>
                  <a:cubicBezTo>
                    <a:pt x="92" y="462"/>
                    <a:pt x="103" y="431"/>
                    <a:pt x="123" y="400"/>
                  </a:cubicBezTo>
                  <a:cubicBezTo>
                    <a:pt x="133" y="380"/>
                    <a:pt x="154" y="359"/>
                    <a:pt x="185" y="349"/>
                  </a:cubicBezTo>
                  <a:close/>
                  <a:moveTo>
                    <a:pt x="236" y="0"/>
                  </a:moveTo>
                  <a:cubicBezTo>
                    <a:pt x="185" y="0"/>
                    <a:pt x="123" y="21"/>
                    <a:pt x="82" y="52"/>
                  </a:cubicBezTo>
                  <a:cubicBezTo>
                    <a:pt x="41" y="82"/>
                    <a:pt x="21" y="134"/>
                    <a:pt x="21" y="185"/>
                  </a:cubicBezTo>
                  <a:cubicBezTo>
                    <a:pt x="21" y="205"/>
                    <a:pt x="31" y="236"/>
                    <a:pt x="51" y="267"/>
                  </a:cubicBezTo>
                  <a:cubicBezTo>
                    <a:pt x="72" y="287"/>
                    <a:pt x="92" y="308"/>
                    <a:pt x="123" y="328"/>
                  </a:cubicBezTo>
                  <a:cubicBezTo>
                    <a:pt x="92" y="339"/>
                    <a:pt x="62" y="369"/>
                    <a:pt x="41" y="400"/>
                  </a:cubicBezTo>
                  <a:cubicBezTo>
                    <a:pt x="21" y="421"/>
                    <a:pt x="0" y="462"/>
                    <a:pt x="10" y="492"/>
                  </a:cubicBezTo>
                  <a:cubicBezTo>
                    <a:pt x="0" y="554"/>
                    <a:pt x="31" y="605"/>
                    <a:pt x="72" y="636"/>
                  </a:cubicBezTo>
                  <a:cubicBezTo>
                    <a:pt x="118" y="672"/>
                    <a:pt x="177" y="690"/>
                    <a:pt x="237" y="690"/>
                  </a:cubicBezTo>
                  <a:cubicBezTo>
                    <a:pt x="297" y="690"/>
                    <a:pt x="359" y="672"/>
                    <a:pt x="410" y="636"/>
                  </a:cubicBezTo>
                  <a:cubicBezTo>
                    <a:pt x="451" y="605"/>
                    <a:pt x="472" y="544"/>
                    <a:pt x="472" y="492"/>
                  </a:cubicBezTo>
                  <a:cubicBezTo>
                    <a:pt x="472" y="451"/>
                    <a:pt x="461" y="421"/>
                    <a:pt x="441" y="390"/>
                  </a:cubicBezTo>
                  <a:cubicBezTo>
                    <a:pt x="410" y="359"/>
                    <a:pt x="379" y="339"/>
                    <a:pt x="349" y="318"/>
                  </a:cubicBezTo>
                  <a:cubicBezTo>
                    <a:pt x="379" y="308"/>
                    <a:pt x="410" y="287"/>
                    <a:pt x="431" y="257"/>
                  </a:cubicBezTo>
                  <a:cubicBezTo>
                    <a:pt x="441" y="226"/>
                    <a:pt x="451" y="205"/>
                    <a:pt x="451" y="164"/>
                  </a:cubicBezTo>
                  <a:cubicBezTo>
                    <a:pt x="451" y="123"/>
                    <a:pt x="431" y="82"/>
                    <a:pt x="400" y="52"/>
                  </a:cubicBezTo>
                  <a:cubicBezTo>
                    <a:pt x="349" y="21"/>
                    <a:pt x="297" y="0"/>
                    <a:pt x="236" y="0"/>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0"/>
            <p:cNvSpPr/>
            <p:nvPr/>
          </p:nvSpPr>
          <p:spPr>
            <a:xfrm>
              <a:off x="3411200" y="4130850"/>
              <a:ext cx="11825" cy="17200"/>
            </a:xfrm>
            <a:custGeom>
              <a:avLst/>
              <a:gdLst/>
              <a:ahLst/>
              <a:cxnLst/>
              <a:rect l="l" t="t" r="r" b="b"/>
              <a:pathLst>
                <a:path w="473" h="688" extrusionOk="0">
                  <a:moveTo>
                    <a:pt x="288" y="82"/>
                  </a:moveTo>
                  <a:cubicBezTo>
                    <a:pt x="308" y="93"/>
                    <a:pt x="318" y="103"/>
                    <a:pt x="329" y="113"/>
                  </a:cubicBezTo>
                  <a:cubicBezTo>
                    <a:pt x="349" y="134"/>
                    <a:pt x="359" y="154"/>
                    <a:pt x="370" y="185"/>
                  </a:cubicBezTo>
                  <a:cubicBezTo>
                    <a:pt x="380" y="216"/>
                    <a:pt x="390" y="257"/>
                    <a:pt x="390" y="287"/>
                  </a:cubicBezTo>
                  <a:cubicBezTo>
                    <a:pt x="390" y="298"/>
                    <a:pt x="390" y="308"/>
                    <a:pt x="380" y="308"/>
                  </a:cubicBezTo>
                  <a:cubicBezTo>
                    <a:pt x="380" y="318"/>
                    <a:pt x="380" y="318"/>
                    <a:pt x="380" y="328"/>
                  </a:cubicBezTo>
                  <a:cubicBezTo>
                    <a:pt x="359" y="339"/>
                    <a:pt x="339" y="349"/>
                    <a:pt x="318" y="349"/>
                  </a:cubicBezTo>
                  <a:cubicBezTo>
                    <a:pt x="298" y="359"/>
                    <a:pt x="267" y="359"/>
                    <a:pt x="247" y="359"/>
                  </a:cubicBezTo>
                  <a:cubicBezTo>
                    <a:pt x="236" y="364"/>
                    <a:pt x="229" y="367"/>
                    <a:pt x="221" y="367"/>
                  </a:cubicBezTo>
                  <a:cubicBezTo>
                    <a:pt x="213" y="367"/>
                    <a:pt x="206" y="364"/>
                    <a:pt x="195" y="359"/>
                  </a:cubicBezTo>
                  <a:cubicBezTo>
                    <a:pt x="175" y="359"/>
                    <a:pt x="165" y="359"/>
                    <a:pt x="154" y="349"/>
                  </a:cubicBezTo>
                  <a:cubicBezTo>
                    <a:pt x="134" y="339"/>
                    <a:pt x="124" y="318"/>
                    <a:pt x="113" y="298"/>
                  </a:cubicBezTo>
                  <a:cubicBezTo>
                    <a:pt x="103" y="277"/>
                    <a:pt x="103" y="257"/>
                    <a:pt x="103" y="226"/>
                  </a:cubicBezTo>
                  <a:cubicBezTo>
                    <a:pt x="93" y="195"/>
                    <a:pt x="113" y="154"/>
                    <a:pt x="134" y="123"/>
                  </a:cubicBezTo>
                  <a:cubicBezTo>
                    <a:pt x="165" y="93"/>
                    <a:pt x="195" y="82"/>
                    <a:pt x="236" y="82"/>
                  </a:cubicBezTo>
                  <a:close/>
                  <a:moveTo>
                    <a:pt x="236" y="0"/>
                  </a:moveTo>
                  <a:cubicBezTo>
                    <a:pt x="175" y="0"/>
                    <a:pt x="113" y="21"/>
                    <a:pt x="72" y="62"/>
                  </a:cubicBezTo>
                  <a:cubicBezTo>
                    <a:pt x="31" y="113"/>
                    <a:pt x="1" y="164"/>
                    <a:pt x="11" y="226"/>
                  </a:cubicBezTo>
                  <a:cubicBezTo>
                    <a:pt x="11" y="267"/>
                    <a:pt x="11" y="298"/>
                    <a:pt x="21" y="328"/>
                  </a:cubicBezTo>
                  <a:cubicBezTo>
                    <a:pt x="42" y="359"/>
                    <a:pt x="62" y="380"/>
                    <a:pt x="83" y="400"/>
                  </a:cubicBezTo>
                  <a:cubicBezTo>
                    <a:pt x="103" y="410"/>
                    <a:pt x="124" y="421"/>
                    <a:pt x="154" y="431"/>
                  </a:cubicBezTo>
                  <a:cubicBezTo>
                    <a:pt x="168" y="431"/>
                    <a:pt x="182" y="435"/>
                    <a:pt x="199" y="435"/>
                  </a:cubicBezTo>
                  <a:cubicBezTo>
                    <a:pt x="207" y="435"/>
                    <a:pt x="216" y="434"/>
                    <a:pt x="226" y="431"/>
                  </a:cubicBezTo>
                  <a:cubicBezTo>
                    <a:pt x="232" y="434"/>
                    <a:pt x="239" y="435"/>
                    <a:pt x="246" y="435"/>
                  </a:cubicBezTo>
                  <a:cubicBezTo>
                    <a:pt x="264" y="435"/>
                    <a:pt x="283" y="428"/>
                    <a:pt x="298" y="421"/>
                  </a:cubicBezTo>
                  <a:cubicBezTo>
                    <a:pt x="329" y="421"/>
                    <a:pt x="359" y="410"/>
                    <a:pt x="380" y="390"/>
                  </a:cubicBezTo>
                  <a:lnTo>
                    <a:pt x="380" y="390"/>
                  </a:lnTo>
                  <a:cubicBezTo>
                    <a:pt x="380" y="451"/>
                    <a:pt x="359" y="503"/>
                    <a:pt x="318" y="554"/>
                  </a:cubicBezTo>
                  <a:cubicBezTo>
                    <a:pt x="285" y="588"/>
                    <a:pt x="236" y="608"/>
                    <a:pt x="192" y="608"/>
                  </a:cubicBezTo>
                  <a:cubicBezTo>
                    <a:pt x="183" y="608"/>
                    <a:pt x="174" y="607"/>
                    <a:pt x="165" y="605"/>
                  </a:cubicBezTo>
                  <a:cubicBezTo>
                    <a:pt x="154" y="610"/>
                    <a:pt x="144" y="613"/>
                    <a:pt x="135" y="613"/>
                  </a:cubicBezTo>
                  <a:cubicBezTo>
                    <a:pt x="126" y="613"/>
                    <a:pt x="119" y="610"/>
                    <a:pt x="113" y="605"/>
                  </a:cubicBezTo>
                  <a:cubicBezTo>
                    <a:pt x="103" y="605"/>
                    <a:pt x="83" y="605"/>
                    <a:pt x="72" y="595"/>
                  </a:cubicBezTo>
                  <a:lnTo>
                    <a:pt x="72" y="687"/>
                  </a:lnTo>
                  <a:lnTo>
                    <a:pt x="154" y="687"/>
                  </a:lnTo>
                  <a:cubicBezTo>
                    <a:pt x="206" y="687"/>
                    <a:pt x="247" y="677"/>
                    <a:pt x="298" y="667"/>
                  </a:cubicBezTo>
                  <a:cubicBezTo>
                    <a:pt x="339" y="646"/>
                    <a:pt x="370" y="615"/>
                    <a:pt x="400" y="585"/>
                  </a:cubicBezTo>
                  <a:cubicBezTo>
                    <a:pt x="421" y="554"/>
                    <a:pt x="442" y="513"/>
                    <a:pt x="452" y="462"/>
                  </a:cubicBezTo>
                  <a:cubicBezTo>
                    <a:pt x="472" y="410"/>
                    <a:pt x="472" y="359"/>
                    <a:pt x="472" y="308"/>
                  </a:cubicBezTo>
                  <a:cubicBezTo>
                    <a:pt x="472" y="257"/>
                    <a:pt x="472" y="205"/>
                    <a:pt x="452" y="154"/>
                  </a:cubicBezTo>
                  <a:cubicBezTo>
                    <a:pt x="442" y="123"/>
                    <a:pt x="421" y="93"/>
                    <a:pt x="390" y="62"/>
                  </a:cubicBezTo>
                  <a:cubicBezTo>
                    <a:pt x="370" y="41"/>
                    <a:pt x="349" y="31"/>
                    <a:pt x="318" y="21"/>
                  </a:cubicBezTo>
                  <a:cubicBezTo>
                    <a:pt x="298" y="11"/>
                    <a:pt x="267" y="0"/>
                    <a:pt x="236" y="0"/>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3427600" y="4131350"/>
              <a:ext cx="9000" cy="16425"/>
            </a:xfrm>
            <a:custGeom>
              <a:avLst/>
              <a:gdLst/>
              <a:ahLst/>
              <a:cxnLst/>
              <a:rect l="l" t="t" r="r" b="b"/>
              <a:pathLst>
                <a:path w="360" h="657" extrusionOk="0">
                  <a:moveTo>
                    <a:pt x="155" y="1"/>
                  </a:moveTo>
                  <a:cubicBezTo>
                    <a:pt x="155" y="21"/>
                    <a:pt x="144" y="32"/>
                    <a:pt x="144" y="52"/>
                  </a:cubicBezTo>
                  <a:cubicBezTo>
                    <a:pt x="134" y="62"/>
                    <a:pt x="124" y="73"/>
                    <a:pt x="114" y="83"/>
                  </a:cubicBezTo>
                  <a:cubicBezTo>
                    <a:pt x="93" y="83"/>
                    <a:pt x="73" y="93"/>
                    <a:pt x="62" y="93"/>
                  </a:cubicBezTo>
                  <a:lnTo>
                    <a:pt x="1" y="93"/>
                  </a:lnTo>
                  <a:lnTo>
                    <a:pt x="1" y="155"/>
                  </a:lnTo>
                  <a:lnTo>
                    <a:pt x="134" y="155"/>
                  </a:lnTo>
                  <a:lnTo>
                    <a:pt x="134" y="595"/>
                  </a:lnTo>
                  <a:lnTo>
                    <a:pt x="1" y="595"/>
                  </a:lnTo>
                  <a:lnTo>
                    <a:pt x="1" y="657"/>
                  </a:lnTo>
                  <a:lnTo>
                    <a:pt x="360" y="657"/>
                  </a:lnTo>
                  <a:lnTo>
                    <a:pt x="349" y="595"/>
                  </a:lnTo>
                  <a:lnTo>
                    <a:pt x="226" y="595"/>
                  </a:lnTo>
                  <a:lnTo>
                    <a:pt x="226"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0"/>
            <p:cNvSpPr/>
            <p:nvPr/>
          </p:nvSpPr>
          <p:spPr>
            <a:xfrm>
              <a:off x="3440175" y="4131050"/>
              <a:ext cx="11800" cy="17050"/>
            </a:xfrm>
            <a:custGeom>
              <a:avLst/>
              <a:gdLst/>
              <a:ahLst/>
              <a:cxnLst/>
              <a:rect l="l" t="t" r="r" b="b"/>
              <a:pathLst>
                <a:path w="472" h="682" extrusionOk="0">
                  <a:moveTo>
                    <a:pt x="236" y="74"/>
                  </a:moveTo>
                  <a:cubicBezTo>
                    <a:pt x="256" y="74"/>
                    <a:pt x="287" y="74"/>
                    <a:pt x="308" y="85"/>
                  </a:cubicBezTo>
                  <a:cubicBezTo>
                    <a:pt x="328" y="105"/>
                    <a:pt x="338" y="115"/>
                    <a:pt x="349" y="136"/>
                  </a:cubicBezTo>
                  <a:cubicBezTo>
                    <a:pt x="359" y="167"/>
                    <a:pt x="369" y="197"/>
                    <a:pt x="369" y="228"/>
                  </a:cubicBezTo>
                  <a:cubicBezTo>
                    <a:pt x="369" y="259"/>
                    <a:pt x="379" y="300"/>
                    <a:pt x="379" y="341"/>
                  </a:cubicBezTo>
                  <a:cubicBezTo>
                    <a:pt x="379" y="382"/>
                    <a:pt x="369" y="423"/>
                    <a:pt x="369" y="454"/>
                  </a:cubicBezTo>
                  <a:cubicBezTo>
                    <a:pt x="369" y="484"/>
                    <a:pt x="359" y="515"/>
                    <a:pt x="349" y="546"/>
                  </a:cubicBezTo>
                  <a:cubicBezTo>
                    <a:pt x="338" y="566"/>
                    <a:pt x="328" y="577"/>
                    <a:pt x="308" y="597"/>
                  </a:cubicBezTo>
                  <a:cubicBezTo>
                    <a:pt x="287" y="607"/>
                    <a:pt x="256" y="607"/>
                    <a:pt x="236" y="607"/>
                  </a:cubicBezTo>
                  <a:cubicBezTo>
                    <a:pt x="215" y="607"/>
                    <a:pt x="185" y="607"/>
                    <a:pt x="164" y="587"/>
                  </a:cubicBezTo>
                  <a:cubicBezTo>
                    <a:pt x="144" y="577"/>
                    <a:pt x="133" y="556"/>
                    <a:pt x="123" y="536"/>
                  </a:cubicBezTo>
                  <a:cubicBezTo>
                    <a:pt x="113" y="515"/>
                    <a:pt x="103" y="484"/>
                    <a:pt x="103" y="454"/>
                  </a:cubicBezTo>
                  <a:cubicBezTo>
                    <a:pt x="103" y="423"/>
                    <a:pt x="103" y="382"/>
                    <a:pt x="103" y="341"/>
                  </a:cubicBezTo>
                  <a:lnTo>
                    <a:pt x="103" y="228"/>
                  </a:lnTo>
                  <a:cubicBezTo>
                    <a:pt x="103" y="197"/>
                    <a:pt x="113" y="167"/>
                    <a:pt x="123" y="136"/>
                  </a:cubicBezTo>
                  <a:cubicBezTo>
                    <a:pt x="144" y="95"/>
                    <a:pt x="185" y="74"/>
                    <a:pt x="236" y="74"/>
                  </a:cubicBezTo>
                  <a:close/>
                  <a:moveTo>
                    <a:pt x="236" y="0"/>
                  </a:moveTo>
                  <a:cubicBezTo>
                    <a:pt x="172" y="0"/>
                    <a:pt x="108" y="28"/>
                    <a:pt x="62" y="85"/>
                  </a:cubicBezTo>
                  <a:cubicBezTo>
                    <a:pt x="21" y="167"/>
                    <a:pt x="0" y="249"/>
                    <a:pt x="10" y="341"/>
                  </a:cubicBezTo>
                  <a:cubicBezTo>
                    <a:pt x="0" y="433"/>
                    <a:pt x="21" y="515"/>
                    <a:pt x="62" y="597"/>
                  </a:cubicBezTo>
                  <a:cubicBezTo>
                    <a:pt x="108" y="654"/>
                    <a:pt x="172" y="682"/>
                    <a:pt x="236" y="682"/>
                  </a:cubicBezTo>
                  <a:cubicBezTo>
                    <a:pt x="300" y="682"/>
                    <a:pt x="364" y="654"/>
                    <a:pt x="410" y="597"/>
                  </a:cubicBezTo>
                  <a:cubicBezTo>
                    <a:pt x="451" y="515"/>
                    <a:pt x="472" y="433"/>
                    <a:pt x="461" y="341"/>
                  </a:cubicBezTo>
                  <a:cubicBezTo>
                    <a:pt x="472" y="249"/>
                    <a:pt x="451" y="167"/>
                    <a:pt x="410" y="85"/>
                  </a:cubicBezTo>
                  <a:cubicBezTo>
                    <a:pt x="364" y="28"/>
                    <a:pt x="300" y="0"/>
                    <a:pt x="236" y="0"/>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0"/>
            <p:cNvSpPr/>
            <p:nvPr/>
          </p:nvSpPr>
          <p:spPr>
            <a:xfrm>
              <a:off x="3456300" y="4131350"/>
              <a:ext cx="9000" cy="16425"/>
            </a:xfrm>
            <a:custGeom>
              <a:avLst/>
              <a:gdLst/>
              <a:ahLst/>
              <a:cxnLst/>
              <a:rect l="l" t="t" r="r" b="b"/>
              <a:pathLst>
                <a:path w="360" h="657" extrusionOk="0">
                  <a:moveTo>
                    <a:pt x="155" y="1"/>
                  </a:moveTo>
                  <a:cubicBezTo>
                    <a:pt x="155" y="21"/>
                    <a:pt x="144" y="32"/>
                    <a:pt x="144" y="52"/>
                  </a:cubicBezTo>
                  <a:cubicBezTo>
                    <a:pt x="134" y="62"/>
                    <a:pt x="124" y="73"/>
                    <a:pt x="103" y="83"/>
                  </a:cubicBezTo>
                  <a:cubicBezTo>
                    <a:pt x="93" y="83"/>
                    <a:pt x="73" y="93"/>
                    <a:pt x="62" y="93"/>
                  </a:cubicBezTo>
                  <a:lnTo>
                    <a:pt x="1" y="93"/>
                  </a:lnTo>
                  <a:lnTo>
                    <a:pt x="1" y="155"/>
                  </a:lnTo>
                  <a:lnTo>
                    <a:pt x="134" y="155"/>
                  </a:lnTo>
                  <a:lnTo>
                    <a:pt x="134" y="595"/>
                  </a:lnTo>
                  <a:lnTo>
                    <a:pt x="1" y="595"/>
                  </a:lnTo>
                  <a:lnTo>
                    <a:pt x="1" y="657"/>
                  </a:lnTo>
                  <a:lnTo>
                    <a:pt x="360" y="657"/>
                  </a:lnTo>
                  <a:lnTo>
                    <a:pt x="360" y="595"/>
                  </a:lnTo>
                  <a:lnTo>
                    <a:pt x="226" y="595"/>
                  </a:lnTo>
                  <a:lnTo>
                    <a:pt x="226"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0"/>
            <p:cNvSpPr/>
            <p:nvPr/>
          </p:nvSpPr>
          <p:spPr>
            <a:xfrm>
              <a:off x="3478600" y="4131350"/>
              <a:ext cx="9000" cy="16425"/>
            </a:xfrm>
            <a:custGeom>
              <a:avLst/>
              <a:gdLst/>
              <a:ahLst/>
              <a:cxnLst/>
              <a:rect l="l" t="t" r="r" b="b"/>
              <a:pathLst>
                <a:path w="360" h="657" extrusionOk="0">
                  <a:moveTo>
                    <a:pt x="155" y="1"/>
                  </a:moveTo>
                  <a:cubicBezTo>
                    <a:pt x="155" y="21"/>
                    <a:pt x="144" y="32"/>
                    <a:pt x="144" y="52"/>
                  </a:cubicBezTo>
                  <a:cubicBezTo>
                    <a:pt x="134" y="62"/>
                    <a:pt x="124" y="73"/>
                    <a:pt x="103" y="83"/>
                  </a:cubicBezTo>
                  <a:cubicBezTo>
                    <a:pt x="93" y="83"/>
                    <a:pt x="73" y="93"/>
                    <a:pt x="62" y="93"/>
                  </a:cubicBezTo>
                  <a:lnTo>
                    <a:pt x="1" y="93"/>
                  </a:lnTo>
                  <a:lnTo>
                    <a:pt x="1" y="155"/>
                  </a:lnTo>
                  <a:lnTo>
                    <a:pt x="134" y="155"/>
                  </a:lnTo>
                  <a:lnTo>
                    <a:pt x="134" y="595"/>
                  </a:lnTo>
                  <a:lnTo>
                    <a:pt x="1" y="595"/>
                  </a:lnTo>
                  <a:lnTo>
                    <a:pt x="1" y="657"/>
                  </a:lnTo>
                  <a:lnTo>
                    <a:pt x="360" y="657"/>
                  </a:lnTo>
                  <a:lnTo>
                    <a:pt x="349" y="595"/>
                  </a:lnTo>
                  <a:lnTo>
                    <a:pt x="216" y="595"/>
                  </a:lnTo>
                  <a:lnTo>
                    <a:pt x="216"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0"/>
            <p:cNvSpPr/>
            <p:nvPr/>
          </p:nvSpPr>
          <p:spPr>
            <a:xfrm>
              <a:off x="3491675" y="4131100"/>
              <a:ext cx="11050" cy="16675"/>
            </a:xfrm>
            <a:custGeom>
              <a:avLst/>
              <a:gdLst/>
              <a:ahLst/>
              <a:cxnLst/>
              <a:rect l="l" t="t" r="r" b="b"/>
              <a:pathLst>
                <a:path w="442" h="667" extrusionOk="0">
                  <a:moveTo>
                    <a:pt x="206" y="1"/>
                  </a:moveTo>
                  <a:cubicBezTo>
                    <a:pt x="165" y="1"/>
                    <a:pt x="134" y="1"/>
                    <a:pt x="103" y="11"/>
                  </a:cubicBezTo>
                  <a:cubicBezTo>
                    <a:pt x="72" y="21"/>
                    <a:pt x="42" y="31"/>
                    <a:pt x="21" y="42"/>
                  </a:cubicBezTo>
                  <a:lnTo>
                    <a:pt x="21" y="134"/>
                  </a:lnTo>
                  <a:cubicBezTo>
                    <a:pt x="72" y="103"/>
                    <a:pt x="134" y="83"/>
                    <a:pt x="195" y="72"/>
                  </a:cubicBezTo>
                  <a:cubicBezTo>
                    <a:pt x="226" y="72"/>
                    <a:pt x="267" y="83"/>
                    <a:pt x="288" y="103"/>
                  </a:cubicBezTo>
                  <a:cubicBezTo>
                    <a:pt x="318" y="124"/>
                    <a:pt x="329" y="154"/>
                    <a:pt x="329" y="185"/>
                  </a:cubicBezTo>
                  <a:cubicBezTo>
                    <a:pt x="329" y="226"/>
                    <a:pt x="318" y="257"/>
                    <a:pt x="298" y="288"/>
                  </a:cubicBezTo>
                  <a:cubicBezTo>
                    <a:pt x="257" y="339"/>
                    <a:pt x="216" y="380"/>
                    <a:pt x="175" y="421"/>
                  </a:cubicBezTo>
                  <a:cubicBezTo>
                    <a:pt x="154" y="441"/>
                    <a:pt x="124" y="472"/>
                    <a:pt x="93" y="493"/>
                  </a:cubicBezTo>
                  <a:lnTo>
                    <a:pt x="1" y="575"/>
                  </a:lnTo>
                  <a:lnTo>
                    <a:pt x="1" y="667"/>
                  </a:lnTo>
                  <a:lnTo>
                    <a:pt x="441" y="667"/>
                  </a:lnTo>
                  <a:lnTo>
                    <a:pt x="441" y="595"/>
                  </a:lnTo>
                  <a:lnTo>
                    <a:pt x="93" y="595"/>
                  </a:lnTo>
                  <a:lnTo>
                    <a:pt x="185" y="513"/>
                  </a:lnTo>
                  <a:cubicBezTo>
                    <a:pt x="216" y="482"/>
                    <a:pt x="267" y="441"/>
                    <a:pt x="288" y="421"/>
                  </a:cubicBezTo>
                  <a:cubicBezTo>
                    <a:pt x="308" y="400"/>
                    <a:pt x="329" y="380"/>
                    <a:pt x="339" y="359"/>
                  </a:cubicBezTo>
                  <a:cubicBezTo>
                    <a:pt x="359" y="349"/>
                    <a:pt x="370" y="329"/>
                    <a:pt x="380" y="308"/>
                  </a:cubicBezTo>
                  <a:cubicBezTo>
                    <a:pt x="390" y="288"/>
                    <a:pt x="400" y="267"/>
                    <a:pt x="411" y="247"/>
                  </a:cubicBezTo>
                  <a:cubicBezTo>
                    <a:pt x="411" y="226"/>
                    <a:pt x="421" y="195"/>
                    <a:pt x="421" y="175"/>
                  </a:cubicBezTo>
                  <a:cubicBezTo>
                    <a:pt x="421" y="124"/>
                    <a:pt x="400" y="83"/>
                    <a:pt x="359" y="52"/>
                  </a:cubicBezTo>
                  <a:cubicBezTo>
                    <a:pt x="318" y="11"/>
                    <a:pt x="257" y="1"/>
                    <a:pt x="206" y="1"/>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0"/>
            <p:cNvSpPr/>
            <p:nvPr/>
          </p:nvSpPr>
          <p:spPr>
            <a:xfrm>
              <a:off x="3506025" y="4131100"/>
              <a:ext cx="10800" cy="16950"/>
            </a:xfrm>
            <a:custGeom>
              <a:avLst/>
              <a:gdLst/>
              <a:ahLst/>
              <a:cxnLst/>
              <a:rect l="l" t="t" r="r" b="b"/>
              <a:pathLst>
                <a:path w="432" h="678" extrusionOk="0">
                  <a:moveTo>
                    <a:pt x="206" y="1"/>
                  </a:moveTo>
                  <a:cubicBezTo>
                    <a:pt x="165" y="1"/>
                    <a:pt x="134" y="11"/>
                    <a:pt x="103" y="11"/>
                  </a:cubicBezTo>
                  <a:cubicBezTo>
                    <a:pt x="73" y="21"/>
                    <a:pt x="42" y="31"/>
                    <a:pt x="21" y="42"/>
                  </a:cubicBezTo>
                  <a:lnTo>
                    <a:pt x="21" y="134"/>
                  </a:lnTo>
                  <a:cubicBezTo>
                    <a:pt x="42" y="113"/>
                    <a:pt x="73" y="103"/>
                    <a:pt x="103" y="93"/>
                  </a:cubicBezTo>
                  <a:cubicBezTo>
                    <a:pt x="140" y="86"/>
                    <a:pt x="171" y="78"/>
                    <a:pt x="204" y="78"/>
                  </a:cubicBezTo>
                  <a:cubicBezTo>
                    <a:pt x="218" y="78"/>
                    <a:pt x="232" y="80"/>
                    <a:pt x="247" y="83"/>
                  </a:cubicBezTo>
                  <a:cubicBezTo>
                    <a:pt x="257" y="83"/>
                    <a:pt x="278" y="93"/>
                    <a:pt x="288" y="103"/>
                  </a:cubicBezTo>
                  <a:cubicBezTo>
                    <a:pt x="298" y="103"/>
                    <a:pt x="308" y="113"/>
                    <a:pt x="319" y="134"/>
                  </a:cubicBezTo>
                  <a:cubicBezTo>
                    <a:pt x="319" y="144"/>
                    <a:pt x="329" y="154"/>
                    <a:pt x="329" y="175"/>
                  </a:cubicBezTo>
                  <a:cubicBezTo>
                    <a:pt x="329" y="206"/>
                    <a:pt x="308" y="236"/>
                    <a:pt x="288" y="257"/>
                  </a:cubicBezTo>
                  <a:cubicBezTo>
                    <a:pt x="247" y="267"/>
                    <a:pt x="216" y="277"/>
                    <a:pt x="175" y="277"/>
                  </a:cubicBezTo>
                  <a:lnTo>
                    <a:pt x="144" y="277"/>
                  </a:lnTo>
                  <a:lnTo>
                    <a:pt x="144" y="349"/>
                  </a:lnTo>
                  <a:lnTo>
                    <a:pt x="247" y="349"/>
                  </a:lnTo>
                  <a:cubicBezTo>
                    <a:pt x="267" y="359"/>
                    <a:pt x="278" y="359"/>
                    <a:pt x="298" y="370"/>
                  </a:cubicBezTo>
                  <a:cubicBezTo>
                    <a:pt x="308" y="380"/>
                    <a:pt x="319" y="390"/>
                    <a:pt x="329" y="411"/>
                  </a:cubicBezTo>
                  <a:cubicBezTo>
                    <a:pt x="329" y="431"/>
                    <a:pt x="339" y="441"/>
                    <a:pt x="339" y="462"/>
                  </a:cubicBezTo>
                  <a:cubicBezTo>
                    <a:pt x="339" y="482"/>
                    <a:pt x="339" y="503"/>
                    <a:pt x="329" y="523"/>
                  </a:cubicBezTo>
                  <a:cubicBezTo>
                    <a:pt x="319" y="544"/>
                    <a:pt x="308" y="554"/>
                    <a:pt x="298" y="564"/>
                  </a:cubicBezTo>
                  <a:cubicBezTo>
                    <a:pt x="278" y="585"/>
                    <a:pt x="267" y="595"/>
                    <a:pt x="247" y="595"/>
                  </a:cubicBezTo>
                  <a:cubicBezTo>
                    <a:pt x="226" y="605"/>
                    <a:pt x="206" y="605"/>
                    <a:pt x="185" y="605"/>
                  </a:cubicBezTo>
                  <a:cubicBezTo>
                    <a:pt x="155" y="605"/>
                    <a:pt x="124" y="595"/>
                    <a:pt x="93" y="585"/>
                  </a:cubicBezTo>
                  <a:cubicBezTo>
                    <a:pt x="62" y="575"/>
                    <a:pt x="31" y="564"/>
                    <a:pt x="1" y="544"/>
                  </a:cubicBezTo>
                  <a:lnTo>
                    <a:pt x="1" y="636"/>
                  </a:lnTo>
                  <a:cubicBezTo>
                    <a:pt x="31" y="646"/>
                    <a:pt x="62" y="657"/>
                    <a:pt x="93" y="667"/>
                  </a:cubicBezTo>
                  <a:cubicBezTo>
                    <a:pt x="124" y="677"/>
                    <a:pt x="155" y="677"/>
                    <a:pt x="196" y="677"/>
                  </a:cubicBezTo>
                  <a:cubicBezTo>
                    <a:pt x="226" y="677"/>
                    <a:pt x="257" y="677"/>
                    <a:pt x="298" y="667"/>
                  </a:cubicBezTo>
                  <a:cubicBezTo>
                    <a:pt x="319" y="657"/>
                    <a:pt x="349" y="636"/>
                    <a:pt x="370" y="626"/>
                  </a:cubicBezTo>
                  <a:cubicBezTo>
                    <a:pt x="390" y="605"/>
                    <a:pt x="411" y="575"/>
                    <a:pt x="421" y="554"/>
                  </a:cubicBezTo>
                  <a:cubicBezTo>
                    <a:pt x="431" y="534"/>
                    <a:pt x="431" y="503"/>
                    <a:pt x="431" y="472"/>
                  </a:cubicBezTo>
                  <a:cubicBezTo>
                    <a:pt x="431" y="452"/>
                    <a:pt x="431" y="421"/>
                    <a:pt x="421" y="400"/>
                  </a:cubicBezTo>
                  <a:cubicBezTo>
                    <a:pt x="411" y="380"/>
                    <a:pt x="401" y="359"/>
                    <a:pt x="390" y="349"/>
                  </a:cubicBezTo>
                  <a:cubicBezTo>
                    <a:pt x="370" y="339"/>
                    <a:pt x="349" y="329"/>
                    <a:pt x="339" y="329"/>
                  </a:cubicBezTo>
                  <a:cubicBezTo>
                    <a:pt x="319" y="318"/>
                    <a:pt x="308" y="318"/>
                    <a:pt x="288" y="308"/>
                  </a:cubicBezTo>
                  <a:cubicBezTo>
                    <a:pt x="319" y="298"/>
                    <a:pt x="360" y="277"/>
                    <a:pt x="380" y="257"/>
                  </a:cubicBezTo>
                  <a:cubicBezTo>
                    <a:pt x="401" y="226"/>
                    <a:pt x="421" y="195"/>
                    <a:pt x="421" y="165"/>
                  </a:cubicBezTo>
                  <a:cubicBezTo>
                    <a:pt x="421" y="134"/>
                    <a:pt x="411" y="113"/>
                    <a:pt x="401" y="93"/>
                  </a:cubicBezTo>
                  <a:cubicBezTo>
                    <a:pt x="390" y="72"/>
                    <a:pt x="370" y="52"/>
                    <a:pt x="349" y="42"/>
                  </a:cubicBezTo>
                  <a:cubicBezTo>
                    <a:pt x="329" y="31"/>
                    <a:pt x="308" y="21"/>
                    <a:pt x="288" y="11"/>
                  </a:cubicBezTo>
                  <a:cubicBezTo>
                    <a:pt x="257" y="1"/>
                    <a:pt x="226" y="1"/>
                    <a:pt x="206" y="1"/>
                  </a:cubicBez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3519350" y="4131350"/>
              <a:ext cx="12325" cy="16425"/>
            </a:xfrm>
            <a:custGeom>
              <a:avLst/>
              <a:gdLst/>
              <a:ahLst/>
              <a:cxnLst/>
              <a:rect l="l" t="t" r="r" b="b"/>
              <a:pathLst>
                <a:path w="493" h="657" extrusionOk="0">
                  <a:moveTo>
                    <a:pt x="319" y="103"/>
                  </a:moveTo>
                  <a:lnTo>
                    <a:pt x="319" y="401"/>
                  </a:lnTo>
                  <a:lnTo>
                    <a:pt x="62" y="401"/>
                  </a:lnTo>
                  <a:lnTo>
                    <a:pt x="319" y="103"/>
                  </a:lnTo>
                  <a:close/>
                  <a:moveTo>
                    <a:pt x="319" y="1"/>
                  </a:moveTo>
                  <a:lnTo>
                    <a:pt x="1" y="380"/>
                  </a:lnTo>
                  <a:lnTo>
                    <a:pt x="1" y="472"/>
                  </a:lnTo>
                  <a:lnTo>
                    <a:pt x="319" y="472"/>
                  </a:lnTo>
                  <a:lnTo>
                    <a:pt x="319" y="657"/>
                  </a:lnTo>
                  <a:lnTo>
                    <a:pt x="401" y="657"/>
                  </a:lnTo>
                  <a:lnTo>
                    <a:pt x="401" y="472"/>
                  </a:lnTo>
                  <a:lnTo>
                    <a:pt x="493" y="472"/>
                  </a:lnTo>
                  <a:lnTo>
                    <a:pt x="493" y="411"/>
                  </a:lnTo>
                  <a:lnTo>
                    <a:pt x="401" y="411"/>
                  </a:lnTo>
                  <a:lnTo>
                    <a:pt x="401" y="1"/>
                  </a:lnTo>
                  <a:close/>
                </a:path>
              </a:pathLst>
            </a:custGeom>
            <a:solidFill>
              <a:srgbClr val="E9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3282550" y="4183650"/>
              <a:ext cx="45650" cy="9250"/>
            </a:xfrm>
            <a:custGeom>
              <a:avLst/>
              <a:gdLst/>
              <a:ahLst/>
              <a:cxnLst/>
              <a:rect l="l" t="t" r="r" b="b"/>
              <a:pathLst>
                <a:path w="1826" h="370" extrusionOk="0">
                  <a:moveTo>
                    <a:pt x="175" y="0"/>
                  </a:moveTo>
                  <a:cubicBezTo>
                    <a:pt x="82" y="0"/>
                    <a:pt x="0" y="82"/>
                    <a:pt x="0" y="174"/>
                  </a:cubicBezTo>
                  <a:lnTo>
                    <a:pt x="0" y="195"/>
                  </a:lnTo>
                  <a:cubicBezTo>
                    <a:pt x="0" y="297"/>
                    <a:pt x="82" y="369"/>
                    <a:pt x="175" y="369"/>
                  </a:cubicBezTo>
                  <a:lnTo>
                    <a:pt x="1651" y="369"/>
                  </a:lnTo>
                  <a:cubicBezTo>
                    <a:pt x="1743" y="369"/>
                    <a:pt x="1825" y="297"/>
                    <a:pt x="1825" y="195"/>
                  </a:cubicBezTo>
                  <a:lnTo>
                    <a:pt x="1825" y="174"/>
                  </a:lnTo>
                  <a:cubicBezTo>
                    <a:pt x="1825" y="82"/>
                    <a:pt x="1743" y="0"/>
                    <a:pt x="16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3282550" y="4049600"/>
              <a:ext cx="82550" cy="9250"/>
            </a:xfrm>
            <a:custGeom>
              <a:avLst/>
              <a:gdLst/>
              <a:ahLst/>
              <a:cxnLst/>
              <a:rect l="l" t="t" r="r" b="b"/>
              <a:pathLst>
                <a:path w="3302" h="370" extrusionOk="0">
                  <a:moveTo>
                    <a:pt x="195" y="1"/>
                  </a:moveTo>
                  <a:cubicBezTo>
                    <a:pt x="93" y="1"/>
                    <a:pt x="0" y="83"/>
                    <a:pt x="0" y="185"/>
                  </a:cubicBezTo>
                  <a:cubicBezTo>
                    <a:pt x="0" y="288"/>
                    <a:pt x="93" y="370"/>
                    <a:pt x="195" y="370"/>
                  </a:cubicBezTo>
                  <a:lnTo>
                    <a:pt x="3117" y="370"/>
                  </a:lnTo>
                  <a:cubicBezTo>
                    <a:pt x="3219" y="370"/>
                    <a:pt x="3301" y="288"/>
                    <a:pt x="3301" y="185"/>
                  </a:cubicBezTo>
                  <a:cubicBezTo>
                    <a:pt x="3301" y="83"/>
                    <a:pt x="3219" y="1"/>
                    <a:pt x="3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3343800" y="4183650"/>
              <a:ext cx="45650" cy="9250"/>
            </a:xfrm>
            <a:custGeom>
              <a:avLst/>
              <a:gdLst/>
              <a:ahLst/>
              <a:cxnLst/>
              <a:rect l="l" t="t" r="r" b="b"/>
              <a:pathLst>
                <a:path w="1826" h="370" extrusionOk="0">
                  <a:moveTo>
                    <a:pt x="175" y="0"/>
                  </a:moveTo>
                  <a:cubicBezTo>
                    <a:pt x="83" y="0"/>
                    <a:pt x="1" y="82"/>
                    <a:pt x="1" y="174"/>
                  </a:cubicBezTo>
                  <a:lnTo>
                    <a:pt x="1" y="195"/>
                  </a:lnTo>
                  <a:cubicBezTo>
                    <a:pt x="1" y="297"/>
                    <a:pt x="83" y="369"/>
                    <a:pt x="175" y="369"/>
                  </a:cubicBezTo>
                  <a:lnTo>
                    <a:pt x="1651" y="369"/>
                  </a:lnTo>
                  <a:cubicBezTo>
                    <a:pt x="1743" y="369"/>
                    <a:pt x="1825" y="297"/>
                    <a:pt x="1825" y="195"/>
                  </a:cubicBezTo>
                  <a:lnTo>
                    <a:pt x="1825" y="174"/>
                  </a:lnTo>
                  <a:cubicBezTo>
                    <a:pt x="1825" y="82"/>
                    <a:pt x="1743" y="0"/>
                    <a:pt x="16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4631125" y="4612150"/>
              <a:ext cx="25150" cy="166600"/>
            </a:xfrm>
            <a:custGeom>
              <a:avLst/>
              <a:gdLst/>
              <a:ahLst/>
              <a:cxnLst/>
              <a:rect l="l" t="t" r="r" b="b"/>
              <a:pathLst>
                <a:path w="1006" h="6664" extrusionOk="0">
                  <a:moveTo>
                    <a:pt x="1" y="1"/>
                  </a:moveTo>
                  <a:lnTo>
                    <a:pt x="1" y="6664"/>
                  </a:lnTo>
                  <a:lnTo>
                    <a:pt x="1005" y="6664"/>
                  </a:lnTo>
                  <a:lnTo>
                    <a:pt x="10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4643700" y="4594200"/>
              <a:ext cx="25" cy="25150"/>
            </a:xfrm>
            <a:custGeom>
              <a:avLst/>
              <a:gdLst/>
              <a:ahLst/>
              <a:cxnLst/>
              <a:rect l="l" t="t" r="r" b="b"/>
              <a:pathLst>
                <a:path w="1" h="1006" fill="none" extrusionOk="0">
                  <a:moveTo>
                    <a:pt x="0" y="1006"/>
                  </a:moveTo>
                  <a:lnTo>
                    <a:pt x="0" y="1"/>
                  </a:lnTo>
                </a:path>
              </a:pathLst>
            </a:custGeom>
            <a:noFill/>
            <a:ln w="10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0"/>
            <p:cNvSpPr/>
            <p:nvPr/>
          </p:nvSpPr>
          <p:spPr>
            <a:xfrm>
              <a:off x="4643700" y="4771550"/>
              <a:ext cx="25" cy="25150"/>
            </a:xfrm>
            <a:custGeom>
              <a:avLst/>
              <a:gdLst/>
              <a:ahLst/>
              <a:cxnLst/>
              <a:rect l="l" t="t" r="r" b="b"/>
              <a:pathLst>
                <a:path w="1" h="1006" fill="none" extrusionOk="0">
                  <a:moveTo>
                    <a:pt x="0" y="1"/>
                  </a:moveTo>
                  <a:lnTo>
                    <a:pt x="0" y="1006"/>
                  </a:lnTo>
                </a:path>
              </a:pathLst>
            </a:custGeom>
            <a:noFill/>
            <a:ln w="10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a:off x="2787400" y="4826925"/>
              <a:ext cx="20525" cy="92800"/>
            </a:xfrm>
            <a:custGeom>
              <a:avLst/>
              <a:gdLst/>
              <a:ahLst/>
              <a:cxnLst/>
              <a:rect l="l" t="t" r="r" b="b"/>
              <a:pathLst>
                <a:path w="821" h="3712" extrusionOk="0">
                  <a:moveTo>
                    <a:pt x="1" y="0"/>
                  </a:moveTo>
                  <a:lnTo>
                    <a:pt x="1" y="3711"/>
                  </a:lnTo>
                  <a:lnTo>
                    <a:pt x="821" y="3711"/>
                  </a:lnTo>
                  <a:lnTo>
                    <a:pt x="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0"/>
            <p:cNvSpPr/>
            <p:nvPr/>
          </p:nvSpPr>
          <p:spPr>
            <a:xfrm>
              <a:off x="2797650" y="4812300"/>
              <a:ext cx="25" cy="20550"/>
            </a:xfrm>
            <a:custGeom>
              <a:avLst/>
              <a:gdLst/>
              <a:ahLst/>
              <a:cxnLst/>
              <a:rect l="l" t="t" r="r" b="b"/>
              <a:pathLst>
                <a:path w="1" h="822" fill="none" extrusionOk="0">
                  <a:moveTo>
                    <a:pt x="1" y="821"/>
                  </a:moveTo>
                  <a:lnTo>
                    <a:pt x="1" y="1"/>
                  </a:lnTo>
                </a:path>
              </a:pathLst>
            </a:custGeom>
            <a:noFill/>
            <a:ln w="775" cap="rnd" cmpd="sng">
              <a:solidFill>
                <a:srgbClr val="48D3A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0"/>
            <p:cNvSpPr/>
            <p:nvPr/>
          </p:nvSpPr>
          <p:spPr>
            <a:xfrm>
              <a:off x="2797650" y="4906625"/>
              <a:ext cx="25" cy="71525"/>
            </a:xfrm>
            <a:custGeom>
              <a:avLst/>
              <a:gdLst/>
              <a:ahLst/>
              <a:cxnLst/>
              <a:rect l="l" t="t" r="r" b="b"/>
              <a:pathLst>
                <a:path w="1" h="2861" fill="none" extrusionOk="0">
                  <a:moveTo>
                    <a:pt x="1" y="0"/>
                  </a:moveTo>
                  <a:lnTo>
                    <a:pt x="1" y="2861"/>
                  </a:lnTo>
                </a:path>
              </a:pathLst>
            </a:custGeom>
            <a:noFill/>
            <a:ln w="775" cap="rnd" cmpd="sng">
              <a:solidFill>
                <a:srgbClr val="48D3A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0"/>
            <p:cNvSpPr/>
            <p:nvPr/>
          </p:nvSpPr>
          <p:spPr>
            <a:xfrm>
              <a:off x="2827125" y="4061650"/>
              <a:ext cx="25150" cy="114850"/>
            </a:xfrm>
            <a:custGeom>
              <a:avLst/>
              <a:gdLst/>
              <a:ahLst/>
              <a:cxnLst/>
              <a:rect l="l" t="t" r="r" b="b"/>
              <a:pathLst>
                <a:path w="1006" h="4594" extrusionOk="0">
                  <a:moveTo>
                    <a:pt x="1" y="0"/>
                  </a:moveTo>
                  <a:lnTo>
                    <a:pt x="1" y="4593"/>
                  </a:lnTo>
                  <a:lnTo>
                    <a:pt x="1005" y="4593"/>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0"/>
            <p:cNvSpPr/>
            <p:nvPr/>
          </p:nvSpPr>
          <p:spPr>
            <a:xfrm>
              <a:off x="2839675" y="3991675"/>
              <a:ext cx="25" cy="81025"/>
            </a:xfrm>
            <a:custGeom>
              <a:avLst/>
              <a:gdLst/>
              <a:ahLst/>
              <a:cxnLst/>
              <a:rect l="l" t="t" r="r" b="b"/>
              <a:pathLst>
                <a:path w="1" h="3241" fill="none" extrusionOk="0">
                  <a:moveTo>
                    <a:pt x="1" y="3240"/>
                  </a:moveTo>
                  <a:lnTo>
                    <a:pt x="1" y="1"/>
                  </a:lnTo>
                </a:path>
              </a:pathLst>
            </a:custGeom>
            <a:noFill/>
            <a:ln w="1025" cap="rnd" cmpd="sng">
              <a:solidFill>
                <a:srgbClr val="48D3A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0"/>
            <p:cNvSpPr/>
            <p:nvPr/>
          </p:nvSpPr>
          <p:spPr>
            <a:xfrm>
              <a:off x="2839675" y="4169025"/>
              <a:ext cx="25" cy="25150"/>
            </a:xfrm>
            <a:custGeom>
              <a:avLst/>
              <a:gdLst/>
              <a:ahLst/>
              <a:cxnLst/>
              <a:rect l="l" t="t" r="r" b="b"/>
              <a:pathLst>
                <a:path w="1" h="1006" fill="none" extrusionOk="0">
                  <a:moveTo>
                    <a:pt x="1" y="1"/>
                  </a:moveTo>
                  <a:lnTo>
                    <a:pt x="1" y="1005"/>
                  </a:lnTo>
                </a:path>
              </a:pathLst>
            </a:custGeom>
            <a:noFill/>
            <a:ln w="1025" cap="rnd" cmpd="sng">
              <a:solidFill>
                <a:srgbClr val="48D3A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4698025" y="4516825"/>
              <a:ext cx="25150" cy="100725"/>
            </a:xfrm>
            <a:custGeom>
              <a:avLst/>
              <a:gdLst/>
              <a:ahLst/>
              <a:cxnLst/>
              <a:rect l="l" t="t" r="r" b="b"/>
              <a:pathLst>
                <a:path w="1006" h="4029" extrusionOk="0">
                  <a:moveTo>
                    <a:pt x="0" y="0"/>
                  </a:moveTo>
                  <a:lnTo>
                    <a:pt x="0" y="4029"/>
                  </a:lnTo>
                  <a:lnTo>
                    <a:pt x="1005" y="4029"/>
                  </a:lnTo>
                  <a:lnTo>
                    <a:pt x="10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0"/>
            <p:cNvSpPr/>
            <p:nvPr/>
          </p:nvSpPr>
          <p:spPr>
            <a:xfrm>
              <a:off x="4710575" y="4498875"/>
              <a:ext cx="25" cy="25150"/>
            </a:xfrm>
            <a:custGeom>
              <a:avLst/>
              <a:gdLst/>
              <a:ahLst/>
              <a:cxnLst/>
              <a:rect l="l" t="t" r="r" b="b"/>
              <a:pathLst>
                <a:path w="1" h="1006" fill="none" extrusionOk="0">
                  <a:moveTo>
                    <a:pt x="1" y="1005"/>
                  </a:moveTo>
                  <a:lnTo>
                    <a:pt x="1" y="0"/>
                  </a:lnTo>
                </a:path>
              </a:pathLst>
            </a:custGeom>
            <a:noFill/>
            <a:ln w="102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0"/>
            <p:cNvSpPr/>
            <p:nvPr/>
          </p:nvSpPr>
          <p:spPr>
            <a:xfrm>
              <a:off x="4710575" y="4597550"/>
              <a:ext cx="25" cy="103825"/>
            </a:xfrm>
            <a:custGeom>
              <a:avLst/>
              <a:gdLst/>
              <a:ahLst/>
              <a:cxnLst/>
              <a:rect l="l" t="t" r="r" b="b"/>
              <a:pathLst>
                <a:path w="1" h="4153" fill="none" extrusionOk="0">
                  <a:moveTo>
                    <a:pt x="1" y="0"/>
                  </a:moveTo>
                  <a:lnTo>
                    <a:pt x="1" y="4152"/>
                  </a:lnTo>
                </a:path>
              </a:pathLst>
            </a:custGeom>
            <a:noFill/>
            <a:ln w="102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4668800" y="4079850"/>
              <a:ext cx="25150" cy="101000"/>
            </a:xfrm>
            <a:custGeom>
              <a:avLst/>
              <a:gdLst/>
              <a:ahLst/>
              <a:cxnLst/>
              <a:rect l="l" t="t" r="r" b="b"/>
              <a:pathLst>
                <a:path w="1006" h="4040" extrusionOk="0">
                  <a:moveTo>
                    <a:pt x="1" y="0"/>
                  </a:moveTo>
                  <a:lnTo>
                    <a:pt x="1" y="4039"/>
                  </a:lnTo>
                  <a:lnTo>
                    <a:pt x="1005" y="4039"/>
                  </a:lnTo>
                  <a:lnTo>
                    <a:pt x="10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0"/>
            <p:cNvSpPr/>
            <p:nvPr/>
          </p:nvSpPr>
          <p:spPr>
            <a:xfrm>
              <a:off x="4681375" y="4061900"/>
              <a:ext cx="25" cy="25150"/>
            </a:xfrm>
            <a:custGeom>
              <a:avLst/>
              <a:gdLst/>
              <a:ahLst/>
              <a:cxnLst/>
              <a:rect l="l" t="t" r="r" b="b"/>
              <a:pathLst>
                <a:path w="1" h="1006" fill="none" extrusionOk="0">
                  <a:moveTo>
                    <a:pt x="0" y="1005"/>
                  </a:moveTo>
                  <a:lnTo>
                    <a:pt x="0" y="1"/>
                  </a:lnTo>
                </a:path>
              </a:pathLst>
            </a:custGeom>
            <a:noFill/>
            <a:ln w="102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0"/>
            <p:cNvSpPr/>
            <p:nvPr/>
          </p:nvSpPr>
          <p:spPr>
            <a:xfrm>
              <a:off x="4681375" y="4160575"/>
              <a:ext cx="25" cy="103825"/>
            </a:xfrm>
            <a:custGeom>
              <a:avLst/>
              <a:gdLst/>
              <a:ahLst/>
              <a:cxnLst/>
              <a:rect l="l" t="t" r="r" b="b"/>
              <a:pathLst>
                <a:path w="1" h="4153" fill="none" extrusionOk="0">
                  <a:moveTo>
                    <a:pt x="0" y="0"/>
                  </a:moveTo>
                  <a:lnTo>
                    <a:pt x="0" y="4152"/>
                  </a:lnTo>
                </a:path>
              </a:pathLst>
            </a:custGeom>
            <a:solidFill>
              <a:schemeClr val="accent6"/>
            </a:solidFill>
            <a:ln w="1025" cap="rnd"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2927850" y="3948125"/>
              <a:ext cx="22825" cy="92025"/>
            </a:xfrm>
            <a:custGeom>
              <a:avLst/>
              <a:gdLst/>
              <a:ahLst/>
              <a:cxnLst/>
              <a:rect l="l" t="t" r="r" b="b"/>
              <a:pathLst>
                <a:path w="913" h="3681" extrusionOk="0">
                  <a:moveTo>
                    <a:pt x="0" y="0"/>
                  </a:moveTo>
                  <a:lnTo>
                    <a:pt x="0" y="3680"/>
                  </a:lnTo>
                  <a:lnTo>
                    <a:pt x="913" y="3680"/>
                  </a:lnTo>
                  <a:lnTo>
                    <a:pt x="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0"/>
            <p:cNvSpPr/>
            <p:nvPr/>
          </p:nvSpPr>
          <p:spPr>
            <a:xfrm>
              <a:off x="2939375" y="3931700"/>
              <a:ext cx="25" cy="23100"/>
            </a:xfrm>
            <a:custGeom>
              <a:avLst/>
              <a:gdLst/>
              <a:ahLst/>
              <a:cxnLst/>
              <a:rect l="l" t="t" r="r" b="b"/>
              <a:pathLst>
                <a:path w="1" h="924" fill="none" extrusionOk="0">
                  <a:moveTo>
                    <a:pt x="1" y="924"/>
                  </a:moveTo>
                  <a:lnTo>
                    <a:pt x="1" y="1"/>
                  </a:lnTo>
                </a:path>
              </a:pathLst>
            </a:custGeom>
            <a:noFill/>
            <a:ln w="775" cap="rnd" cmpd="sng">
              <a:solidFill>
                <a:srgbClr val="FF8A8A"/>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0"/>
            <p:cNvSpPr/>
            <p:nvPr/>
          </p:nvSpPr>
          <p:spPr>
            <a:xfrm>
              <a:off x="2939375" y="4021675"/>
              <a:ext cx="25" cy="94850"/>
            </a:xfrm>
            <a:custGeom>
              <a:avLst/>
              <a:gdLst/>
              <a:ahLst/>
              <a:cxnLst/>
              <a:rect l="l" t="t" r="r" b="b"/>
              <a:pathLst>
                <a:path w="1" h="3794" fill="none" extrusionOk="0">
                  <a:moveTo>
                    <a:pt x="1" y="0"/>
                  </a:moveTo>
                  <a:lnTo>
                    <a:pt x="1" y="3793"/>
                  </a:lnTo>
                </a:path>
              </a:pathLst>
            </a:custGeom>
            <a:noFill/>
            <a:ln w="77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9" name="Google Shape;4199;p80"/>
          <p:cNvGrpSpPr/>
          <p:nvPr/>
        </p:nvGrpSpPr>
        <p:grpSpPr>
          <a:xfrm>
            <a:off x="6401300" y="1345025"/>
            <a:ext cx="2001759" cy="1411478"/>
            <a:chOff x="5504475" y="1332225"/>
            <a:chExt cx="2001759" cy="1411478"/>
          </a:xfrm>
        </p:grpSpPr>
        <p:sp>
          <p:nvSpPr>
            <p:cNvPr id="4200" name="Google Shape;4200;p80"/>
            <p:cNvSpPr/>
            <p:nvPr/>
          </p:nvSpPr>
          <p:spPr>
            <a:xfrm>
              <a:off x="5585056" y="2643897"/>
              <a:ext cx="1859438" cy="99807"/>
            </a:xfrm>
            <a:custGeom>
              <a:avLst/>
              <a:gdLst/>
              <a:ahLst/>
              <a:cxnLst/>
              <a:rect l="l" t="t" r="r" b="b"/>
              <a:pathLst>
                <a:path w="64424" h="3458" extrusionOk="0">
                  <a:moveTo>
                    <a:pt x="32212" y="0"/>
                  </a:moveTo>
                  <a:cubicBezTo>
                    <a:pt x="14432" y="0"/>
                    <a:pt x="1" y="774"/>
                    <a:pt x="1" y="1729"/>
                  </a:cubicBezTo>
                  <a:cubicBezTo>
                    <a:pt x="1" y="2684"/>
                    <a:pt x="14420" y="3457"/>
                    <a:pt x="32212" y="3457"/>
                  </a:cubicBezTo>
                  <a:cubicBezTo>
                    <a:pt x="50004" y="3457"/>
                    <a:pt x="64423" y="2684"/>
                    <a:pt x="64423" y="1729"/>
                  </a:cubicBezTo>
                  <a:cubicBezTo>
                    <a:pt x="64423" y="774"/>
                    <a:pt x="50004" y="0"/>
                    <a:pt x="322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0"/>
            <p:cNvSpPr/>
            <p:nvPr/>
          </p:nvSpPr>
          <p:spPr>
            <a:xfrm>
              <a:off x="5504475" y="1389660"/>
              <a:ext cx="2001759" cy="1287441"/>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6292504" y="1390150"/>
              <a:ext cx="1213351" cy="1286950"/>
            </a:xfrm>
            <a:custGeom>
              <a:avLst/>
              <a:gdLst/>
              <a:ahLst/>
              <a:cxnLst/>
              <a:rect l="l" t="t" r="r" b="b"/>
              <a:pathLst>
                <a:path w="42039" h="44589" extrusionOk="0">
                  <a:moveTo>
                    <a:pt x="1" y="0"/>
                  </a:moveTo>
                  <a:lnTo>
                    <a:pt x="1" y="0"/>
                  </a:lnTo>
                  <a:cubicBezTo>
                    <a:pt x="690" y="484"/>
                    <a:pt x="1294" y="1076"/>
                    <a:pt x="1778" y="1777"/>
                  </a:cubicBezTo>
                  <a:cubicBezTo>
                    <a:pt x="6019" y="7715"/>
                    <a:pt x="8694" y="12169"/>
                    <a:pt x="16635" y="12169"/>
                  </a:cubicBezTo>
                  <a:cubicBezTo>
                    <a:pt x="17294" y="12169"/>
                    <a:pt x="17988" y="12138"/>
                    <a:pt x="18723" y="12075"/>
                  </a:cubicBezTo>
                  <a:cubicBezTo>
                    <a:pt x="18950" y="12056"/>
                    <a:pt x="19163" y="12047"/>
                    <a:pt x="19364" y="12047"/>
                  </a:cubicBezTo>
                  <a:cubicBezTo>
                    <a:pt x="27677" y="12047"/>
                    <a:pt x="14611" y="28051"/>
                    <a:pt x="21987" y="29939"/>
                  </a:cubicBezTo>
                  <a:cubicBezTo>
                    <a:pt x="26979" y="31221"/>
                    <a:pt x="26314" y="38908"/>
                    <a:pt x="22688" y="44552"/>
                  </a:cubicBezTo>
                  <a:lnTo>
                    <a:pt x="31886" y="44589"/>
                  </a:lnTo>
                  <a:cubicBezTo>
                    <a:pt x="31898" y="44589"/>
                    <a:pt x="31910" y="44589"/>
                    <a:pt x="31922" y="44589"/>
                  </a:cubicBezTo>
                  <a:cubicBezTo>
                    <a:pt x="34193" y="44589"/>
                    <a:pt x="36304" y="43454"/>
                    <a:pt x="37542" y="41555"/>
                  </a:cubicBezTo>
                  <a:cubicBezTo>
                    <a:pt x="39839" y="38025"/>
                    <a:pt x="42039" y="32308"/>
                    <a:pt x="35306" y="29130"/>
                  </a:cubicBezTo>
                  <a:cubicBezTo>
                    <a:pt x="25081" y="24295"/>
                    <a:pt x="38715" y="14927"/>
                    <a:pt x="30472" y="7542"/>
                  </a:cubicBezTo>
                  <a:cubicBezTo>
                    <a:pt x="28611" y="5876"/>
                    <a:pt x="27055" y="5309"/>
                    <a:pt x="25615" y="5309"/>
                  </a:cubicBezTo>
                  <a:cubicBezTo>
                    <a:pt x="22546" y="5309"/>
                    <a:pt x="20005" y="7886"/>
                    <a:pt x="16173" y="7886"/>
                  </a:cubicBezTo>
                  <a:cubicBezTo>
                    <a:pt x="13837" y="7886"/>
                    <a:pt x="11021" y="6928"/>
                    <a:pt x="7313" y="3844"/>
                  </a:cubicBezTo>
                  <a:cubicBezTo>
                    <a:pt x="4207" y="1257"/>
                    <a:pt x="1886" y="15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0"/>
            <p:cNvSpPr/>
            <p:nvPr/>
          </p:nvSpPr>
          <p:spPr>
            <a:xfrm>
              <a:off x="6103780" y="1421205"/>
              <a:ext cx="171386" cy="317112"/>
            </a:xfrm>
            <a:custGeom>
              <a:avLst/>
              <a:gdLst/>
              <a:ahLst/>
              <a:cxnLst/>
              <a:rect l="l" t="t" r="r" b="b"/>
              <a:pathLst>
                <a:path w="5938" h="10987" extrusionOk="0">
                  <a:moveTo>
                    <a:pt x="3417" y="0"/>
                  </a:moveTo>
                  <a:cubicBezTo>
                    <a:pt x="3138" y="0"/>
                    <a:pt x="2857" y="177"/>
                    <a:pt x="2660" y="580"/>
                  </a:cubicBezTo>
                  <a:cubicBezTo>
                    <a:pt x="2116" y="1837"/>
                    <a:pt x="1149" y="2176"/>
                    <a:pt x="1391" y="3590"/>
                  </a:cubicBezTo>
                  <a:cubicBezTo>
                    <a:pt x="1681" y="4956"/>
                    <a:pt x="1524" y="4448"/>
                    <a:pt x="750" y="5064"/>
                  </a:cubicBezTo>
                  <a:cubicBezTo>
                    <a:pt x="1" y="5765"/>
                    <a:pt x="2213" y="6817"/>
                    <a:pt x="1439" y="8062"/>
                  </a:cubicBezTo>
                  <a:cubicBezTo>
                    <a:pt x="919" y="8980"/>
                    <a:pt x="1838" y="9899"/>
                    <a:pt x="2877" y="10383"/>
                  </a:cubicBezTo>
                  <a:cubicBezTo>
                    <a:pt x="3566" y="10697"/>
                    <a:pt x="4304" y="10902"/>
                    <a:pt x="5065" y="10987"/>
                  </a:cubicBezTo>
                  <a:cubicBezTo>
                    <a:pt x="5029" y="10951"/>
                    <a:pt x="5609" y="8388"/>
                    <a:pt x="5863" y="6624"/>
                  </a:cubicBezTo>
                  <a:cubicBezTo>
                    <a:pt x="5938" y="6033"/>
                    <a:pt x="5606" y="5653"/>
                    <a:pt x="5149" y="5653"/>
                  </a:cubicBezTo>
                  <a:cubicBezTo>
                    <a:pt x="5016" y="5653"/>
                    <a:pt x="4873" y="5685"/>
                    <a:pt x="4727" y="5753"/>
                  </a:cubicBezTo>
                  <a:cubicBezTo>
                    <a:pt x="4696" y="5763"/>
                    <a:pt x="4670" y="5768"/>
                    <a:pt x="4647" y="5768"/>
                  </a:cubicBezTo>
                  <a:cubicBezTo>
                    <a:pt x="4135" y="5768"/>
                    <a:pt x="5604" y="3236"/>
                    <a:pt x="5210" y="2623"/>
                  </a:cubicBezTo>
                  <a:cubicBezTo>
                    <a:pt x="5115" y="2472"/>
                    <a:pt x="5012" y="2420"/>
                    <a:pt x="4912" y="2420"/>
                  </a:cubicBezTo>
                  <a:cubicBezTo>
                    <a:pt x="4685" y="2420"/>
                    <a:pt x="4467" y="2688"/>
                    <a:pt x="4358" y="2688"/>
                  </a:cubicBezTo>
                  <a:cubicBezTo>
                    <a:pt x="4272" y="2688"/>
                    <a:pt x="4254" y="2521"/>
                    <a:pt x="4352" y="1922"/>
                  </a:cubicBezTo>
                  <a:cubicBezTo>
                    <a:pt x="4590" y="796"/>
                    <a:pt x="4008" y="0"/>
                    <a:pt x="3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0"/>
            <p:cNvSpPr/>
            <p:nvPr/>
          </p:nvSpPr>
          <p:spPr>
            <a:xfrm>
              <a:off x="6146697" y="1467586"/>
              <a:ext cx="118654" cy="291309"/>
            </a:xfrm>
            <a:custGeom>
              <a:avLst/>
              <a:gdLst/>
              <a:ahLst/>
              <a:cxnLst/>
              <a:rect l="l" t="t" r="r" b="b"/>
              <a:pathLst>
                <a:path w="4111" h="10093" extrusionOk="0">
                  <a:moveTo>
                    <a:pt x="1560" y="0"/>
                  </a:moveTo>
                  <a:cubicBezTo>
                    <a:pt x="1548" y="0"/>
                    <a:pt x="1548" y="13"/>
                    <a:pt x="1548" y="13"/>
                  </a:cubicBezTo>
                  <a:cubicBezTo>
                    <a:pt x="1366" y="895"/>
                    <a:pt x="1282" y="1801"/>
                    <a:pt x="1282" y="2708"/>
                  </a:cubicBezTo>
                  <a:lnTo>
                    <a:pt x="1282" y="2817"/>
                  </a:lnTo>
                  <a:cubicBezTo>
                    <a:pt x="1270" y="2793"/>
                    <a:pt x="1245" y="2756"/>
                    <a:pt x="1221" y="2720"/>
                  </a:cubicBezTo>
                  <a:cubicBezTo>
                    <a:pt x="919" y="2237"/>
                    <a:pt x="689" y="1717"/>
                    <a:pt x="520" y="1161"/>
                  </a:cubicBezTo>
                  <a:cubicBezTo>
                    <a:pt x="520" y="1161"/>
                    <a:pt x="520" y="1149"/>
                    <a:pt x="508" y="1149"/>
                  </a:cubicBezTo>
                  <a:cubicBezTo>
                    <a:pt x="508" y="1143"/>
                    <a:pt x="505" y="1140"/>
                    <a:pt x="501" y="1140"/>
                  </a:cubicBezTo>
                  <a:cubicBezTo>
                    <a:pt x="496" y="1140"/>
                    <a:pt x="490" y="1143"/>
                    <a:pt x="484" y="1149"/>
                  </a:cubicBezTo>
                  <a:cubicBezTo>
                    <a:pt x="472" y="1149"/>
                    <a:pt x="472" y="1161"/>
                    <a:pt x="484" y="1173"/>
                  </a:cubicBezTo>
                  <a:cubicBezTo>
                    <a:pt x="665" y="1765"/>
                    <a:pt x="919" y="2345"/>
                    <a:pt x="1270" y="2865"/>
                  </a:cubicBezTo>
                  <a:lnTo>
                    <a:pt x="1294" y="2877"/>
                  </a:lnTo>
                  <a:lnTo>
                    <a:pt x="1294" y="2901"/>
                  </a:lnTo>
                  <a:cubicBezTo>
                    <a:pt x="1318" y="3747"/>
                    <a:pt x="1427" y="4581"/>
                    <a:pt x="1644" y="5415"/>
                  </a:cubicBezTo>
                  <a:lnTo>
                    <a:pt x="1668" y="5500"/>
                  </a:lnTo>
                  <a:lnTo>
                    <a:pt x="1596" y="5452"/>
                  </a:lnTo>
                  <a:cubicBezTo>
                    <a:pt x="1161" y="5162"/>
                    <a:pt x="774" y="4823"/>
                    <a:pt x="424" y="4448"/>
                  </a:cubicBezTo>
                  <a:cubicBezTo>
                    <a:pt x="291" y="4315"/>
                    <a:pt x="170" y="4183"/>
                    <a:pt x="49" y="4050"/>
                  </a:cubicBezTo>
                  <a:lnTo>
                    <a:pt x="37" y="4050"/>
                  </a:lnTo>
                  <a:cubicBezTo>
                    <a:pt x="33" y="4046"/>
                    <a:pt x="29" y="4045"/>
                    <a:pt x="24" y="4045"/>
                  </a:cubicBezTo>
                  <a:cubicBezTo>
                    <a:pt x="13" y="4045"/>
                    <a:pt x="0" y="4053"/>
                    <a:pt x="0" y="4062"/>
                  </a:cubicBezTo>
                  <a:cubicBezTo>
                    <a:pt x="0" y="4074"/>
                    <a:pt x="0" y="4074"/>
                    <a:pt x="0" y="4086"/>
                  </a:cubicBezTo>
                  <a:cubicBezTo>
                    <a:pt x="133" y="4219"/>
                    <a:pt x="254" y="4364"/>
                    <a:pt x="387" y="4497"/>
                  </a:cubicBezTo>
                  <a:cubicBezTo>
                    <a:pt x="762" y="4896"/>
                    <a:pt x="1197" y="5258"/>
                    <a:pt x="1668" y="5560"/>
                  </a:cubicBezTo>
                  <a:lnTo>
                    <a:pt x="1681" y="5560"/>
                  </a:lnTo>
                  <a:lnTo>
                    <a:pt x="1681" y="5585"/>
                  </a:lnTo>
                  <a:cubicBezTo>
                    <a:pt x="2152" y="7240"/>
                    <a:pt x="2962" y="8776"/>
                    <a:pt x="4086" y="10081"/>
                  </a:cubicBezTo>
                  <a:cubicBezTo>
                    <a:pt x="4086" y="10087"/>
                    <a:pt x="4089" y="10090"/>
                    <a:pt x="4093" y="10091"/>
                  </a:cubicBezTo>
                  <a:lnTo>
                    <a:pt x="4093" y="10091"/>
                  </a:lnTo>
                  <a:cubicBezTo>
                    <a:pt x="4099" y="10087"/>
                    <a:pt x="4101" y="10078"/>
                    <a:pt x="4110" y="10069"/>
                  </a:cubicBezTo>
                  <a:cubicBezTo>
                    <a:pt x="4110" y="10069"/>
                    <a:pt x="4110" y="10057"/>
                    <a:pt x="4110" y="10057"/>
                  </a:cubicBezTo>
                  <a:cubicBezTo>
                    <a:pt x="3385" y="9199"/>
                    <a:pt x="2780" y="8256"/>
                    <a:pt x="2309" y="7240"/>
                  </a:cubicBezTo>
                  <a:lnTo>
                    <a:pt x="2309" y="7228"/>
                  </a:lnTo>
                  <a:lnTo>
                    <a:pt x="2309" y="7216"/>
                  </a:lnTo>
                  <a:cubicBezTo>
                    <a:pt x="2527" y="6358"/>
                    <a:pt x="2877" y="5536"/>
                    <a:pt x="3349" y="4775"/>
                  </a:cubicBezTo>
                  <a:cubicBezTo>
                    <a:pt x="3349" y="4775"/>
                    <a:pt x="3349" y="4775"/>
                    <a:pt x="3349" y="4763"/>
                  </a:cubicBezTo>
                  <a:cubicBezTo>
                    <a:pt x="3336" y="4763"/>
                    <a:pt x="3336" y="4751"/>
                    <a:pt x="3324" y="4751"/>
                  </a:cubicBezTo>
                  <a:cubicBezTo>
                    <a:pt x="3312" y="4751"/>
                    <a:pt x="3300" y="4751"/>
                    <a:pt x="3300" y="4763"/>
                  </a:cubicBezTo>
                  <a:cubicBezTo>
                    <a:pt x="2853" y="5476"/>
                    <a:pt x="2527" y="6249"/>
                    <a:pt x="2309" y="7071"/>
                  </a:cubicBezTo>
                  <a:cubicBezTo>
                    <a:pt x="2297" y="7095"/>
                    <a:pt x="2285" y="7132"/>
                    <a:pt x="2285" y="7156"/>
                  </a:cubicBezTo>
                  <a:lnTo>
                    <a:pt x="2237" y="7071"/>
                  </a:lnTo>
                  <a:cubicBezTo>
                    <a:pt x="2031" y="6588"/>
                    <a:pt x="1850" y="6092"/>
                    <a:pt x="1705" y="5573"/>
                  </a:cubicBezTo>
                  <a:lnTo>
                    <a:pt x="1705" y="5560"/>
                  </a:lnTo>
                  <a:cubicBezTo>
                    <a:pt x="1717" y="5548"/>
                    <a:pt x="1717" y="5536"/>
                    <a:pt x="1705" y="5536"/>
                  </a:cubicBezTo>
                  <a:lnTo>
                    <a:pt x="1705" y="5524"/>
                  </a:lnTo>
                  <a:cubicBezTo>
                    <a:pt x="1560" y="4956"/>
                    <a:pt x="1451" y="4376"/>
                    <a:pt x="1390" y="3784"/>
                  </a:cubicBezTo>
                  <a:lnTo>
                    <a:pt x="1390" y="3759"/>
                  </a:lnTo>
                  <a:lnTo>
                    <a:pt x="1403" y="3747"/>
                  </a:lnTo>
                  <a:cubicBezTo>
                    <a:pt x="1959" y="3228"/>
                    <a:pt x="2454" y="2647"/>
                    <a:pt x="2865" y="2019"/>
                  </a:cubicBezTo>
                  <a:cubicBezTo>
                    <a:pt x="2865" y="2007"/>
                    <a:pt x="2865" y="1995"/>
                    <a:pt x="2865" y="1995"/>
                  </a:cubicBezTo>
                  <a:cubicBezTo>
                    <a:pt x="2853" y="1983"/>
                    <a:pt x="2853" y="1971"/>
                    <a:pt x="2841" y="1971"/>
                  </a:cubicBezTo>
                  <a:cubicBezTo>
                    <a:pt x="2837" y="1967"/>
                    <a:pt x="2834" y="1965"/>
                    <a:pt x="2832" y="1965"/>
                  </a:cubicBezTo>
                  <a:cubicBezTo>
                    <a:pt x="2829" y="1965"/>
                    <a:pt x="2829" y="1971"/>
                    <a:pt x="2829" y="1971"/>
                  </a:cubicBezTo>
                  <a:cubicBezTo>
                    <a:pt x="2430" y="2587"/>
                    <a:pt x="1959" y="3155"/>
                    <a:pt x="1427" y="3663"/>
                  </a:cubicBezTo>
                  <a:lnTo>
                    <a:pt x="1378" y="3711"/>
                  </a:lnTo>
                  <a:lnTo>
                    <a:pt x="1378" y="3639"/>
                  </a:lnTo>
                  <a:cubicBezTo>
                    <a:pt x="1270" y="2430"/>
                    <a:pt x="1342" y="1209"/>
                    <a:pt x="1596" y="25"/>
                  </a:cubicBezTo>
                  <a:cubicBezTo>
                    <a:pt x="1596" y="13"/>
                    <a:pt x="1584" y="0"/>
                    <a:pt x="1584" y="0"/>
                  </a:cubicBezTo>
                  <a:close/>
                  <a:moveTo>
                    <a:pt x="4093" y="10091"/>
                  </a:moveTo>
                  <a:cubicBezTo>
                    <a:pt x="4091" y="10092"/>
                    <a:pt x="4089" y="10093"/>
                    <a:pt x="4086" y="10093"/>
                  </a:cubicBezTo>
                  <a:lnTo>
                    <a:pt x="4110" y="10093"/>
                  </a:lnTo>
                  <a:cubicBezTo>
                    <a:pt x="4104" y="10093"/>
                    <a:pt x="4097" y="10093"/>
                    <a:pt x="4093" y="100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5849916" y="1697872"/>
              <a:ext cx="323693" cy="169885"/>
            </a:xfrm>
            <a:custGeom>
              <a:avLst/>
              <a:gdLst/>
              <a:ahLst/>
              <a:cxnLst/>
              <a:rect l="l" t="t" r="r" b="b"/>
              <a:pathLst>
                <a:path w="11215" h="5886" extrusionOk="0">
                  <a:moveTo>
                    <a:pt x="6346" y="0"/>
                  </a:moveTo>
                  <a:cubicBezTo>
                    <a:pt x="6249" y="0"/>
                    <a:pt x="6152" y="36"/>
                    <a:pt x="6053" y="120"/>
                  </a:cubicBezTo>
                  <a:cubicBezTo>
                    <a:pt x="5584" y="589"/>
                    <a:pt x="5609" y="862"/>
                    <a:pt x="5350" y="862"/>
                  </a:cubicBezTo>
                  <a:cubicBezTo>
                    <a:pt x="5202" y="862"/>
                    <a:pt x="4961" y="773"/>
                    <a:pt x="4482" y="579"/>
                  </a:cubicBezTo>
                  <a:cubicBezTo>
                    <a:pt x="4228" y="488"/>
                    <a:pt x="4005" y="449"/>
                    <a:pt x="3801" y="449"/>
                  </a:cubicBezTo>
                  <a:cubicBezTo>
                    <a:pt x="2923" y="449"/>
                    <a:pt x="2393" y="1162"/>
                    <a:pt x="1315" y="1485"/>
                  </a:cubicBezTo>
                  <a:cubicBezTo>
                    <a:pt x="1" y="1939"/>
                    <a:pt x="600" y="3523"/>
                    <a:pt x="2156" y="3523"/>
                  </a:cubicBezTo>
                  <a:cubicBezTo>
                    <a:pt x="2217" y="3523"/>
                    <a:pt x="2279" y="3521"/>
                    <a:pt x="2342" y="3516"/>
                  </a:cubicBezTo>
                  <a:cubicBezTo>
                    <a:pt x="2388" y="3515"/>
                    <a:pt x="2432" y="3515"/>
                    <a:pt x="2472" y="3515"/>
                  </a:cubicBezTo>
                  <a:cubicBezTo>
                    <a:pt x="3975" y="3515"/>
                    <a:pt x="2240" y="3944"/>
                    <a:pt x="2898" y="4568"/>
                  </a:cubicBezTo>
                  <a:cubicBezTo>
                    <a:pt x="2997" y="4662"/>
                    <a:pt x="3171" y="4698"/>
                    <a:pt x="3388" y="4698"/>
                  </a:cubicBezTo>
                  <a:cubicBezTo>
                    <a:pt x="4119" y="4698"/>
                    <a:pt x="5344" y="4289"/>
                    <a:pt x="5858" y="4289"/>
                  </a:cubicBezTo>
                  <a:cubicBezTo>
                    <a:pt x="6056" y="4289"/>
                    <a:pt x="6148" y="4350"/>
                    <a:pt x="6065" y="4519"/>
                  </a:cubicBezTo>
                  <a:cubicBezTo>
                    <a:pt x="5654" y="5184"/>
                    <a:pt x="5968" y="5861"/>
                    <a:pt x="6730" y="5885"/>
                  </a:cubicBezTo>
                  <a:cubicBezTo>
                    <a:pt x="8338" y="5885"/>
                    <a:pt x="10638" y="5697"/>
                    <a:pt x="11088" y="5697"/>
                  </a:cubicBezTo>
                  <a:cubicBezTo>
                    <a:pt x="11135" y="5697"/>
                    <a:pt x="11162" y="5699"/>
                    <a:pt x="11166" y="5704"/>
                  </a:cubicBezTo>
                  <a:cubicBezTo>
                    <a:pt x="11214" y="4870"/>
                    <a:pt x="11142" y="4048"/>
                    <a:pt x="10948" y="3250"/>
                  </a:cubicBezTo>
                  <a:cubicBezTo>
                    <a:pt x="10690" y="2227"/>
                    <a:pt x="10095" y="1239"/>
                    <a:pt x="9316" y="1239"/>
                  </a:cubicBezTo>
                  <a:cubicBezTo>
                    <a:pt x="9185" y="1239"/>
                    <a:pt x="9047" y="1267"/>
                    <a:pt x="8906" y="1328"/>
                  </a:cubicBezTo>
                  <a:cubicBezTo>
                    <a:pt x="8748" y="1404"/>
                    <a:pt x="8600" y="1436"/>
                    <a:pt x="8460" y="1436"/>
                  </a:cubicBezTo>
                  <a:cubicBezTo>
                    <a:pt x="7531" y="1436"/>
                    <a:pt x="6954" y="0"/>
                    <a:pt x="63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0"/>
            <p:cNvSpPr/>
            <p:nvPr/>
          </p:nvSpPr>
          <p:spPr>
            <a:xfrm>
              <a:off x="5915056" y="1727224"/>
              <a:ext cx="274944" cy="155511"/>
            </a:xfrm>
            <a:custGeom>
              <a:avLst/>
              <a:gdLst/>
              <a:ahLst/>
              <a:cxnLst/>
              <a:rect l="l" t="t" r="r" b="b"/>
              <a:pathLst>
                <a:path w="9526" h="5388" extrusionOk="0">
                  <a:moveTo>
                    <a:pt x="4280" y="0"/>
                  </a:moveTo>
                  <a:cubicBezTo>
                    <a:pt x="4277" y="0"/>
                    <a:pt x="4274" y="3"/>
                    <a:pt x="4267" y="9"/>
                  </a:cubicBezTo>
                  <a:cubicBezTo>
                    <a:pt x="4255" y="9"/>
                    <a:pt x="4243" y="21"/>
                    <a:pt x="4243" y="33"/>
                  </a:cubicBezTo>
                  <a:cubicBezTo>
                    <a:pt x="4243" y="45"/>
                    <a:pt x="4243" y="45"/>
                    <a:pt x="4243" y="45"/>
                  </a:cubicBezTo>
                  <a:cubicBezTo>
                    <a:pt x="4364" y="203"/>
                    <a:pt x="4473" y="360"/>
                    <a:pt x="4582" y="517"/>
                  </a:cubicBezTo>
                  <a:cubicBezTo>
                    <a:pt x="4896" y="964"/>
                    <a:pt x="5162" y="1435"/>
                    <a:pt x="5367" y="1931"/>
                  </a:cubicBezTo>
                  <a:lnTo>
                    <a:pt x="5404" y="2016"/>
                  </a:lnTo>
                  <a:lnTo>
                    <a:pt x="5331" y="1979"/>
                  </a:lnTo>
                  <a:cubicBezTo>
                    <a:pt x="4558" y="1629"/>
                    <a:pt x="3736" y="1375"/>
                    <a:pt x="2914" y="1218"/>
                  </a:cubicBezTo>
                  <a:lnTo>
                    <a:pt x="2890" y="1218"/>
                  </a:lnTo>
                  <a:lnTo>
                    <a:pt x="2890" y="1194"/>
                  </a:lnTo>
                  <a:cubicBezTo>
                    <a:pt x="2890" y="1194"/>
                    <a:pt x="2890" y="1182"/>
                    <a:pt x="2890" y="1182"/>
                  </a:cubicBezTo>
                  <a:cubicBezTo>
                    <a:pt x="2430" y="734"/>
                    <a:pt x="1911" y="360"/>
                    <a:pt x="1355" y="82"/>
                  </a:cubicBezTo>
                  <a:cubicBezTo>
                    <a:pt x="1349" y="76"/>
                    <a:pt x="1342" y="73"/>
                    <a:pt x="1336" y="73"/>
                  </a:cubicBezTo>
                  <a:cubicBezTo>
                    <a:pt x="1330" y="73"/>
                    <a:pt x="1324" y="76"/>
                    <a:pt x="1318" y="82"/>
                  </a:cubicBezTo>
                  <a:cubicBezTo>
                    <a:pt x="1318" y="82"/>
                    <a:pt x="1306" y="94"/>
                    <a:pt x="1318" y="106"/>
                  </a:cubicBezTo>
                  <a:cubicBezTo>
                    <a:pt x="1318" y="118"/>
                    <a:pt x="1318" y="118"/>
                    <a:pt x="1330" y="118"/>
                  </a:cubicBezTo>
                  <a:cubicBezTo>
                    <a:pt x="1850" y="384"/>
                    <a:pt x="2322" y="722"/>
                    <a:pt x="2745" y="1121"/>
                  </a:cubicBezTo>
                  <a:lnTo>
                    <a:pt x="2841" y="1206"/>
                  </a:lnTo>
                  <a:lnTo>
                    <a:pt x="2720" y="1182"/>
                  </a:lnTo>
                  <a:cubicBezTo>
                    <a:pt x="2078" y="1077"/>
                    <a:pt x="1430" y="1023"/>
                    <a:pt x="780" y="1023"/>
                  </a:cubicBezTo>
                  <a:cubicBezTo>
                    <a:pt x="525" y="1023"/>
                    <a:pt x="269" y="1032"/>
                    <a:pt x="13" y="1049"/>
                  </a:cubicBezTo>
                  <a:lnTo>
                    <a:pt x="1" y="1049"/>
                  </a:lnTo>
                  <a:cubicBezTo>
                    <a:pt x="1" y="1049"/>
                    <a:pt x="1" y="1061"/>
                    <a:pt x="1" y="1073"/>
                  </a:cubicBezTo>
                  <a:cubicBezTo>
                    <a:pt x="1" y="1085"/>
                    <a:pt x="13" y="1085"/>
                    <a:pt x="25" y="1085"/>
                  </a:cubicBezTo>
                  <a:cubicBezTo>
                    <a:pt x="265" y="1070"/>
                    <a:pt x="506" y="1063"/>
                    <a:pt x="746" y="1063"/>
                  </a:cubicBezTo>
                  <a:cubicBezTo>
                    <a:pt x="1717" y="1063"/>
                    <a:pt x="2687" y="1181"/>
                    <a:pt x="3627" y="1423"/>
                  </a:cubicBezTo>
                  <a:lnTo>
                    <a:pt x="3699" y="1435"/>
                  </a:lnTo>
                  <a:lnTo>
                    <a:pt x="3639" y="1484"/>
                  </a:lnTo>
                  <a:cubicBezTo>
                    <a:pt x="3059" y="1979"/>
                    <a:pt x="2418" y="2390"/>
                    <a:pt x="1741" y="2729"/>
                  </a:cubicBezTo>
                  <a:cubicBezTo>
                    <a:pt x="1729" y="2729"/>
                    <a:pt x="1729" y="2729"/>
                    <a:pt x="1729" y="2741"/>
                  </a:cubicBezTo>
                  <a:cubicBezTo>
                    <a:pt x="1729" y="2753"/>
                    <a:pt x="1741" y="2765"/>
                    <a:pt x="1741" y="2765"/>
                  </a:cubicBezTo>
                  <a:cubicBezTo>
                    <a:pt x="1747" y="2771"/>
                    <a:pt x="1753" y="2774"/>
                    <a:pt x="1758" y="2774"/>
                  </a:cubicBezTo>
                  <a:cubicBezTo>
                    <a:pt x="1762" y="2774"/>
                    <a:pt x="1766" y="2771"/>
                    <a:pt x="1766" y="2765"/>
                  </a:cubicBezTo>
                  <a:cubicBezTo>
                    <a:pt x="2479" y="2427"/>
                    <a:pt x="3143" y="1991"/>
                    <a:pt x="3736" y="1472"/>
                  </a:cubicBezTo>
                  <a:lnTo>
                    <a:pt x="3760" y="1460"/>
                  </a:lnTo>
                  <a:lnTo>
                    <a:pt x="3772" y="1460"/>
                  </a:lnTo>
                  <a:cubicBezTo>
                    <a:pt x="4340" y="1617"/>
                    <a:pt x="4896" y="1822"/>
                    <a:pt x="5440" y="2076"/>
                  </a:cubicBezTo>
                  <a:lnTo>
                    <a:pt x="5452" y="2076"/>
                  </a:lnTo>
                  <a:cubicBezTo>
                    <a:pt x="5452" y="2088"/>
                    <a:pt x="5464" y="2088"/>
                    <a:pt x="5464" y="2088"/>
                  </a:cubicBezTo>
                  <a:lnTo>
                    <a:pt x="5488" y="2088"/>
                  </a:lnTo>
                  <a:cubicBezTo>
                    <a:pt x="5972" y="2330"/>
                    <a:pt x="6431" y="2596"/>
                    <a:pt x="6878" y="2898"/>
                  </a:cubicBezTo>
                  <a:lnTo>
                    <a:pt x="6951" y="2946"/>
                  </a:lnTo>
                  <a:lnTo>
                    <a:pt x="6866" y="2958"/>
                  </a:lnTo>
                  <a:cubicBezTo>
                    <a:pt x="6008" y="3079"/>
                    <a:pt x="5186" y="3321"/>
                    <a:pt x="4413" y="3684"/>
                  </a:cubicBezTo>
                  <a:cubicBezTo>
                    <a:pt x="4400" y="3684"/>
                    <a:pt x="4400" y="3696"/>
                    <a:pt x="4400" y="3708"/>
                  </a:cubicBezTo>
                  <a:cubicBezTo>
                    <a:pt x="4400" y="3720"/>
                    <a:pt x="4400" y="3720"/>
                    <a:pt x="4413" y="3732"/>
                  </a:cubicBezTo>
                  <a:lnTo>
                    <a:pt x="4425" y="3732"/>
                  </a:lnTo>
                  <a:cubicBezTo>
                    <a:pt x="5234" y="3357"/>
                    <a:pt x="6093" y="3103"/>
                    <a:pt x="6987" y="2995"/>
                  </a:cubicBezTo>
                  <a:lnTo>
                    <a:pt x="6999" y="2995"/>
                  </a:lnTo>
                  <a:lnTo>
                    <a:pt x="7011" y="3007"/>
                  </a:lnTo>
                  <a:cubicBezTo>
                    <a:pt x="7942" y="3684"/>
                    <a:pt x="8776" y="4481"/>
                    <a:pt x="9489" y="5376"/>
                  </a:cubicBezTo>
                  <a:cubicBezTo>
                    <a:pt x="9489" y="5388"/>
                    <a:pt x="9501" y="5388"/>
                    <a:pt x="9501" y="5388"/>
                  </a:cubicBezTo>
                  <a:cubicBezTo>
                    <a:pt x="9513" y="5388"/>
                    <a:pt x="9525" y="5376"/>
                    <a:pt x="9525" y="5364"/>
                  </a:cubicBezTo>
                  <a:cubicBezTo>
                    <a:pt x="9525" y="5352"/>
                    <a:pt x="9525" y="5352"/>
                    <a:pt x="9525" y="5339"/>
                  </a:cubicBezTo>
                  <a:cubicBezTo>
                    <a:pt x="8655" y="4215"/>
                    <a:pt x="7241" y="2874"/>
                    <a:pt x="5488" y="2040"/>
                  </a:cubicBezTo>
                  <a:lnTo>
                    <a:pt x="5476" y="2040"/>
                  </a:lnTo>
                  <a:lnTo>
                    <a:pt x="5476" y="2028"/>
                  </a:lnTo>
                  <a:cubicBezTo>
                    <a:pt x="5259" y="1484"/>
                    <a:pt x="4969" y="964"/>
                    <a:pt x="4630" y="481"/>
                  </a:cubicBezTo>
                  <a:cubicBezTo>
                    <a:pt x="4521" y="323"/>
                    <a:pt x="4400" y="166"/>
                    <a:pt x="4292" y="9"/>
                  </a:cubicBezTo>
                  <a:cubicBezTo>
                    <a:pt x="4286" y="3"/>
                    <a:pt x="4283" y="0"/>
                    <a:pt x="4280" y="0"/>
                  </a:cubicBezTo>
                  <a:close/>
                </a:path>
              </a:pathLst>
            </a:custGeom>
            <a:solidFill>
              <a:srgbClr val="379C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0"/>
            <p:cNvSpPr/>
            <p:nvPr/>
          </p:nvSpPr>
          <p:spPr>
            <a:xfrm>
              <a:off x="5873409" y="1483633"/>
              <a:ext cx="321124" cy="307732"/>
            </a:xfrm>
            <a:custGeom>
              <a:avLst/>
              <a:gdLst/>
              <a:ahLst/>
              <a:cxnLst/>
              <a:rect l="l" t="t" r="r" b="b"/>
              <a:pathLst>
                <a:path w="11126" h="10662" extrusionOk="0">
                  <a:moveTo>
                    <a:pt x="1352" y="78"/>
                  </a:moveTo>
                  <a:cubicBezTo>
                    <a:pt x="61" y="78"/>
                    <a:pt x="1" y="1889"/>
                    <a:pt x="1661" y="2780"/>
                  </a:cubicBezTo>
                  <a:cubicBezTo>
                    <a:pt x="3474" y="3880"/>
                    <a:pt x="1311" y="3095"/>
                    <a:pt x="1637" y="4158"/>
                  </a:cubicBezTo>
                  <a:cubicBezTo>
                    <a:pt x="1903" y="5053"/>
                    <a:pt x="5747" y="5705"/>
                    <a:pt x="4949" y="6177"/>
                  </a:cubicBezTo>
                  <a:cubicBezTo>
                    <a:pt x="4139" y="6564"/>
                    <a:pt x="4079" y="7422"/>
                    <a:pt x="4864" y="7954"/>
                  </a:cubicBezTo>
                  <a:cubicBezTo>
                    <a:pt x="6710" y="9112"/>
                    <a:pt x="9555" y="10595"/>
                    <a:pt x="9578" y="10661"/>
                  </a:cubicBezTo>
                  <a:lnTo>
                    <a:pt x="9578" y="10661"/>
                  </a:lnTo>
                  <a:cubicBezTo>
                    <a:pt x="9584" y="10637"/>
                    <a:pt x="10404" y="9511"/>
                    <a:pt x="10751" y="8147"/>
                  </a:cubicBezTo>
                  <a:cubicBezTo>
                    <a:pt x="11125" y="6781"/>
                    <a:pt x="11005" y="5186"/>
                    <a:pt x="9735" y="4956"/>
                  </a:cubicBezTo>
                  <a:cubicBezTo>
                    <a:pt x="7990" y="4697"/>
                    <a:pt x="8684" y="1929"/>
                    <a:pt x="7551" y="1929"/>
                  </a:cubicBezTo>
                  <a:cubicBezTo>
                    <a:pt x="7523" y="1929"/>
                    <a:pt x="7494" y="1931"/>
                    <a:pt x="7463" y="1934"/>
                  </a:cubicBezTo>
                  <a:cubicBezTo>
                    <a:pt x="6878" y="2048"/>
                    <a:pt x="6667" y="2241"/>
                    <a:pt x="6477" y="2241"/>
                  </a:cubicBezTo>
                  <a:cubicBezTo>
                    <a:pt x="6283" y="2241"/>
                    <a:pt x="6109" y="2039"/>
                    <a:pt x="5578" y="1342"/>
                  </a:cubicBezTo>
                  <a:cubicBezTo>
                    <a:pt x="4466" y="0"/>
                    <a:pt x="3378" y="641"/>
                    <a:pt x="1770" y="133"/>
                  </a:cubicBezTo>
                  <a:cubicBezTo>
                    <a:pt x="1619" y="95"/>
                    <a:pt x="1479" y="78"/>
                    <a:pt x="1352" y="78"/>
                  </a:cubicBezTo>
                  <a:close/>
                  <a:moveTo>
                    <a:pt x="9578" y="10661"/>
                  </a:moveTo>
                  <a:cubicBezTo>
                    <a:pt x="9578" y="10661"/>
                    <a:pt x="9578" y="10661"/>
                    <a:pt x="9578" y="10661"/>
                  </a:cubicBezTo>
                  <a:cubicBezTo>
                    <a:pt x="9578" y="10661"/>
                    <a:pt x="9578" y="10661"/>
                    <a:pt x="9578" y="106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5942272" y="1518526"/>
              <a:ext cx="214939" cy="303518"/>
            </a:xfrm>
            <a:custGeom>
              <a:avLst/>
              <a:gdLst/>
              <a:ahLst/>
              <a:cxnLst/>
              <a:rect l="l" t="t" r="r" b="b"/>
              <a:pathLst>
                <a:path w="7447" h="10516" extrusionOk="0">
                  <a:moveTo>
                    <a:pt x="1947" y="0"/>
                  </a:moveTo>
                  <a:cubicBezTo>
                    <a:pt x="1935" y="0"/>
                    <a:pt x="1922" y="12"/>
                    <a:pt x="1922" y="24"/>
                  </a:cubicBezTo>
                  <a:cubicBezTo>
                    <a:pt x="1922" y="36"/>
                    <a:pt x="1922" y="36"/>
                    <a:pt x="1922" y="48"/>
                  </a:cubicBezTo>
                  <a:cubicBezTo>
                    <a:pt x="2309" y="641"/>
                    <a:pt x="2611" y="1269"/>
                    <a:pt x="2829" y="1946"/>
                  </a:cubicBezTo>
                  <a:cubicBezTo>
                    <a:pt x="2841" y="1994"/>
                    <a:pt x="2853" y="2043"/>
                    <a:pt x="2865" y="2079"/>
                  </a:cubicBezTo>
                  <a:lnTo>
                    <a:pt x="2756" y="1982"/>
                  </a:lnTo>
                  <a:cubicBezTo>
                    <a:pt x="1922" y="1257"/>
                    <a:pt x="1016" y="629"/>
                    <a:pt x="37" y="97"/>
                  </a:cubicBezTo>
                  <a:lnTo>
                    <a:pt x="25" y="97"/>
                  </a:lnTo>
                  <a:cubicBezTo>
                    <a:pt x="13" y="97"/>
                    <a:pt x="1" y="109"/>
                    <a:pt x="1" y="121"/>
                  </a:cubicBezTo>
                  <a:cubicBezTo>
                    <a:pt x="1" y="133"/>
                    <a:pt x="13" y="145"/>
                    <a:pt x="25" y="145"/>
                  </a:cubicBezTo>
                  <a:cubicBezTo>
                    <a:pt x="1330" y="858"/>
                    <a:pt x="2515" y="1765"/>
                    <a:pt x="3566" y="2816"/>
                  </a:cubicBezTo>
                  <a:cubicBezTo>
                    <a:pt x="3578" y="2841"/>
                    <a:pt x="3602" y="2865"/>
                    <a:pt x="3627" y="2889"/>
                  </a:cubicBezTo>
                  <a:lnTo>
                    <a:pt x="3542" y="2889"/>
                  </a:lnTo>
                  <a:cubicBezTo>
                    <a:pt x="3145" y="2932"/>
                    <a:pt x="2745" y="2953"/>
                    <a:pt x="2346" y="2953"/>
                  </a:cubicBezTo>
                  <a:cubicBezTo>
                    <a:pt x="1847" y="2953"/>
                    <a:pt x="1349" y="2920"/>
                    <a:pt x="859" y="2853"/>
                  </a:cubicBezTo>
                  <a:cubicBezTo>
                    <a:pt x="847" y="2853"/>
                    <a:pt x="835" y="2853"/>
                    <a:pt x="835" y="2865"/>
                  </a:cubicBezTo>
                  <a:cubicBezTo>
                    <a:pt x="835" y="2877"/>
                    <a:pt x="835" y="2889"/>
                    <a:pt x="835" y="2901"/>
                  </a:cubicBezTo>
                  <a:cubicBezTo>
                    <a:pt x="835" y="2913"/>
                    <a:pt x="847" y="2913"/>
                    <a:pt x="859" y="2913"/>
                  </a:cubicBezTo>
                  <a:cubicBezTo>
                    <a:pt x="1369" y="2980"/>
                    <a:pt x="1887" y="3014"/>
                    <a:pt x="2404" y="3014"/>
                  </a:cubicBezTo>
                  <a:cubicBezTo>
                    <a:pt x="2817" y="3014"/>
                    <a:pt x="3230" y="2992"/>
                    <a:pt x="3639" y="2949"/>
                  </a:cubicBezTo>
                  <a:lnTo>
                    <a:pt x="3675" y="2949"/>
                  </a:lnTo>
                  <a:lnTo>
                    <a:pt x="3687" y="2961"/>
                  </a:lnTo>
                  <a:cubicBezTo>
                    <a:pt x="4183" y="3481"/>
                    <a:pt x="4654" y="4049"/>
                    <a:pt x="5065" y="4641"/>
                  </a:cubicBezTo>
                  <a:lnTo>
                    <a:pt x="5065" y="4654"/>
                  </a:lnTo>
                  <a:lnTo>
                    <a:pt x="5065" y="4666"/>
                  </a:lnTo>
                  <a:cubicBezTo>
                    <a:pt x="5065" y="4678"/>
                    <a:pt x="5077" y="4690"/>
                    <a:pt x="5089" y="4690"/>
                  </a:cubicBezTo>
                  <a:lnTo>
                    <a:pt x="5101" y="4690"/>
                  </a:lnTo>
                  <a:lnTo>
                    <a:pt x="5101" y="4702"/>
                  </a:lnTo>
                  <a:cubicBezTo>
                    <a:pt x="5464" y="5246"/>
                    <a:pt x="5790" y="5802"/>
                    <a:pt x="6080" y="6394"/>
                  </a:cubicBezTo>
                  <a:lnTo>
                    <a:pt x="6129" y="6491"/>
                  </a:lnTo>
                  <a:lnTo>
                    <a:pt x="6032" y="6442"/>
                  </a:lnTo>
                  <a:cubicBezTo>
                    <a:pt x="5089" y="6007"/>
                    <a:pt x="4098" y="5693"/>
                    <a:pt x="3071" y="5536"/>
                  </a:cubicBezTo>
                  <a:cubicBezTo>
                    <a:pt x="3059" y="5536"/>
                    <a:pt x="3046" y="5548"/>
                    <a:pt x="3046" y="5560"/>
                  </a:cubicBezTo>
                  <a:cubicBezTo>
                    <a:pt x="3046" y="5560"/>
                    <a:pt x="3046" y="5572"/>
                    <a:pt x="3046" y="5584"/>
                  </a:cubicBezTo>
                  <a:cubicBezTo>
                    <a:pt x="3046" y="5584"/>
                    <a:pt x="3059" y="5596"/>
                    <a:pt x="3059" y="5596"/>
                  </a:cubicBezTo>
                  <a:cubicBezTo>
                    <a:pt x="4134" y="5766"/>
                    <a:pt x="5174" y="6092"/>
                    <a:pt x="6153" y="6563"/>
                  </a:cubicBezTo>
                  <a:lnTo>
                    <a:pt x="6177" y="6563"/>
                  </a:lnTo>
                  <a:lnTo>
                    <a:pt x="6177" y="6575"/>
                  </a:lnTo>
                  <a:cubicBezTo>
                    <a:pt x="6757" y="7820"/>
                    <a:pt x="7156" y="9138"/>
                    <a:pt x="7386" y="10504"/>
                  </a:cubicBezTo>
                  <a:cubicBezTo>
                    <a:pt x="7386" y="10504"/>
                    <a:pt x="7386" y="10516"/>
                    <a:pt x="7398" y="10516"/>
                  </a:cubicBezTo>
                  <a:cubicBezTo>
                    <a:pt x="7410" y="10516"/>
                    <a:pt x="7422" y="10516"/>
                    <a:pt x="7434" y="10504"/>
                  </a:cubicBezTo>
                  <a:lnTo>
                    <a:pt x="7446" y="10516"/>
                  </a:lnTo>
                  <a:cubicBezTo>
                    <a:pt x="7446" y="10516"/>
                    <a:pt x="7446" y="10504"/>
                    <a:pt x="7446" y="10492"/>
                  </a:cubicBezTo>
                  <a:cubicBezTo>
                    <a:pt x="7108" y="8413"/>
                    <a:pt x="6322" y="6418"/>
                    <a:pt x="5138" y="4666"/>
                  </a:cubicBezTo>
                  <a:lnTo>
                    <a:pt x="5125" y="4641"/>
                  </a:lnTo>
                  <a:lnTo>
                    <a:pt x="5125" y="4629"/>
                  </a:lnTo>
                  <a:cubicBezTo>
                    <a:pt x="5222" y="3953"/>
                    <a:pt x="5222" y="3264"/>
                    <a:pt x="5138" y="2575"/>
                  </a:cubicBezTo>
                  <a:cubicBezTo>
                    <a:pt x="5125" y="2357"/>
                    <a:pt x="5089" y="2127"/>
                    <a:pt x="5065" y="1898"/>
                  </a:cubicBezTo>
                  <a:cubicBezTo>
                    <a:pt x="5065" y="1886"/>
                    <a:pt x="5053" y="1874"/>
                    <a:pt x="5053" y="1874"/>
                  </a:cubicBezTo>
                  <a:cubicBezTo>
                    <a:pt x="5046" y="1870"/>
                    <a:pt x="5041" y="1869"/>
                    <a:pt x="5036" y="1869"/>
                  </a:cubicBezTo>
                  <a:cubicBezTo>
                    <a:pt x="5022" y="1869"/>
                    <a:pt x="5013" y="1880"/>
                    <a:pt x="5005" y="1898"/>
                  </a:cubicBezTo>
                  <a:cubicBezTo>
                    <a:pt x="5005" y="1898"/>
                    <a:pt x="5005" y="1898"/>
                    <a:pt x="5005" y="1910"/>
                  </a:cubicBezTo>
                  <a:cubicBezTo>
                    <a:pt x="5029" y="2127"/>
                    <a:pt x="5065" y="2357"/>
                    <a:pt x="5077" y="2575"/>
                  </a:cubicBezTo>
                  <a:cubicBezTo>
                    <a:pt x="5162" y="3203"/>
                    <a:pt x="5162" y="3844"/>
                    <a:pt x="5089" y="4472"/>
                  </a:cubicBezTo>
                  <a:cubicBezTo>
                    <a:pt x="5089" y="4509"/>
                    <a:pt x="5077" y="4533"/>
                    <a:pt x="5077" y="4569"/>
                  </a:cubicBezTo>
                  <a:cubicBezTo>
                    <a:pt x="5053" y="4545"/>
                    <a:pt x="5041" y="4509"/>
                    <a:pt x="5017" y="4484"/>
                  </a:cubicBezTo>
                  <a:cubicBezTo>
                    <a:pt x="4412" y="3638"/>
                    <a:pt x="3723" y="2853"/>
                    <a:pt x="2938" y="2164"/>
                  </a:cubicBezTo>
                  <a:lnTo>
                    <a:pt x="2926" y="2140"/>
                  </a:lnTo>
                  <a:lnTo>
                    <a:pt x="2926" y="2115"/>
                  </a:lnTo>
                  <a:cubicBezTo>
                    <a:pt x="2926" y="2115"/>
                    <a:pt x="2926" y="2103"/>
                    <a:pt x="2926" y="2103"/>
                  </a:cubicBezTo>
                  <a:cubicBezTo>
                    <a:pt x="2708" y="1366"/>
                    <a:pt x="2394" y="665"/>
                    <a:pt x="1983" y="24"/>
                  </a:cubicBezTo>
                  <a:cubicBezTo>
                    <a:pt x="1971" y="12"/>
                    <a:pt x="1959" y="0"/>
                    <a:pt x="1947" y="0"/>
                  </a:cubicBezTo>
                  <a:close/>
                </a:path>
              </a:pathLst>
            </a:custGeom>
            <a:solidFill>
              <a:srgbClr val="248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0"/>
            <p:cNvSpPr/>
            <p:nvPr/>
          </p:nvSpPr>
          <p:spPr>
            <a:xfrm>
              <a:off x="6118441" y="1668174"/>
              <a:ext cx="558893" cy="1008918"/>
            </a:xfrm>
            <a:custGeom>
              <a:avLst/>
              <a:gdLst/>
              <a:ahLst/>
              <a:cxnLst/>
              <a:rect l="l" t="t" r="r" b="b"/>
              <a:pathLst>
                <a:path w="19364" h="34956" extrusionOk="0">
                  <a:moveTo>
                    <a:pt x="2515" y="0"/>
                  </a:moveTo>
                  <a:cubicBezTo>
                    <a:pt x="1125" y="0"/>
                    <a:pt x="0" y="1112"/>
                    <a:pt x="0" y="2514"/>
                  </a:cubicBezTo>
                  <a:lnTo>
                    <a:pt x="0" y="32442"/>
                  </a:lnTo>
                  <a:cubicBezTo>
                    <a:pt x="0" y="33832"/>
                    <a:pt x="1125" y="34956"/>
                    <a:pt x="2515" y="34956"/>
                  </a:cubicBezTo>
                  <a:lnTo>
                    <a:pt x="16849" y="34956"/>
                  </a:lnTo>
                  <a:cubicBezTo>
                    <a:pt x="18239" y="34956"/>
                    <a:pt x="19364" y="33832"/>
                    <a:pt x="19364" y="32442"/>
                  </a:cubicBezTo>
                  <a:lnTo>
                    <a:pt x="19364" y="2514"/>
                  </a:lnTo>
                  <a:cubicBezTo>
                    <a:pt x="19364" y="1112"/>
                    <a:pt x="18239" y="0"/>
                    <a:pt x="168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6118441" y="1668174"/>
              <a:ext cx="552977" cy="993563"/>
            </a:xfrm>
            <a:custGeom>
              <a:avLst/>
              <a:gdLst/>
              <a:ahLst/>
              <a:cxnLst/>
              <a:rect l="l" t="t" r="r" b="b"/>
              <a:pathLst>
                <a:path w="19159" h="34424" extrusionOk="0">
                  <a:moveTo>
                    <a:pt x="16879" y="0"/>
                  </a:moveTo>
                  <a:cubicBezTo>
                    <a:pt x="16869" y="0"/>
                    <a:pt x="16859" y="0"/>
                    <a:pt x="16849" y="0"/>
                  </a:cubicBezTo>
                  <a:lnTo>
                    <a:pt x="2515" y="0"/>
                  </a:lnTo>
                  <a:cubicBezTo>
                    <a:pt x="1125" y="0"/>
                    <a:pt x="0" y="1124"/>
                    <a:pt x="0" y="2514"/>
                  </a:cubicBezTo>
                  <a:lnTo>
                    <a:pt x="0" y="32442"/>
                  </a:lnTo>
                  <a:cubicBezTo>
                    <a:pt x="0" y="33215"/>
                    <a:pt x="363" y="33940"/>
                    <a:pt x="979" y="34424"/>
                  </a:cubicBezTo>
                  <a:lnTo>
                    <a:pt x="19158" y="1511"/>
                  </a:lnTo>
                  <a:cubicBezTo>
                    <a:pt x="18763" y="602"/>
                    <a:pt x="17870" y="0"/>
                    <a:pt x="16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6317642" y="1703414"/>
              <a:ext cx="168499" cy="15355"/>
            </a:xfrm>
            <a:custGeom>
              <a:avLst/>
              <a:gdLst/>
              <a:ahLst/>
              <a:cxnLst/>
              <a:rect l="l" t="t" r="r" b="b"/>
              <a:pathLst>
                <a:path w="5838" h="532" extrusionOk="0">
                  <a:moveTo>
                    <a:pt x="266" y="0"/>
                  </a:moveTo>
                  <a:cubicBezTo>
                    <a:pt x="121" y="0"/>
                    <a:pt x="0" y="121"/>
                    <a:pt x="0" y="266"/>
                  </a:cubicBezTo>
                  <a:cubicBezTo>
                    <a:pt x="0" y="411"/>
                    <a:pt x="121" y="532"/>
                    <a:pt x="266" y="532"/>
                  </a:cubicBezTo>
                  <a:lnTo>
                    <a:pt x="5572" y="532"/>
                  </a:lnTo>
                  <a:cubicBezTo>
                    <a:pt x="5717" y="532"/>
                    <a:pt x="5838" y="411"/>
                    <a:pt x="5838" y="266"/>
                  </a:cubicBezTo>
                  <a:cubicBezTo>
                    <a:pt x="5838" y="121"/>
                    <a:pt x="5717" y="0"/>
                    <a:pt x="55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6145657" y="1695390"/>
              <a:ext cx="504459" cy="954483"/>
            </a:xfrm>
            <a:custGeom>
              <a:avLst/>
              <a:gdLst/>
              <a:ahLst/>
              <a:cxnLst/>
              <a:rect l="l" t="t" r="r" b="b"/>
              <a:pathLst>
                <a:path w="17478" h="33070" extrusionOk="0">
                  <a:moveTo>
                    <a:pt x="1572" y="0"/>
                  </a:moveTo>
                  <a:cubicBezTo>
                    <a:pt x="701" y="0"/>
                    <a:pt x="0" y="701"/>
                    <a:pt x="0" y="1571"/>
                  </a:cubicBezTo>
                  <a:lnTo>
                    <a:pt x="0" y="31499"/>
                  </a:lnTo>
                  <a:cubicBezTo>
                    <a:pt x="0" y="32357"/>
                    <a:pt x="713" y="33070"/>
                    <a:pt x="1572" y="33070"/>
                  </a:cubicBezTo>
                  <a:lnTo>
                    <a:pt x="15906" y="33070"/>
                  </a:lnTo>
                  <a:cubicBezTo>
                    <a:pt x="16777" y="33070"/>
                    <a:pt x="17478" y="32357"/>
                    <a:pt x="17478" y="31499"/>
                  </a:cubicBezTo>
                  <a:lnTo>
                    <a:pt x="17478" y="1571"/>
                  </a:lnTo>
                  <a:cubicBezTo>
                    <a:pt x="17478" y="701"/>
                    <a:pt x="16777" y="0"/>
                    <a:pt x="15906" y="0"/>
                  </a:cubicBezTo>
                  <a:lnTo>
                    <a:pt x="13803" y="0"/>
                  </a:lnTo>
                  <a:lnTo>
                    <a:pt x="13042" y="1426"/>
                  </a:lnTo>
                  <a:cubicBezTo>
                    <a:pt x="12764" y="1958"/>
                    <a:pt x="12208" y="2297"/>
                    <a:pt x="11604" y="2297"/>
                  </a:cubicBezTo>
                  <a:lnTo>
                    <a:pt x="5887" y="2297"/>
                  </a:lnTo>
                  <a:cubicBezTo>
                    <a:pt x="5270" y="2297"/>
                    <a:pt x="4714" y="1958"/>
                    <a:pt x="4436" y="1426"/>
                  </a:cubicBezTo>
                  <a:lnTo>
                    <a:pt x="36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6145657" y="1695390"/>
              <a:ext cx="504459" cy="941928"/>
            </a:xfrm>
            <a:custGeom>
              <a:avLst/>
              <a:gdLst/>
              <a:ahLst/>
              <a:cxnLst/>
              <a:rect l="l" t="t" r="r" b="b"/>
              <a:pathLst>
                <a:path w="17478" h="32635" extrusionOk="0">
                  <a:moveTo>
                    <a:pt x="1572" y="0"/>
                  </a:moveTo>
                  <a:cubicBezTo>
                    <a:pt x="701" y="0"/>
                    <a:pt x="0" y="701"/>
                    <a:pt x="0" y="1571"/>
                  </a:cubicBezTo>
                  <a:lnTo>
                    <a:pt x="0" y="31486"/>
                  </a:lnTo>
                  <a:cubicBezTo>
                    <a:pt x="0" y="31922"/>
                    <a:pt x="182" y="32333"/>
                    <a:pt x="496" y="32635"/>
                  </a:cubicBezTo>
                  <a:lnTo>
                    <a:pt x="17478" y="1898"/>
                  </a:lnTo>
                  <a:lnTo>
                    <a:pt x="17478" y="1571"/>
                  </a:lnTo>
                  <a:cubicBezTo>
                    <a:pt x="17478" y="701"/>
                    <a:pt x="16765" y="0"/>
                    <a:pt x="15906" y="0"/>
                  </a:cubicBezTo>
                  <a:lnTo>
                    <a:pt x="13803" y="0"/>
                  </a:lnTo>
                  <a:lnTo>
                    <a:pt x="13042" y="1439"/>
                  </a:lnTo>
                  <a:cubicBezTo>
                    <a:pt x="12764" y="1970"/>
                    <a:pt x="12208" y="2309"/>
                    <a:pt x="11604" y="2309"/>
                  </a:cubicBezTo>
                  <a:lnTo>
                    <a:pt x="5874" y="2309"/>
                  </a:lnTo>
                  <a:cubicBezTo>
                    <a:pt x="5270" y="2309"/>
                    <a:pt x="4714" y="1970"/>
                    <a:pt x="4436" y="1439"/>
                  </a:cubicBezTo>
                  <a:lnTo>
                    <a:pt x="36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0"/>
            <p:cNvSpPr/>
            <p:nvPr/>
          </p:nvSpPr>
          <p:spPr>
            <a:xfrm>
              <a:off x="6192730" y="1825152"/>
              <a:ext cx="691834" cy="219124"/>
            </a:xfrm>
            <a:custGeom>
              <a:avLst/>
              <a:gdLst/>
              <a:ahLst/>
              <a:cxnLst/>
              <a:rect l="l" t="t" r="r" b="b"/>
              <a:pathLst>
                <a:path w="23970" h="7592" extrusionOk="0">
                  <a:moveTo>
                    <a:pt x="1101" y="0"/>
                  </a:moveTo>
                  <a:cubicBezTo>
                    <a:pt x="484" y="0"/>
                    <a:pt x="1" y="496"/>
                    <a:pt x="1" y="1100"/>
                  </a:cubicBezTo>
                  <a:lnTo>
                    <a:pt x="1" y="6491"/>
                  </a:lnTo>
                  <a:cubicBezTo>
                    <a:pt x="1" y="7108"/>
                    <a:pt x="484" y="7591"/>
                    <a:pt x="1101" y="7591"/>
                  </a:cubicBezTo>
                  <a:lnTo>
                    <a:pt x="22869" y="7591"/>
                  </a:lnTo>
                  <a:cubicBezTo>
                    <a:pt x="23474" y="7591"/>
                    <a:pt x="23969" y="7108"/>
                    <a:pt x="23969" y="6491"/>
                  </a:cubicBezTo>
                  <a:lnTo>
                    <a:pt x="23969" y="1100"/>
                  </a:lnTo>
                  <a:cubicBezTo>
                    <a:pt x="23969" y="496"/>
                    <a:pt x="23474" y="0"/>
                    <a:pt x="2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6471126" y="1897363"/>
              <a:ext cx="50596" cy="46238"/>
            </a:xfrm>
            <a:custGeom>
              <a:avLst/>
              <a:gdLst/>
              <a:ahLst/>
              <a:cxnLst/>
              <a:rect l="l" t="t" r="r" b="b"/>
              <a:pathLst>
                <a:path w="1753" h="1602" extrusionOk="0">
                  <a:moveTo>
                    <a:pt x="872" y="0"/>
                  </a:moveTo>
                  <a:cubicBezTo>
                    <a:pt x="846" y="0"/>
                    <a:pt x="822" y="13"/>
                    <a:pt x="810" y="37"/>
                  </a:cubicBezTo>
                  <a:lnTo>
                    <a:pt x="653" y="496"/>
                  </a:lnTo>
                  <a:cubicBezTo>
                    <a:pt x="641" y="520"/>
                    <a:pt x="617" y="544"/>
                    <a:pt x="580" y="544"/>
                  </a:cubicBezTo>
                  <a:lnTo>
                    <a:pt x="109" y="544"/>
                  </a:lnTo>
                  <a:cubicBezTo>
                    <a:pt x="37" y="544"/>
                    <a:pt x="0" y="641"/>
                    <a:pt x="61" y="677"/>
                  </a:cubicBezTo>
                  <a:lnTo>
                    <a:pt x="447" y="967"/>
                  </a:lnTo>
                  <a:cubicBezTo>
                    <a:pt x="472" y="980"/>
                    <a:pt x="484" y="1016"/>
                    <a:pt x="472" y="1052"/>
                  </a:cubicBezTo>
                  <a:lnTo>
                    <a:pt x="327" y="1499"/>
                  </a:lnTo>
                  <a:cubicBezTo>
                    <a:pt x="308" y="1554"/>
                    <a:pt x="352" y="1601"/>
                    <a:pt x="400" y="1601"/>
                  </a:cubicBezTo>
                  <a:cubicBezTo>
                    <a:pt x="416" y="1601"/>
                    <a:pt x="432" y="1596"/>
                    <a:pt x="447" y="1584"/>
                  </a:cubicBezTo>
                  <a:lnTo>
                    <a:pt x="834" y="1306"/>
                  </a:lnTo>
                  <a:cubicBezTo>
                    <a:pt x="846" y="1294"/>
                    <a:pt x="861" y="1288"/>
                    <a:pt x="877" y="1288"/>
                  </a:cubicBezTo>
                  <a:cubicBezTo>
                    <a:pt x="892" y="1288"/>
                    <a:pt x="907" y="1294"/>
                    <a:pt x="919" y="1306"/>
                  </a:cubicBezTo>
                  <a:lnTo>
                    <a:pt x="1306" y="1584"/>
                  </a:lnTo>
                  <a:cubicBezTo>
                    <a:pt x="1321" y="1596"/>
                    <a:pt x="1337" y="1601"/>
                    <a:pt x="1353" y="1601"/>
                  </a:cubicBezTo>
                  <a:cubicBezTo>
                    <a:pt x="1402" y="1601"/>
                    <a:pt x="1445" y="1554"/>
                    <a:pt x="1426" y="1499"/>
                  </a:cubicBezTo>
                  <a:lnTo>
                    <a:pt x="1269" y="1052"/>
                  </a:lnTo>
                  <a:cubicBezTo>
                    <a:pt x="1257" y="1016"/>
                    <a:pt x="1269" y="980"/>
                    <a:pt x="1306" y="967"/>
                  </a:cubicBezTo>
                  <a:lnTo>
                    <a:pt x="1692" y="677"/>
                  </a:lnTo>
                  <a:cubicBezTo>
                    <a:pt x="1753" y="641"/>
                    <a:pt x="1717" y="544"/>
                    <a:pt x="1644" y="544"/>
                  </a:cubicBezTo>
                  <a:lnTo>
                    <a:pt x="1161" y="544"/>
                  </a:lnTo>
                  <a:cubicBezTo>
                    <a:pt x="1136" y="544"/>
                    <a:pt x="1100" y="520"/>
                    <a:pt x="1088" y="496"/>
                  </a:cubicBezTo>
                  <a:lnTo>
                    <a:pt x="943" y="37"/>
                  </a:lnTo>
                  <a:cubicBezTo>
                    <a:pt x="925" y="13"/>
                    <a:pt x="898" y="0"/>
                    <a:pt x="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6547522" y="1897363"/>
              <a:ext cx="50596" cy="46238"/>
            </a:xfrm>
            <a:custGeom>
              <a:avLst/>
              <a:gdLst/>
              <a:ahLst/>
              <a:cxnLst/>
              <a:rect l="l" t="t" r="r" b="b"/>
              <a:pathLst>
                <a:path w="1753" h="1602" extrusionOk="0">
                  <a:moveTo>
                    <a:pt x="881" y="0"/>
                  </a:moveTo>
                  <a:cubicBezTo>
                    <a:pt x="855" y="0"/>
                    <a:pt x="828" y="13"/>
                    <a:pt x="810" y="37"/>
                  </a:cubicBezTo>
                  <a:lnTo>
                    <a:pt x="665" y="496"/>
                  </a:lnTo>
                  <a:cubicBezTo>
                    <a:pt x="653" y="520"/>
                    <a:pt x="617" y="544"/>
                    <a:pt x="593" y="544"/>
                  </a:cubicBezTo>
                  <a:lnTo>
                    <a:pt x="109" y="544"/>
                  </a:lnTo>
                  <a:cubicBezTo>
                    <a:pt x="37" y="544"/>
                    <a:pt x="0" y="641"/>
                    <a:pt x="61" y="677"/>
                  </a:cubicBezTo>
                  <a:lnTo>
                    <a:pt x="447" y="967"/>
                  </a:lnTo>
                  <a:cubicBezTo>
                    <a:pt x="484" y="980"/>
                    <a:pt x="496" y="1016"/>
                    <a:pt x="484" y="1052"/>
                  </a:cubicBezTo>
                  <a:lnTo>
                    <a:pt x="327" y="1499"/>
                  </a:lnTo>
                  <a:cubicBezTo>
                    <a:pt x="308" y="1554"/>
                    <a:pt x="352" y="1601"/>
                    <a:pt x="400" y="1601"/>
                  </a:cubicBezTo>
                  <a:cubicBezTo>
                    <a:pt x="416" y="1601"/>
                    <a:pt x="432" y="1596"/>
                    <a:pt x="447" y="1584"/>
                  </a:cubicBezTo>
                  <a:lnTo>
                    <a:pt x="834" y="1306"/>
                  </a:lnTo>
                  <a:cubicBezTo>
                    <a:pt x="846" y="1294"/>
                    <a:pt x="861" y="1288"/>
                    <a:pt x="877" y="1288"/>
                  </a:cubicBezTo>
                  <a:cubicBezTo>
                    <a:pt x="892" y="1288"/>
                    <a:pt x="907" y="1294"/>
                    <a:pt x="919" y="1306"/>
                  </a:cubicBezTo>
                  <a:lnTo>
                    <a:pt x="1306" y="1584"/>
                  </a:lnTo>
                  <a:cubicBezTo>
                    <a:pt x="1321" y="1596"/>
                    <a:pt x="1337" y="1601"/>
                    <a:pt x="1353" y="1601"/>
                  </a:cubicBezTo>
                  <a:cubicBezTo>
                    <a:pt x="1402" y="1601"/>
                    <a:pt x="1445" y="1554"/>
                    <a:pt x="1427" y="1499"/>
                  </a:cubicBezTo>
                  <a:lnTo>
                    <a:pt x="1281" y="1052"/>
                  </a:lnTo>
                  <a:cubicBezTo>
                    <a:pt x="1269" y="1016"/>
                    <a:pt x="1281" y="980"/>
                    <a:pt x="1306" y="967"/>
                  </a:cubicBezTo>
                  <a:lnTo>
                    <a:pt x="1692" y="677"/>
                  </a:lnTo>
                  <a:cubicBezTo>
                    <a:pt x="1753" y="641"/>
                    <a:pt x="1717" y="544"/>
                    <a:pt x="1644" y="544"/>
                  </a:cubicBezTo>
                  <a:lnTo>
                    <a:pt x="1173" y="544"/>
                  </a:lnTo>
                  <a:cubicBezTo>
                    <a:pt x="1136" y="544"/>
                    <a:pt x="1112" y="520"/>
                    <a:pt x="1100" y="496"/>
                  </a:cubicBezTo>
                  <a:lnTo>
                    <a:pt x="943" y="37"/>
                  </a:lnTo>
                  <a:cubicBezTo>
                    <a:pt x="931" y="13"/>
                    <a:pt x="907"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6624264" y="1897363"/>
              <a:ext cx="50250" cy="46238"/>
            </a:xfrm>
            <a:custGeom>
              <a:avLst/>
              <a:gdLst/>
              <a:ahLst/>
              <a:cxnLst/>
              <a:rect l="l" t="t" r="r" b="b"/>
              <a:pathLst>
                <a:path w="1741" h="1602" extrusionOk="0">
                  <a:moveTo>
                    <a:pt x="871" y="0"/>
                  </a:moveTo>
                  <a:cubicBezTo>
                    <a:pt x="843" y="0"/>
                    <a:pt x="816" y="13"/>
                    <a:pt x="798" y="37"/>
                  </a:cubicBezTo>
                  <a:lnTo>
                    <a:pt x="653" y="496"/>
                  </a:lnTo>
                  <a:cubicBezTo>
                    <a:pt x="641" y="520"/>
                    <a:pt x="617" y="544"/>
                    <a:pt x="581" y="544"/>
                  </a:cubicBezTo>
                  <a:lnTo>
                    <a:pt x="97" y="544"/>
                  </a:lnTo>
                  <a:cubicBezTo>
                    <a:pt x="25" y="544"/>
                    <a:pt x="0" y="641"/>
                    <a:pt x="61" y="677"/>
                  </a:cubicBezTo>
                  <a:lnTo>
                    <a:pt x="448" y="967"/>
                  </a:lnTo>
                  <a:cubicBezTo>
                    <a:pt x="472" y="980"/>
                    <a:pt x="484" y="1016"/>
                    <a:pt x="472" y="1052"/>
                  </a:cubicBezTo>
                  <a:lnTo>
                    <a:pt x="315" y="1499"/>
                  </a:lnTo>
                  <a:cubicBezTo>
                    <a:pt x="296" y="1554"/>
                    <a:pt x="340" y="1601"/>
                    <a:pt x="388" y="1601"/>
                  </a:cubicBezTo>
                  <a:cubicBezTo>
                    <a:pt x="404" y="1601"/>
                    <a:pt x="420" y="1596"/>
                    <a:pt x="435" y="1584"/>
                  </a:cubicBezTo>
                  <a:lnTo>
                    <a:pt x="822" y="1306"/>
                  </a:lnTo>
                  <a:cubicBezTo>
                    <a:pt x="834" y="1294"/>
                    <a:pt x="852" y="1288"/>
                    <a:pt x="871" y="1288"/>
                  </a:cubicBezTo>
                  <a:cubicBezTo>
                    <a:pt x="889" y="1288"/>
                    <a:pt x="907" y="1294"/>
                    <a:pt x="919" y="1306"/>
                  </a:cubicBezTo>
                  <a:lnTo>
                    <a:pt x="1306" y="1584"/>
                  </a:lnTo>
                  <a:cubicBezTo>
                    <a:pt x="1321" y="1596"/>
                    <a:pt x="1337" y="1601"/>
                    <a:pt x="1352" y="1601"/>
                  </a:cubicBezTo>
                  <a:cubicBezTo>
                    <a:pt x="1396" y="1601"/>
                    <a:pt x="1433" y="1554"/>
                    <a:pt x="1415" y="1499"/>
                  </a:cubicBezTo>
                  <a:lnTo>
                    <a:pt x="1269" y="1052"/>
                  </a:lnTo>
                  <a:cubicBezTo>
                    <a:pt x="1257" y="1016"/>
                    <a:pt x="1269" y="980"/>
                    <a:pt x="1294" y="967"/>
                  </a:cubicBezTo>
                  <a:lnTo>
                    <a:pt x="1680" y="677"/>
                  </a:lnTo>
                  <a:cubicBezTo>
                    <a:pt x="1741" y="641"/>
                    <a:pt x="1717" y="544"/>
                    <a:pt x="1644" y="544"/>
                  </a:cubicBezTo>
                  <a:lnTo>
                    <a:pt x="1161" y="544"/>
                  </a:lnTo>
                  <a:cubicBezTo>
                    <a:pt x="1124" y="544"/>
                    <a:pt x="1100" y="520"/>
                    <a:pt x="1088" y="496"/>
                  </a:cubicBezTo>
                  <a:lnTo>
                    <a:pt x="943" y="37"/>
                  </a:lnTo>
                  <a:cubicBezTo>
                    <a:pt x="925" y="13"/>
                    <a:pt x="898" y="0"/>
                    <a:pt x="8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a:off x="6700660" y="1897363"/>
              <a:ext cx="50596" cy="46238"/>
            </a:xfrm>
            <a:custGeom>
              <a:avLst/>
              <a:gdLst/>
              <a:ahLst/>
              <a:cxnLst/>
              <a:rect l="l" t="t" r="r" b="b"/>
              <a:pathLst>
                <a:path w="1753" h="1602" extrusionOk="0">
                  <a:moveTo>
                    <a:pt x="872" y="0"/>
                  </a:moveTo>
                  <a:cubicBezTo>
                    <a:pt x="846" y="0"/>
                    <a:pt x="822" y="13"/>
                    <a:pt x="810" y="37"/>
                  </a:cubicBezTo>
                  <a:lnTo>
                    <a:pt x="665" y="496"/>
                  </a:lnTo>
                  <a:cubicBezTo>
                    <a:pt x="653" y="520"/>
                    <a:pt x="617" y="544"/>
                    <a:pt x="593" y="544"/>
                  </a:cubicBezTo>
                  <a:lnTo>
                    <a:pt x="109" y="544"/>
                  </a:lnTo>
                  <a:cubicBezTo>
                    <a:pt x="37" y="544"/>
                    <a:pt x="0" y="641"/>
                    <a:pt x="61" y="677"/>
                  </a:cubicBezTo>
                  <a:lnTo>
                    <a:pt x="448" y="967"/>
                  </a:lnTo>
                  <a:cubicBezTo>
                    <a:pt x="472" y="980"/>
                    <a:pt x="484" y="1016"/>
                    <a:pt x="484" y="1052"/>
                  </a:cubicBezTo>
                  <a:lnTo>
                    <a:pt x="327" y="1499"/>
                  </a:lnTo>
                  <a:cubicBezTo>
                    <a:pt x="309" y="1554"/>
                    <a:pt x="352" y="1601"/>
                    <a:pt x="400" y="1601"/>
                  </a:cubicBezTo>
                  <a:cubicBezTo>
                    <a:pt x="416" y="1601"/>
                    <a:pt x="432" y="1596"/>
                    <a:pt x="448" y="1584"/>
                  </a:cubicBezTo>
                  <a:lnTo>
                    <a:pt x="834" y="1306"/>
                  </a:lnTo>
                  <a:cubicBezTo>
                    <a:pt x="846" y="1294"/>
                    <a:pt x="862" y="1288"/>
                    <a:pt x="877" y="1288"/>
                  </a:cubicBezTo>
                  <a:cubicBezTo>
                    <a:pt x="892" y="1288"/>
                    <a:pt x="907" y="1294"/>
                    <a:pt x="919" y="1306"/>
                  </a:cubicBezTo>
                  <a:lnTo>
                    <a:pt x="1306" y="1584"/>
                  </a:lnTo>
                  <a:cubicBezTo>
                    <a:pt x="1321" y="1596"/>
                    <a:pt x="1337" y="1601"/>
                    <a:pt x="1354" y="1601"/>
                  </a:cubicBezTo>
                  <a:cubicBezTo>
                    <a:pt x="1402" y="1601"/>
                    <a:pt x="1445" y="1554"/>
                    <a:pt x="1427" y="1499"/>
                  </a:cubicBezTo>
                  <a:lnTo>
                    <a:pt x="1282" y="1052"/>
                  </a:lnTo>
                  <a:cubicBezTo>
                    <a:pt x="1269" y="1016"/>
                    <a:pt x="1282" y="980"/>
                    <a:pt x="1306" y="967"/>
                  </a:cubicBezTo>
                  <a:lnTo>
                    <a:pt x="1693" y="677"/>
                  </a:lnTo>
                  <a:cubicBezTo>
                    <a:pt x="1753" y="641"/>
                    <a:pt x="1717" y="544"/>
                    <a:pt x="1644" y="544"/>
                  </a:cubicBezTo>
                  <a:lnTo>
                    <a:pt x="1161" y="544"/>
                  </a:lnTo>
                  <a:cubicBezTo>
                    <a:pt x="1137" y="544"/>
                    <a:pt x="1100" y="520"/>
                    <a:pt x="1088" y="496"/>
                  </a:cubicBezTo>
                  <a:lnTo>
                    <a:pt x="943" y="37"/>
                  </a:lnTo>
                  <a:cubicBezTo>
                    <a:pt x="925" y="13"/>
                    <a:pt x="898" y="0"/>
                    <a:pt x="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6777056" y="1897363"/>
              <a:ext cx="50596" cy="46238"/>
            </a:xfrm>
            <a:custGeom>
              <a:avLst/>
              <a:gdLst/>
              <a:ahLst/>
              <a:cxnLst/>
              <a:rect l="l" t="t" r="r" b="b"/>
              <a:pathLst>
                <a:path w="1753" h="1602" extrusionOk="0">
                  <a:moveTo>
                    <a:pt x="881" y="0"/>
                  </a:moveTo>
                  <a:cubicBezTo>
                    <a:pt x="856" y="0"/>
                    <a:pt x="828" y="13"/>
                    <a:pt x="810" y="37"/>
                  </a:cubicBezTo>
                  <a:lnTo>
                    <a:pt x="665" y="496"/>
                  </a:lnTo>
                  <a:cubicBezTo>
                    <a:pt x="653" y="520"/>
                    <a:pt x="617" y="544"/>
                    <a:pt x="593" y="544"/>
                  </a:cubicBezTo>
                  <a:lnTo>
                    <a:pt x="109" y="544"/>
                  </a:lnTo>
                  <a:cubicBezTo>
                    <a:pt x="37" y="544"/>
                    <a:pt x="0" y="641"/>
                    <a:pt x="61" y="677"/>
                  </a:cubicBezTo>
                  <a:lnTo>
                    <a:pt x="448" y="967"/>
                  </a:lnTo>
                  <a:cubicBezTo>
                    <a:pt x="484" y="980"/>
                    <a:pt x="496" y="1016"/>
                    <a:pt x="484" y="1052"/>
                  </a:cubicBezTo>
                  <a:lnTo>
                    <a:pt x="327" y="1499"/>
                  </a:lnTo>
                  <a:cubicBezTo>
                    <a:pt x="309" y="1554"/>
                    <a:pt x="352" y="1601"/>
                    <a:pt x="400" y="1601"/>
                  </a:cubicBezTo>
                  <a:cubicBezTo>
                    <a:pt x="416" y="1601"/>
                    <a:pt x="432" y="1596"/>
                    <a:pt x="448" y="1584"/>
                  </a:cubicBezTo>
                  <a:lnTo>
                    <a:pt x="834" y="1306"/>
                  </a:lnTo>
                  <a:cubicBezTo>
                    <a:pt x="846" y="1294"/>
                    <a:pt x="862" y="1288"/>
                    <a:pt x="877" y="1288"/>
                  </a:cubicBezTo>
                  <a:cubicBezTo>
                    <a:pt x="892" y="1288"/>
                    <a:pt x="907" y="1294"/>
                    <a:pt x="919" y="1306"/>
                  </a:cubicBezTo>
                  <a:lnTo>
                    <a:pt x="1306" y="1584"/>
                  </a:lnTo>
                  <a:cubicBezTo>
                    <a:pt x="1321" y="1596"/>
                    <a:pt x="1337" y="1601"/>
                    <a:pt x="1354" y="1601"/>
                  </a:cubicBezTo>
                  <a:cubicBezTo>
                    <a:pt x="1402" y="1601"/>
                    <a:pt x="1445" y="1554"/>
                    <a:pt x="1427" y="1499"/>
                  </a:cubicBezTo>
                  <a:lnTo>
                    <a:pt x="1282" y="1052"/>
                  </a:lnTo>
                  <a:cubicBezTo>
                    <a:pt x="1270" y="1016"/>
                    <a:pt x="1282" y="980"/>
                    <a:pt x="1306" y="967"/>
                  </a:cubicBezTo>
                  <a:lnTo>
                    <a:pt x="1693" y="677"/>
                  </a:lnTo>
                  <a:cubicBezTo>
                    <a:pt x="1753" y="641"/>
                    <a:pt x="1717" y="544"/>
                    <a:pt x="1644" y="544"/>
                  </a:cubicBezTo>
                  <a:lnTo>
                    <a:pt x="1173" y="544"/>
                  </a:lnTo>
                  <a:cubicBezTo>
                    <a:pt x="1137" y="544"/>
                    <a:pt x="1100" y="520"/>
                    <a:pt x="1100" y="496"/>
                  </a:cubicBezTo>
                  <a:lnTo>
                    <a:pt x="943" y="37"/>
                  </a:lnTo>
                  <a:cubicBezTo>
                    <a:pt x="931" y="13"/>
                    <a:pt x="907" y="0"/>
                    <a:pt x="881" y="0"/>
                  </a:cubicBez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0"/>
            <p:cNvSpPr/>
            <p:nvPr/>
          </p:nvSpPr>
          <p:spPr>
            <a:xfrm>
              <a:off x="6471473" y="1965044"/>
              <a:ext cx="222588" cy="6292"/>
            </a:xfrm>
            <a:custGeom>
              <a:avLst/>
              <a:gdLst/>
              <a:ahLst/>
              <a:cxnLst/>
              <a:rect l="l" t="t" r="r" b="b"/>
              <a:pathLst>
                <a:path w="7712" h="218" extrusionOk="0">
                  <a:moveTo>
                    <a:pt x="0" y="0"/>
                  </a:moveTo>
                  <a:lnTo>
                    <a:pt x="0" y="218"/>
                  </a:lnTo>
                  <a:lnTo>
                    <a:pt x="7712" y="218"/>
                  </a:lnTo>
                  <a:lnTo>
                    <a:pt x="7712" y="0"/>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0"/>
            <p:cNvSpPr/>
            <p:nvPr/>
          </p:nvSpPr>
          <p:spPr>
            <a:xfrm>
              <a:off x="6471473" y="1863538"/>
              <a:ext cx="222588" cy="11516"/>
            </a:xfrm>
            <a:custGeom>
              <a:avLst/>
              <a:gdLst/>
              <a:ahLst/>
              <a:cxnLst/>
              <a:rect l="l" t="t" r="r" b="b"/>
              <a:pathLst>
                <a:path w="7712" h="399" extrusionOk="0">
                  <a:moveTo>
                    <a:pt x="0" y="0"/>
                  </a:moveTo>
                  <a:lnTo>
                    <a:pt x="0" y="399"/>
                  </a:lnTo>
                  <a:lnTo>
                    <a:pt x="7712" y="399"/>
                  </a:lnTo>
                  <a:lnTo>
                    <a:pt x="7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0"/>
            <p:cNvSpPr/>
            <p:nvPr/>
          </p:nvSpPr>
          <p:spPr>
            <a:xfrm>
              <a:off x="6471473" y="1988768"/>
              <a:ext cx="222588" cy="5946"/>
            </a:xfrm>
            <a:custGeom>
              <a:avLst/>
              <a:gdLst/>
              <a:ahLst/>
              <a:cxnLst/>
              <a:rect l="l" t="t" r="r" b="b"/>
              <a:pathLst>
                <a:path w="7712" h="206" extrusionOk="0">
                  <a:moveTo>
                    <a:pt x="0" y="0"/>
                  </a:moveTo>
                  <a:lnTo>
                    <a:pt x="0" y="206"/>
                  </a:lnTo>
                  <a:lnTo>
                    <a:pt x="7712" y="206"/>
                  </a:lnTo>
                  <a:lnTo>
                    <a:pt x="7712" y="0"/>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0"/>
            <p:cNvSpPr/>
            <p:nvPr/>
          </p:nvSpPr>
          <p:spPr>
            <a:xfrm>
              <a:off x="6471473" y="2010385"/>
              <a:ext cx="101885" cy="6321"/>
            </a:xfrm>
            <a:custGeom>
              <a:avLst/>
              <a:gdLst/>
              <a:ahLst/>
              <a:cxnLst/>
              <a:rect l="l" t="t" r="r" b="b"/>
              <a:pathLst>
                <a:path w="3530" h="219" extrusionOk="0">
                  <a:moveTo>
                    <a:pt x="0" y="1"/>
                  </a:moveTo>
                  <a:lnTo>
                    <a:pt x="0" y="218"/>
                  </a:lnTo>
                  <a:lnTo>
                    <a:pt x="3530" y="218"/>
                  </a:lnTo>
                  <a:lnTo>
                    <a:pt x="3530" y="1"/>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0"/>
            <p:cNvSpPr/>
            <p:nvPr/>
          </p:nvSpPr>
          <p:spPr>
            <a:xfrm>
              <a:off x="6236686" y="1848963"/>
              <a:ext cx="195399" cy="177764"/>
            </a:xfrm>
            <a:custGeom>
              <a:avLst/>
              <a:gdLst/>
              <a:ahLst/>
              <a:cxnLst/>
              <a:rect l="l" t="t" r="r" b="b"/>
              <a:pathLst>
                <a:path w="6770" h="6159" extrusionOk="0">
                  <a:moveTo>
                    <a:pt x="3388" y="1"/>
                  </a:moveTo>
                  <a:cubicBezTo>
                    <a:pt x="3156" y="1"/>
                    <a:pt x="2920" y="27"/>
                    <a:pt x="2684" y="82"/>
                  </a:cubicBezTo>
                  <a:cubicBezTo>
                    <a:pt x="1028" y="469"/>
                    <a:pt x="1" y="2125"/>
                    <a:pt x="388" y="3781"/>
                  </a:cubicBezTo>
                  <a:cubicBezTo>
                    <a:pt x="719" y="5201"/>
                    <a:pt x="1985" y="6159"/>
                    <a:pt x="3383" y="6159"/>
                  </a:cubicBezTo>
                  <a:cubicBezTo>
                    <a:pt x="3615" y="6159"/>
                    <a:pt x="3850" y="6132"/>
                    <a:pt x="4086" y="6077"/>
                  </a:cubicBezTo>
                  <a:cubicBezTo>
                    <a:pt x="5742" y="5690"/>
                    <a:pt x="6770" y="4034"/>
                    <a:pt x="6383" y="2379"/>
                  </a:cubicBezTo>
                  <a:cubicBezTo>
                    <a:pt x="6051" y="958"/>
                    <a:pt x="4786" y="1"/>
                    <a:pt x="3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6286587" y="1871907"/>
              <a:ext cx="91783" cy="120385"/>
            </a:xfrm>
            <a:custGeom>
              <a:avLst/>
              <a:gdLst/>
              <a:ahLst/>
              <a:cxnLst/>
              <a:rect l="l" t="t" r="r" b="b"/>
              <a:pathLst>
                <a:path w="3180" h="4171" extrusionOk="0">
                  <a:moveTo>
                    <a:pt x="1409" y="1"/>
                  </a:moveTo>
                  <a:cubicBezTo>
                    <a:pt x="1183" y="1"/>
                    <a:pt x="960" y="82"/>
                    <a:pt x="786" y="242"/>
                  </a:cubicBezTo>
                  <a:cubicBezTo>
                    <a:pt x="472" y="556"/>
                    <a:pt x="302" y="967"/>
                    <a:pt x="302" y="1414"/>
                  </a:cubicBezTo>
                  <a:lnTo>
                    <a:pt x="0" y="4170"/>
                  </a:lnTo>
                  <a:lnTo>
                    <a:pt x="3179" y="4158"/>
                  </a:lnTo>
                  <a:lnTo>
                    <a:pt x="2901" y="1318"/>
                  </a:lnTo>
                  <a:cubicBezTo>
                    <a:pt x="2901" y="668"/>
                    <a:pt x="2685" y="75"/>
                    <a:pt x="2105" y="75"/>
                  </a:cubicBezTo>
                  <a:cubicBezTo>
                    <a:pt x="2027" y="75"/>
                    <a:pt x="1942" y="86"/>
                    <a:pt x="1850" y="109"/>
                  </a:cubicBezTo>
                  <a:cubicBezTo>
                    <a:pt x="1710" y="37"/>
                    <a:pt x="1558" y="1"/>
                    <a:pt x="1409" y="1"/>
                  </a:cubicBezTo>
                  <a:close/>
                </a:path>
              </a:pathLst>
            </a:custGeom>
            <a:solidFill>
              <a:srgbClr val="0A4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0"/>
            <p:cNvSpPr/>
            <p:nvPr/>
          </p:nvSpPr>
          <p:spPr>
            <a:xfrm>
              <a:off x="6318681" y="1949689"/>
              <a:ext cx="28632" cy="34577"/>
            </a:xfrm>
            <a:custGeom>
              <a:avLst/>
              <a:gdLst/>
              <a:ahLst/>
              <a:cxnLst/>
              <a:rect l="l" t="t" r="r" b="b"/>
              <a:pathLst>
                <a:path w="992" h="1198" extrusionOk="0">
                  <a:moveTo>
                    <a:pt x="0" y="1"/>
                  </a:moveTo>
                  <a:lnTo>
                    <a:pt x="0" y="629"/>
                  </a:lnTo>
                  <a:cubicBezTo>
                    <a:pt x="49" y="895"/>
                    <a:pt x="230" y="1113"/>
                    <a:pt x="496" y="1197"/>
                  </a:cubicBezTo>
                  <a:cubicBezTo>
                    <a:pt x="907" y="1113"/>
                    <a:pt x="991" y="629"/>
                    <a:pt x="991" y="629"/>
                  </a:cubicBezTo>
                  <a:lnTo>
                    <a:pt x="991" y="1"/>
                  </a:ln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0"/>
            <p:cNvSpPr/>
            <p:nvPr/>
          </p:nvSpPr>
          <p:spPr>
            <a:xfrm>
              <a:off x="6318681" y="1947236"/>
              <a:ext cx="28632" cy="14951"/>
            </a:xfrm>
            <a:custGeom>
              <a:avLst/>
              <a:gdLst/>
              <a:ahLst/>
              <a:cxnLst/>
              <a:rect l="l" t="t" r="r" b="b"/>
              <a:pathLst>
                <a:path w="992" h="518" extrusionOk="0">
                  <a:moveTo>
                    <a:pt x="0" y="1"/>
                  </a:moveTo>
                  <a:lnTo>
                    <a:pt x="0" y="400"/>
                  </a:lnTo>
                  <a:cubicBezTo>
                    <a:pt x="157" y="478"/>
                    <a:pt x="330" y="518"/>
                    <a:pt x="500" y="518"/>
                  </a:cubicBezTo>
                  <a:cubicBezTo>
                    <a:pt x="671" y="518"/>
                    <a:pt x="840" y="478"/>
                    <a:pt x="991" y="400"/>
                  </a:cubicBezTo>
                  <a:lnTo>
                    <a:pt x="991" y="1"/>
                  </a:lnTo>
                  <a:close/>
                </a:path>
              </a:pathLst>
            </a:custGeom>
            <a:solidFill>
              <a:srgbClr val="E57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0"/>
            <p:cNvSpPr/>
            <p:nvPr/>
          </p:nvSpPr>
          <p:spPr>
            <a:xfrm>
              <a:off x="6304019" y="1900163"/>
              <a:ext cx="58302" cy="58100"/>
            </a:xfrm>
            <a:custGeom>
              <a:avLst/>
              <a:gdLst/>
              <a:ahLst/>
              <a:cxnLst/>
              <a:rect l="l" t="t" r="r" b="b"/>
              <a:pathLst>
                <a:path w="2020" h="2013" extrusionOk="0">
                  <a:moveTo>
                    <a:pt x="1258" y="0"/>
                  </a:moveTo>
                  <a:cubicBezTo>
                    <a:pt x="980" y="242"/>
                    <a:pt x="1" y="363"/>
                    <a:pt x="1" y="363"/>
                  </a:cubicBezTo>
                  <a:lnTo>
                    <a:pt x="1" y="750"/>
                  </a:lnTo>
                  <a:cubicBezTo>
                    <a:pt x="13" y="1088"/>
                    <a:pt x="122" y="1402"/>
                    <a:pt x="315" y="1668"/>
                  </a:cubicBezTo>
                  <a:cubicBezTo>
                    <a:pt x="490" y="1898"/>
                    <a:pt x="750" y="2013"/>
                    <a:pt x="1010" y="2013"/>
                  </a:cubicBezTo>
                  <a:cubicBezTo>
                    <a:pt x="1270" y="2013"/>
                    <a:pt x="1530" y="1898"/>
                    <a:pt x="1705" y="1668"/>
                  </a:cubicBezTo>
                  <a:cubicBezTo>
                    <a:pt x="1898" y="1402"/>
                    <a:pt x="2007" y="1088"/>
                    <a:pt x="2019" y="750"/>
                  </a:cubicBezTo>
                  <a:lnTo>
                    <a:pt x="2019" y="363"/>
                  </a:lnTo>
                  <a:cubicBezTo>
                    <a:pt x="1729" y="351"/>
                    <a:pt x="1451" y="218"/>
                    <a:pt x="1258" y="0"/>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0"/>
            <p:cNvSpPr/>
            <p:nvPr/>
          </p:nvSpPr>
          <p:spPr>
            <a:xfrm>
              <a:off x="6247509" y="1967843"/>
              <a:ext cx="170260" cy="135019"/>
            </a:xfrm>
            <a:custGeom>
              <a:avLst/>
              <a:gdLst/>
              <a:ahLst/>
              <a:cxnLst/>
              <a:rect l="l" t="t" r="r" b="b"/>
              <a:pathLst>
                <a:path w="5899" h="4678" extrusionOk="0">
                  <a:moveTo>
                    <a:pt x="2515" y="0"/>
                  </a:moveTo>
                  <a:cubicBezTo>
                    <a:pt x="2515" y="0"/>
                    <a:pt x="871" y="363"/>
                    <a:pt x="472" y="1039"/>
                  </a:cubicBezTo>
                  <a:lnTo>
                    <a:pt x="1" y="4653"/>
                  </a:lnTo>
                  <a:lnTo>
                    <a:pt x="1" y="4653"/>
                  </a:lnTo>
                  <a:lnTo>
                    <a:pt x="750" y="4641"/>
                  </a:lnTo>
                  <a:lnTo>
                    <a:pt x="1197" y="1620"/>
                  </a:lnTo>
                  <a:cubicBezTo>
                    <a:pt x="1197" y="1620"/>
                    <a:pt x="1475" y="2599"/>
                    <a:pt x="1463" y="3167"/>
                  </a:cubicBezTo>
                  <a:cubicBezTo>
                    <a:pt x="1427" y="3674"/>
                    <a:pt x="1366" y="4170"/>
                    <a:pt x="1270" y="4678"/>
                  </a:cubicBezTo>
                  <a:lnTo>
                    <a:pt x="4630" y="4678"/>
                  </a:lnTo>
                  <a:cubicBezTo>
                    <a:pt x="4533" y="4170"/>
                    <a:pt x="4461" y="3674"/>
                    <a:pt x="4436" y="3167"/>
                  </a:cubicBezTo>
                  <a:cubicBezTo>
                    <a:pt x="4412" y="2599"/>
                    <a:pt x="4702" y="1620"/>
                    <a:pt x="4702" y="1620"/>
                  </a:cubicBezTo>
                  <a:lnTo>
                    <a:pt x="5137" y="4641"/>
                  </a:lnTo>
                  <a:lnTo>
                    <a:pt x="5899" y="4653"/>
                  </a:lnTo>
                  <a:lnTo>
                    <a:pt x="5428" y="1039"/>
                  </a:lnTo>
                  <a:cubicBezTo>
                    <a:pt x="5029" y="363"/>
                    <a:pt x="3385" y="0"/>
                    <a:pt x="3385" y="0"/>
                  </a:cubicBezTo>
                  <a:lnTo>
                    <a:pt x="2950" y="169"/>
                  </a:lnTo>
                  <a:lnTo>
                    <a:pt x="2515" y="0"/>
                  </a:ln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6272965" y="1975867"/>
              <a:ext cx="119693" cy="126995"/>
            </a:xfrm>
            <a:custGeom>
              <a:avLst/>
              <a:gdLst/>
              <a:ahLst/>
              <a:cxnLst/>
              <a:rect l="l" t="t" r="r" b="b"/>
              <a:pathLst>
                <a:path w="4147" h="4400" extrusionOk="0">
                  <a:moveTo>
                    <a:pt x="738" y="0"/>
                  </a:moveTo>
                  <a:cubicBezTo>
                    <a:pt x="484" y="97"/>
                    <a:pt x="231" y="218"/>
                    <a:pt x="1" y="363"/>
                  </a:cubicBezTo>
                  <a:lnTo>
                    <a:pt x="303" y="1354"/>
                  </a:lnTo>
                  <a:cubicBezTo>
                    <a:pt x="315" y="1354"/>
                    <a:pt x="315" y="1366"/>
                    <a:pt x="315" y="1378"/>
                  </a:cubicBezTo>
                  <a:lnTo>
                    <a:pt x="315" y="1354"/>
                  </a:lnTo>
                  <a:lnTo>
                    <a:pt x="351" y="1463"/>
                  </a:lnTo>
                  <a:lnTo>
                    <a:pt x="364" y="1499"/>
                  </a:lnTo>
                  <a:cubicBezTo>
                    <a:pt x="484" y="1958"/>
                    <a:pt x="557" y="2417"/>
                    <a:pt x="581" y="2889"/>
                  </a:cubicBezTo>
                  <a:cubicBezTo>
                    <a:pt x="545" y="3396"/>
                    <a:pt x="484" y="3904"/>
                    <a:pt x="388" y="4400"/>
                  </a:cubicBezTo>
                  <a:lnTo>
                    <a:pt x="3748" y="4400"/>
                  </a:lnTo>
                  <a:cubicBezTo>
                    <a:pt x="3651" y="3904"/>
                    <a:pt x="3591" y="3396"/>
                    <a:pt x="3554" y="2889"/>
                  </a:cubicBezTo>
                  <a:cubicBezTo>
                    <a:pt x="3542" y="2321"/>
                    <a:pt x="3820" y="1354"/>
                    <a:pt x="3820" y="1354"/>
                  </a:cubicBezTo>
                  <a:lnTo>
                    <a:pt x="3820" y="1390"/>
                  </a:lnTo>
                  <a:cubicBezTo>
                    <a:pt x="3820" y="1378"/>
                    <a:pt x="3832" y="1366"/>
                    <a:pt x="3845" y="1354"/>
                  </a:cubicBezTo>
                  <a:lnTo>
                    <a:pt x="4147" y="375"/>
                  </a:lnTo>
                  <a:cubicBezTo>
                    <a:pt x="3905" y="218"/>
                    <a:pt x="3663" y="97"/>
                    <a:pt x="3409" y="0"/>
                  </a:cubicBezTo>
                  <a:cubicBezTo>
                    <a:pt x="3210" y="665"/>
                    <a:pt x="2639" y="997"/>
                    <a:pt x="2069" y="997"/>
                  </a:cubicBezTo>
                  <a:cubicBezTo>
                    <a:pt x="1500" y="997"/>
                    <a:pt x="932" y="665"/>
                    <a:pt x="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0"/>
            <p:cNvSpPr/>
            <p:nvPr/>
          </p:nvSpPr>
          <p:spPr>
            <a:xfrm>
              <a:off x="6881707" y="1962591"/>
              <a:ext cx="165728" cy="168615"/>
            </a:xfrm>
            <a:custGeom>
              <a:avLst/>
              <a:gdLst/>
              <a:ahLst/>
              <a:cxnLst/>
              <a:rect l="l" t="t" r="r" b="b"/>
              <a:pathLst>
                <a:path w="5742" h="5842" extrusionOk="0">
                  <a:moveTo>
                    <a:pt x="25" y="1"/>
                  </a:moveTo>
                  <a:lnTo>
                    <a:pt x="0" y="1004"/>
                  </a:lnTo>
                  <a:lnTo>
                    <a:pt x="1076" y="4860"/>
                  </a:lnTo>
                  <a:cubicBezTo>
                    <a:pt x="1137" y="5101"/>
                    <a:pt x="1257" y="5307"/>
                    <a:pt x="1584" y="5307"/>
                  </a:cubicBezTo>
                  <a:cubicBezTo>
                    <a:pt x="2478" y="5367"/>
                    <a:pt x="3348" y="5512"/>
                    <a:pt x="4219" y="5742"/>
                  </a:cubicBezTo>
                  <a:cubicBezTo>
                    <a:pt x="4460" y="5808"/>
                    <a:pt x="4708" y="5842"/>
                    <a:pt x="4956" y="5842"/>
                  </a:cubicBezTo>
                  <a:cubicBezTo>
                    <a:pt x="5204" y="5842"/>
                    <a:pt x="5452" y="5808"/>
                    <a:pt x="5693" y="5742"/>
                  </a:cubicBezTo>
                  <a:cubicBezTo>
                    <a:pt x="5742" y="3977"/>
                    <a:pt x="2950" y="4074"/>
                    <a:pt x="2273" y="4050"/>
                  </a:cubicBezTo>
                  <a:cubicBezTo>
                    <a:pt x="2164" y="4050"/>
                    <a:pt x="2067" y="3989"/>
                    <a:pt x="2019" y="3893"/>
                  </a:cubicBezTo>
                  <a:lnTo>
                    <a:pt x="436" y="750"/>
                  </a:lnTo>
                  <a:cubicBezTo>
                    <a:pt x="436" y="750"/>
                    <a:pt x="254" y="1"/>
                    <a:pt x="25"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0"/>
            <p:cNvSpPr/>
            <p:nvPr/>
          </p:nvSpPr>
          <p:spPr>
            <a:xfrm>
              <a:off x="6950426" y="2013704"/>
              <a:ext cx="65258" cy="80440"/>
            </a:xfrm>
            <a:custGeom>
              <a:avLst/>
              <a:gdLst/>
              <a:ahLst/>
              <a:cxnLst/>
              <a:rect l="l" t="t" r="r" b="b"/>
              <a:pathLst>
                <a:path w="2261" h="2787" extrusionOk="0">
                  <a:moveTo>
                    <a:pt x="731" y="0"/>
                  </a:moveTo>
                  <a:cubicBezTo>
                    <a:pt x="710" y="0"/>
                    <a:pt x="692" y="2"/>
                    <a:pt x="677" y="6"/>
                  </a:cubicBezTo>
                  <a:cubicBezTo>
                    <a:pt x="472" y="67"/>
                    <a:pt x="97" y="454"/>
                    <a:pt x="49" y="1264"/>
                  </a:cubicBezTo>
                  <a:cubicBezTo>
                    <a:pt x="1" y="2073"/>
                    <a:pt x="895" y="2279"/>
                    <a:pt x="895" y="2279"/>
                  </a:cubicBezTo>
                  <a:lnTo>
                    <a:pt x="895" y="2786"/>
                  </a:lnTo>
                  <a:lnTo>
                    <a:pt x="2261" y="2786"/>
                  </a:lnTo>
                  <a:lnTo>
                    <a:pt x="2261" y="1892"/>
                  </a:lnTo>
                  <a:lnTo>
                    <a:pt x="2007" y="1300"/>
                  </a:lnTo>
                  <a:cubicBezTo>
                    <a:pt x="2007" y="1300"/>
                    <a:pt x="1898" y="442"/>
                    <a:pt x="1886" y="393"/>
                  </a:cubicBezTo>
                  <a:cubicBezTo>
                    <a:pt x="1864" y="348"/>
                    <a:pt x="1015" y="0"/>
                    <a:pt x="731" y="0"/>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0"/>
            <p:cNvSpPr/>
            <p:nvPr/>
          </p:nvSpPr>
          <p:spPr>
            <a:xfrm>
              <a:off x="6949040" y="1985882"/>
              <a:ext cx="94900" cy="87396"/>
            </a:xfrm>
            <a:custGeom>
              <a:avLst/>
              <a:gdLst/>
              <a:ahLst/>
              <a:cxnLst/>
              <a:rect l="l" t="t" r="r" b="b"/>
              <a:pathLst>
                <a:path w="3288" h="3028" extrusionOk="0">
                  <a:moveTo>
                    <a:pt x="1475" y="1"/>
                  </a:moveTo>
                  <a:cubicBezTo>
                    <a:pt x="1416" y="1"/>
                    <a:pt x="1359" y="6"/>
                    <a:pt x="1306" y="16"/>
                  </a:cubicBezTo>
                  <a:cubicBezTo>
                    <a:pt x="641" y="149"/>
                    <a:pt x="0" y="886"/>
                    <a:pt x="883" y="1635"/>
                  </a:cubicBezTo>
                  <a:cubicBezTo>
                    <a:pt x="883" y="1635"/>
                    <a:pt x="1037" y="1419"/>
                    <a:pt x="1211" y="1419"/>
                  </a:cubicBezTo>
                  <a:cubicBezTo>
                    <a:pt x="1254" y="1419"/>
                    <a:pt x="1298" y="1432"/>
                    <a:pt x="1342" y="1466"/>
                  </a:cubicBezTo>
                  <a:cubicBezTo>
                    <a:pt x="1571" y="1635"/>
                    <a:pt x="1463" y="1962"/>
                    <a:pt x="1173" y="2131"/>
                  </a:cubicBezTo>
                  <a:cubicBezTo>
                    <a:pt x="1173" y="2131"/>
                    <a:pt x="1445" y="3028"/>
                    <a:pt x="1968" y="3028"/>
                  </a:cubicBezTo>
                  <a:cubicBezTo>
                    <a:pt x="1985" y="3028"/>
                    <a:pt x="2002" y="3027"/>
                    <a:pt x="2019" y="3025"/>
                  </a:cubicBezTo>
                  <a:cubicBezTo>
                    <a:pt x="2768" y="2904"/>
                    <a:pt x="3288" y="2215"/>
                    <a:pt x="3227" y="1466"/>
                  </a:cubicBezTo>
                  <a:cubicBezTo>
                    <a:pt x="3172" y="611"/>
                    <a:pt x="2147" y="1"/>
                    <a:pt x="1475" y="1"/>
                  </a:cubicBezTo>
                  <a:close/>
                </a:path>
              </a:pathLst>
            </a:custGeom>
            <a:solidFill>
              <a:srgbClr val="004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0"/>
            <p:cNvSpPr/>
            <p:nvPr/>
          </p:nvSpPr>
          <p:spPr>
            <a:xfrm>
              <a:off x="7042176" y="1998263"/>
              <a:ext cx="93515" cy="75851"/>
            </a:xfrm>
            <a:custGeom>
              <a:avLst/>
              <a:gdLst/>
              <a:ahLst/>
              <a:cxnLst/>
              <a:rect l="l" t="t" r="r" b="b"/>
              <a:pathLst>
                <a:path w="3240" h="2628" extrusionOk="0">
                  <a:moveTo>
                    <a:pt x="822" y="1"/>
                  </a:moveTo>
                  <a:cubicBezTo>
                    <a:pt x="356" y="1"/>
                    <a:pt x="0" y="457"/>
                    <a:pt x="0" y="457"/>
                  </a:cubicBezTo>
                  <a:cubicBezTo>
                    <a:pt x="49" y="1291"/>
                    <a:pt x="1088" y="2282"/>
                    <a:pt x="1898" y="2548"/>
                  </a:cubicBezTo>
                  <a:cubicBezTo>
                    <a:pt x="2074" y="2604"/>
                    <a:pt x="2242" y="2627"/>
                    <a:pt x="2392" y="2627"/>
                  </a:cubicBezTo>
                  <a:cubicBezTo>
                    <a:pt x="2922" y="2627"/>
                    <a:pt x="3240" y="2341"/>
                    <a:pt x="2986" y="2209"/>
                  </a:cubicBezTo>
                  <a:cubicBezTo>
                    <a:pt x="2647" y="2040"/>
                    <a:pt x="2188" y="1134"/>
                    <a:pt x="1463" y="324"/>
                  </a:cubicBezTo>
                  <a:cubicBezTo>
                    <a:pt x="1242" y="85"/>
                    <a:pt x="1022" y="1"/>
                    <a:pt x="822" y="1"/>
                  </a:cubicBezTo>
                  <a:close/>
                </a:path>
              </a:pathLst>
            </a:custGeom>
            <a:solidFill>
              <a:srgbClr val="004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0"/>
            <p:cNvSpPr/>
            <p:nvPr/>
          </p:nvSpPr>
          <p:spPr>
            <a:xfrm>
              <a:off x="6976228" y="2073881"/>
              <a:ext cx="23061" cy="20261"/>
            </a:xfrm>
            <a:custGeom>
              <a:avLst/>
              <a:gdLst/>
              <a:ahLst/>
              <a:cxnLst/>
              <a:rect l="l" t="t" r="r" b="b"/>
              <a:pathLst>
                <a:path w="799" h="702" extrusionOk="0">
                  <a:moveTo>
                    <a:pt x="799" y="0"/>
                  </a:moveTo>
                  <a:lnTo>
                    <a:pt x="799" y="0"/>
                  </a:lnTo>
                  <a:cubicBezTo>
                    <a:pt x="601" y="178"/>
                    <a:pt x="193" y="195"/>
                    <a:pt x="51" y="195"/>
                  </a:cubicBezTo>
                  <a:cubicBezTo>
                    <a:pt x="19" y="195"/>
                    <a:pt x="1" y="194"/>
                    <a:pt x="1" y="194"/>
                  </a:cubicBezTo>
                  <a:lnTo>
                    <a:pt x="1" y="701"/>
                  </a:lnTo>
                  <a:lnTo>
                    <a:pt x="267" y="701"/>
                  </a:lnTo>
                  <a:lnTo>
                    <a:pt x="267" y="399"/>
                  </a:lnTo>
                  <a:cubicBezTo>
                    <a:pt x="629" y="387"/>
                    <a:pt x="799" y="1"/>
                    <a:pt x="799" y="0"/>
                  </a:cubicBezTo>
                  <a:close/>
                </a:path>
              </a:pathLst>
            </a:custGeom>
            <a:solidFill>
              <a:srgbClr val="ED7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6952879" y="2299925"/>
              <a:ext cx="151759" cy="341905"/>
            </a:xfrm>
            <a:custGeom>
              <a:avLst/>
              <a:gdLst/>
              <a:ahLst/>
              <a:cxnLst/>
              <a:rect l="l" t="t" r="r" b="b"/>
              <a:pathLst>
                <a:path w="5258" h="11846" extrusionOk="0">
                  <a:moveTo>
                    <a:pt x="0" y="1"/>
                  </a:moveTo>
                  <a:lnTo>
                    <a:pt x="218" y="3"/>
                  </a:lnTo>
                  <a:lnTo>
                    <a:pt x="218" y="3"/>
                  </a:lnTo>
                  <a:cubicBezTo>
                    <a:pt x="218" y="2"/>
                    <a:pt x="218" y="1"/>
                    <a:pt x="218" y="1"/>
                  </a:cubicBezTo>
                  <a:close/>
                  <a:moveTo>
                    <a:pt x="218" y="3"/>
                  </a:moveTo>
                  <a:cubicBezTo>
                    <a:pt x="226" y="126"/>
                    <a:pt x="549" y="5006"/>
                    <a:pt x="943" y="6044"/>
                  </a:cubicBezTo>
                  <a:cubicBezTo>
                    <a:pt x="1354" y="7108"/>
                    <a:pt x="3928" y="11846"/>
                    <a:pt x="3928" y="11846"/>
                  </a:cubicBezTo>
                  <a:lnTo>
                    <a:pt x="5258" y="11556"/>
                  </a:lnTo>
                  <a:lnTo>
                    <a:pt x="3360" y="5863"/>
                  </a:lnTo>
                  <a:cubicBezTo>
                    <a:pt x="3359" y="5895"/>
                    <a:pt x="3356" y="5911"/>
                    <a:pt x="3351" y="5911"/>
                  </a:cubicBezTo>
                  <a:cubicBezTo>
                    <a:pt x="3307" y="5911"/>
                    <a:pt x="3138" y="4428"/>
                    <a:pt x="3566" y="2926"/>
                  </a:cubicBezTo>
                  <a:cubicBezTo>
                    <a:pt x="3832" y="1959"/>
                    <a:pt x="3747" y="943"/>
                    <a:pt x="3324" y="37"/>
                  </a:cubicBezTo>
                  <a:lnTo>
                    <a:pt x="218" y="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6866007" y="2278827"/>
              <a:ext cx="181776" cy="375559"/>
            </a:xfrm>
            <a:custGeom>
              <a:avLst/>
              <a:gdLst/>
              <a:ahLst/>
              <a:cxnLst/>
              <a:rect l="l" t="t" r="r" b="b"/>
              <a:pathLst>
                <a:path w="6298" h="13012" extrusionOk="0">
                  <a:moveTo>
                    <a:pt x="2995" y="0"/>
                  </a:moveTo>
                  <a:cubicBezTo>
                    <a:pt x="2736" y="0"/>
                    <a:pt x="2553" y="33"/>
                    <a:pt x="2503" y="115"/>
                  </a:cubicBezTo>
                  <a:cubicBezTo>
                    <a:pt x="2249" y="526"/>
                    <a:pt x="49" y="5252"/>
                    <a:pt x="25" y="5506"/>
                  </a:cubicBezTo>
                  <a:cubicBezTo>
                    <a:pt x="1" y="5760"/>
                    <a:pt x="774" y="13012"/>
                    <a:pt x="774" y="13012"/>
                  </a:cubicBezTo>
                  <a:lnTo>
                    <a:pt x="2104" y="13012"/>
                  </a:lnTo>
                  <a:lnTo>
                    <a:pt x="2333" y="6135"/>
                  </a:lnTo>
                  <a:cubicBezTo>
                    <a:pt x="2333" y="6135"/>
                    <a:pt x="2986" y="5059"/>
                    <a:pt x="4581" y="3488"/>
                  </a:cubicBezTo>
                  <a:cubicBezTo>
                    <a:pt x="6177" y="1916"/>
                    <a:pt x="6298" y="526"/>
                    <a:pt x="6298" y="526"/>
                  </a:cubicBezTo>
                  <a:cubicBezTo>
                    <a:pt x="6298" y="526"/>
                    <a:pt x="4031" y="0"/>
                    <a:pt x="29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0"/>
            <p:cNvSpPr/>
            <p:nvPr/>
          </p:nvSpPr>
          <p:spPr>
            <a:xfrm>
              <a:off x="6919717" y="2092006"/>
              <a:ext cx="140964" cy="222761"/>
            </a:xfrm>
            <a:custGeom>
              <a:avLst/>
              <a:gdLst/>
              <a:ahLst/>
              <a:cxnLst/>
              <a:rect l="l" t="t" r="r" b="b"/>
              <a:pathLst>
                <a:path w="4884" h="7718" extrusionOk="0">
                  <a:moveTo>
                    <a:pt x="3458" y="1"/>
                  </a:moveTo>
                  <a:lnTo>
                    <a:pt x="1838" y="49"/>
                  </a:lnTo>
                  <a:cubicBezTo>
                    <a:pt x="1645" y="61"/>
                    <a:pt x="1149" y="569"/>
                    <a:pt x="762" y="1053"/>
                  </a:cubicBezTo>
                  <a:cubicBezTo>
                    <a:pt x="158" y="1802"/>
                    <a:pt x="1" y="2648"/>
                    <a:pt x="521" y="3494"/>
                  </a:cubicBezTo>
                  <a:cubicBezTo>
                    <a:pt x="1330" y="4799"/>
                    <a:pt x="194" y="7289"/>
                    <a:pt x="194" y="7289"/>
                  </a:cubicBezTo>
                  <a:cubicBezTo>
                    <a:pt x="856" y="7576"/>
                    <a:pt x="1561" y="7718"/>
                    <a:pt x="2268" y="7718"/>
                  </a:cubicBezTo>
                  <a:cubicBezTo>
                    <a:pt x="2904" y="7718"/>
                    <a:pt x="3540" y="7603"/>
                    <a:pt x="4147" y="7374"/>
                  </a:cubicBezTo>
                  <a:lnTo>
                    <a:pt x="4570" y="7205"/>
                  </a:lnTo>
                  <a:cubicBezTo>
                    <a:pt x="4449" y="6890"/>
                    <a:pt x="3784" y="3796"/>
                    <a:pt x="4364" y="1874"/>
                  </a:cubicBezTo>
                  <a:cubicBezTo>
                    <a:pt x="4884" y="110"/>
                    <a:pt x="3458" y="1"/>
                    <a:pt x="3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0"/>
            <p:cNvSpPr/>
            <p:nvPr/>
          </p:nvSpPr>
          <p:spPr>
            <a:xfrm>
              <a:off x="6865660" y="2303070"/>
              <a:ext cx="76774" cy="351314"/>
            </a:xfrm>
            <a:custGeom>
              <a:avLst/>
              <a:gdLst/>
              <a:ahLst/>
              <a:cxnLst/>
              <a:rect l="l" t="t" r="r" b="b"/>
              <a:pathLst>
                <a:path w="2660" h="12172" extrusionOk="0">
                  <a:moveTo>
                    <a:pt x="2128" y="1"/>
                  </a:moveTo>
                  <a:cubicBezTo>
                    <a:pt x="1427" y="1439"/>
                    <a:pt x="37" y="4461"/>
                    <a:pt x="25" y="4666"/>
                  </a:cubicBezTo>
                  <a:cubicBezTo>
                    <a:pt x="0" y="4932"/>
                    <a:pt x="786" y="12172"/>
                    <a:pt x="786" y="12172"/>
                  </a:cubicBezTo>
                  <a:lnTo>
                    <a:pt x="1064" y="12172"/>
                  </a:lnTo>
                  <a:lnTo>
                    <a:pt x="496" y="4714"/>
                  </a:lnTo>
                  <a:cubicBezTo>
                    <a:pt x="593" y="4569"/>
                    <a:pt x="919" y="3965"/>
                    <a:pt x="1898" y="2067"/>
                  </a:cubicBezTo>
                  <a:cubicBezTo>
                    <a:pt x="2212" y="1463"/>
                    <a:pt x="2466" y="834"/>
                    <a:pt x="2660" y="182"/>
                  </a:cubicBezTo>
                  <a:cubicBezTo>
                    <a:pt x="2478" y="133"/>
                    <a:pt x="2297" y="73"/>
                    <a:pt x="21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0"/>
            <p:cNvSpPr/>
            <p:nvPr/>
          </p:nvSpPr>
          <p:spPr>
            <a:xfrm>
              <a:off x="6924624" y="2138762"/>
              <a:ext cx="82691" cy="169914"/>
            </a:xfrm>
            <a:custGeom>
              <a:avLst/>
              <a:gdLst/>
              <a:ahLst/>
              <a:cxnLst/>
              <a:rect l="l" t="t" r="r" b="b"/>
              <a:pathLst>
                <a:path w="2865" h="5887" extrusionOk="0">
                  <a:moveTo>
                    <a:pt x="2865" y="1"/>
                  </a:moveTo>
                  <a:lnTo>
                    <a:pt x="48" y="641"/>
                  </a:lnTo>
                  <a:cubicBezTo>
                    <a:pt x="0" y="1076"/>
                    <a:pt x="109" y="1511"/>
                    <a:pt x="351" y="1874"/>
                  </a:cubicBezTo>
                  <a:cubicBezTo>
                    <a:pt x="1160" y="3179"/>
                    <a:pt x="24" y="5681"/>
                    <a:pt x="24" y="5681"/>
                  </a:cubicBezTo>
                  <a:cubicBezTo>
                    <a:pt x="218" y="5754"/>
                    <a:pt x="411" y="5826"/>
                    <a:pt x="617" y="5887"/>
                  </a:cubicBezTo>
                  <a:cubicBezTo>
                    <a:pt x="1330" y="3421"/>
                    <a:pt x="834" y="1656"/>
                    <a:pt x="1499" y="1403"/>
                  </a:cubicBezTo>
                  <a:cubicBezTo>
                    <a:pt x="2405" y="1064"/>
                    <a:pt x="2865" y="1"/>
                    <a:pt x="28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6775671" y="2018755"/>
              <a:ext cx="231650" cy="163939"/>
            </a:xfrm>
            <a:custGeom>
              <a:avLst/>
              <a:gdLst/>
              <a:ahLst/>
              <a:cxnLst/>
              <a:rect l="l" t="t" r="r" b="b"/>
              <a:pathLst>
                <a:path w="8026" h="5680" extrusionOk="0">
                  <a:moveTo>
                    <a:pt x="290" y="1"/>
                  </a:moveTo>
                  <a:cubicBezTo>
                    <a:pt x="0" y="1"/>
                    <a:pt x="447" y="895"/>
                    <a:pt x="580" y="1137"/>
                  </a:cubicBezTo>
                  <a:cubicBezTo>
                    <a:pt x="580" y="1137"/>
                    <a:pt x="3167" y="5440"/>
                    <a:pt x="3916" y="5669"/>
                  </a:cubicBezTo>
                  <a:cubicBezTo>
                    <a:pt x="3937" y="5676"/>
                    <a:pt x="3965" y="5679"/>
                    <a:pt x="4000" y="5679"/>
                  </a:cubicBezTo>
                  <a:cubicBezTo>
                    <a:pt x="4512" y="5679"/>
                    <a:pt x="6401" y="4959"/>
                    <a:pt x="7228" y="4823"/>
                  </a:cubicBezTo>
                  <a:cubicBezTo>
                    <a:pt x="7699" y="4739"/>
                    <a:pt x="8026" y="4316"/>
                    <a:pt x="7989" y="3844"/>
                  </a:cubicBezTo>
                  <a:cubicBezTo>
                    <a:pt x="7935" y="3348"/>
                    <a:pt x="7428" y="2919"/>
                    <a:pt x="6942" y="2919"/>
                  </a:cubicBezTo>
                  <a:cubicBezTo>
                    <a:pt x="6884" y="2919"/>
                    <a:pt x="6826" y="2925"/>
                    <a:pt x="6769" y="2938"/>
                  </a:cubicBezTo>
                  <a:lnTo>
                    <a:pt x="3868" y="3844"/>
                  </a:lnTo>
                  <a:cubicBezTo>
                    <a:pt x="3868" y="3844"/>
                    <a:pt x="1402" y="1294"/>
                    <a:pt x="858" y="714"/>
                  </a:cubicBezTo>
                  <a:cubicBezTo>
                    <a:pt x="858" y="714"/>
                    <a:pt x="629" y="1"/>
                    <a:pt x="290"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6839483" y="2654345"/>
              <a:ext cx="86905" cy="25514"/>
            </a:xfrm>
            <a:custGeom>
              <a:avLst/>
              <a:gdLst/>
              <a:ahLst/>
              <a:cxnLst/>
              <a:rect l="l" t="t" r="r" b="b"/>
              <a:pathLst>
                <a:path w="3011" h="884" extrusionOk="0">
                  <a:moveTo>
                    <a:pt x="1729" y="1"/>
                  </a:moveTo>
                  <a:cubicBezTo>
                    <a:pt x="1488" y="182"/>
                    <a:pt x="787" y="327"/>
                    <a:pt x="424" y="448"/>
                  </a:cubicBezTo>
                  <a:cubicBezTo>
                    <a:pt x="315" y="472"/>
                    <a:pt x="218" y="521"/>
                    <a:pt x="134" y="581"/>
                  </a:cubicBezTo>
                  <a:cubicBezTo>
                    <a:pt x="1" y="666"/>
                    <a:pt x="61" y="871"/>
                    <a:pt x="218" y="883"/>
                  </a:cubicBezTo>
                  <a:lnTo>
                    <a:pt x="2781" y="883"/>
                  </a:lnTo>
                  <a:cubicBezTo>
                    <a:pt x="2902" y="883"/>
                    <a:pt x="2986" y="799"/>
                    <a:pt x="2986" y="678"/>
                  </a:cubicBezTo>
                  <a:cubicBezTo>
                    <a:pt x="2998" y="521"/>
                    <a:pt x="2998" y="267"/>
                    <a:pt x="30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0"/>
            <p:cNvSpPr/>
            <p:nvPr/>
          </p:nvSpPr>
          <p:spPr>
            <a:xfrm>
              <a:off x="7022925" y="2633074"/>
              <a:ext cx="84509" cy="43063"/>
            </a:xfrm>
            <a:custGeom>
              <a:avLst/>
              <a:gdLst/>
              <a:ahLst/>
              <a:cxnLst/>
              <a:rect l="l" t="t" r="r" b="b"/>
              <a:pathLst>
                <a:path w="2928" h="1492" extrusionOk="0">
                  <a:moveTo>
                    <a:pt x="2783" y="1"/>
                  </a:moveTo>
                  <a:lnTo>
                    <a:pt x="1526" y="291"/>
                  </a:lnTo>
                  <a:cubicBezTo>
                    <a:pt x="1320" y="520"/>
                    <a:pt x="692" y="823"/>
                    <a:pt x="353" y="1016"/>
                  </a:cubicBezTo>
                  <a:cubicBezTo>
                    <a:pt x="269" y="1064"/>
                    <a:pt x="184" y="1137"/>
                    <a:pt x="111" y="1209"/>
                  </a:cubicBezTo>
                  <a:cubicBezTo>
                    <a:pt x="1" y="1320"/>
                    <a:pt x="83" y="1492"/>
                    <a:pt x="218" y="1492"/>
                  </a:cubicBezTo>
                  <a:cubicBezTo>
                    <a:pt x="231" y="1492"/>
                    <a:pt x="243" y="1490"/>
                    <a:pt x="256" y="1487"/>
                  </a:cubicBezTo>
                  <a:lnTo>
                    <a:pt x="2758" y="907"/>
                  </a:lnTo>
                  <a:cubicBezTo>
                    <a:pt x="2867" y="883"/>
                    <a:pt x="2928" y="774"/>
                    <a:pt x="2903" y="665"/>
                  </a:cubicBezTo>
                  <a:cubicBezTo>
                    <a:pt x="2879" y="508"/>
                    <a:pt x="2819" y="255"/>
                    <a:pt x="2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6800434" y="2039680"/>
              <a:ext cx="204808" cy="100528"/>
            </a:xfrm>
            <a:custGeom>
              <a:avLst/>
              <a:gdLst/>
              <a:ahLst/>
              <a:cxnLst/>
              <a:rect l="l" t="t" r="r" b="b"/>
              <a:pathLst>
                <a:path w="7096" h="3483" extrusionOk="0">
                  <a:moveTo>
                    <a:pt x="0" y="1"/>
                  </a:moveTo>
                  <a:cubicBezTo>
                    <a:pt x="0" y="1"/>
                    <a:pt x="0" y="1"/>
                    <a:pt x="0" y="1"/>
                  </a:cubicBezTo>
                  <a:cubicBezTo>
                    <a:pt x="1" y="1"/>
                    <a:pt x="1" y="2"/>
                    <a:pt x="1" y="2"/>
                  </a:cubicBezTo>
                  <a:lnTo>
                    <a:pt x="1" y="2"/>
                  </a:lnTo>
                  <a:cubicBezTo>
                    <a:pt x="1" y="1"/>
                    <a:pt x="0" y="1"/>
                    <a:pt x="0" y="1"/>
                  </a:cubicBezTo>
                  <a:close/>
                  <a:moveTo>
                    <a:pt x="1" y="2"/>
                  </a:moveTo>
                  <a:cubicBezTo>
                    <a:pt x="62" y="79"/>
                    <a:pt x="2402" y="3470"/>
                    <a:pt x="3046" y="3482"/>
                  </a:cubicBezTo>
                  <a:cubicBezTo>
                    <a:pt x="3053" y="3482"/>
                    <a:pt x="3060" y="3482"/>
                    <a:pt x="3068" y="3482"/>
                  </a:cubicBezTo>
                  <a:cubicBezTo>
                    <a:pt x="3586" y="3482"/>
                    <a:pt x="5407" y="2839"/>
                    <a:pt x="6475" y="2839"/>
                  </a:cubicBezTo>
                  <a:cubicBezTo>
                    <a:pt x="6737" y="2839"/>
                    <a:pt x="6954" y="2878"/>
                    <a:pt x="7095" y="2974"/>
                  </a:cubicBezTo>
                  <a:cubicBezTo>
                    <a:pt x="6978" y="2537"/>
                    <a:pt x="6522" y="2194"/>
                    <a:pt x="6076" y="2194"/>
                  </a:cubicBezTo>
                  <a:cubicBezTo>
                    <a:pt x="6016" y="2194"/>
                    <a:pt x="5957" y="2200"/>
                    <a:pt x="5899" y="2213"/>
                  </a:cubicBezTo>
                  <a:lnTo>
                    <a:pt x="2998" y="3119"/>
                  </a:lnTo>
                  <a:cubicBezTo>
                    <a:pt x="2998" y="3119"/>
                    <a:pt x="548" y="585"/>
                    <a:pt x="1" y="2"/>
                  </a:cubicBezTo>
                  <a:close/>
                </a:path>
              </a:pathLst>
            </a:custGeom>
            <a:solidFill>
              <a:srgbClr val="ED7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7036230" y="2009693"/>
              <a:ext cx="12613" cy="23061"/>
            </a:xfrm>
            <a:custGeom>
              <a:avLst/>
              <a:gdLst/>
              <a:ahLst/>
              <a:cxnLst/>
              <a:rect l="l" t="t" r="r" b="b"/>
              <a:pathLst>
                <a:path w="437" h="799" extrusionOk="0">
                  <a:moveTo>
                    <a:pt x="182" y="0"/>
                  </a:moveTo>
                  <a:lnTo>
                    <a:pt x="1" y="37"/>
                  </a:lnTo>
                  <a:cubicBezTo>
                    <a:pt x="134" y="266"/>
                    <a:pt x="206" y="532"/>
                    <a:pt x="194" y="798"/>
                  </a:cubicBezTo>
                  <a:lnTo>
                    <a:pt x="436" y="762"/>
                  </a:lnTo>
                  <a:cubicBezTo>
                    <a:pt x="436" y="762"/>
                    <a:pt x="412" y="73"/>
                    <a:pt x="1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0"/>
            <p:cNvSpPr/>
            <p:nvPr/>
          </p:nvSpPr>
          <p:spPr>
            <a:xfrm>
              <a:off x="5890293" y="2095152"/>
              <a:ext cx="691805" cy="219124"/>
            </a:xfrm>
            <a:custGeom>
              <a:avLst/>
              <a:gdLst/>
              <a:ahLst/>
              <a:cxnLst/>
              <a:rect l="l" t="t" r="r" b="b"/>
              <a:pathLst>
                <a:path w="23969" h="7592" extrusionOk="0">
                  <a:moveTo>
                    <a:pt x="1101" y="1"/>
                  </a:moveTo>
                  <a:cubicBezTo>
                    <a:pt x="496" y="1"/>
                    <a:pt x="1" y="484"/>
                    <a:pt x="1" y="1101"/>
                  </a:cubicBezTo>
                  <a:lnTo>
                    <a:pt x="1" y="6491"/>
                  </a:lnTo>
                  <a:cubicBezTo>
                    <a:pt x="1" y="7096"/>
                    <a:pt x="496" y="7591"/>
                    <a:pt x="1101" y="7591"/>
                  </a:cubicBezTo>
                  <a:lnTo>
                    <a:pt x="22869" y="7591"/>
                  </a:lnTo>
                  <a:cubicBezTo>
                    <a:pt x="23473" y="7591"/>
                    <a:pt x="23969" y="7096"/>
                    <a:pt x="23969" y="6491"/>
                  </a:cubicBezTo>
                  <a:lnTo>
                    <a:pt x="23969" y="1101"/>
                  </a:lnTo>
                  <a:cubicBezTo>
                    <a:pt x="23969" y="484"/>
                    <a:pt x="23473" y="1"/>
                    <a:pt x="22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0"/>
            <p:cNvSpPr/>
            <p:nvPr/>
          </p:nvSpPr>
          <p:spPr>
            <a:xfrm>
              <a:off x="6168660" y="2167017"/>
              <a:ext cx="50625" cy="46382"/>
            </a:xfrm>
            <a:custGeom>
              <a:avLst/>
              <a:gdLst/>
              <a:ahLst/>
              <a:cxnLst/>
              <a:rect l="l" t="t" r="r" b="b"/>
              <a:pathLst>
                <a:path w="1754" h="1607" extrusionOk="0">
                  <a:moveTo>
                    <a:pt x="882" y="1"/>
                  </a:moveTo>
                  <a:cubicBezTo>
                    <a:pt x="856" y="1"/>
                    <a:pt x="829" y="13"/>
                    <a:pt x="811" y="37"/>
                  </a:cubicBezTo>
                  <a:lnTo>
                    <a:pt x="666" y="496"/>
                  </a:lnTo>
                  <a:cubicBezTo>
                    <a:pt x="654" y="520"/>
                    <a:pt x="617" y="545"/>
                    <a:pt x="593" y="545"/>
                  </a:cubicBezTo>
                  <a:lnTo>
                    <a:pt x="110" y="545"/>
                  </a:lnTo>
                  <a:cubicBezTo>
                    <a:pt x="37" y="545"/>
                    <a:pt x="1" y="641"/>
                    <a:pt x="61" y="690"/>
                  </a:cubicBezTo>
                  <a:lnTo>
                    <a:pt x="448" y="968"/>
                  </a:lnTo>
                  <a:cubicBezTo>
                    <a:pt x="472" y="980"/>
                    <a:pt x="484" y="1016"/>
                    <a:pt x="484" y="1052"/>
                  </a:cubicBezTo>
                  <a:lnTo>
                    <a:pt x="327" y="1499"/>
                  </a:lnTo>
                  <a:cubicBezTo>
                    <a:pt x="308" y="1557"/>
                    <a:pt x="357" y="1607"/>
                    <a:pt x="409" y="1607"/>
                  </a:cubicBezTo>
                  <a:cubicBezTo>
                    <a:pt x="422" y="1607"/>
                    <a:pt x="436" y="1604"/>
                    <a:pt x="448" y="1596"/>
                  </a:cubicBezTo>
                  <a:lnTo>
                    <a:pt x="835" y="1306"/>
                  </a:lnTo>
                  <a:cubicBezTo>
                    <a:pt x="847" y="1300"/>
                    <a:pt x="862" y="1297"/>
                    <a:pt x="877" y="1297"/>
                  </a:cubicBezTo>
                  <a:cubicBezTo>
                    <a:pt x="892" y="1297"/>
                    <a:pt x="907" y="1300"/>
                    <a:pt x="920" y="1306"/>
                  </a:cubicBezTo>
                  <a:lnTo>
                    <a:pt x="1306" y="1596"/>
                  </a:lnTo>
                  <a:cubicBezTo>
                    <a:pt x="1319" y="1604"/>
                    <a:pt x="1332" y="1607"/>
                    <a:pt x="1346" y="1607"/>
                  </a:cubicBezTo>
                  <a:cubicBezTo>
                    <a:pt x="1397" y="1607"/>
                    <a:pt x="1446" y="1557"/>
                    <a:pt x="1427" y="1499"/>
                  </a:cubicBezTo>
                  <a:lnTo>
                    <a:pt x="1270" y="1052"/>
                  </a:lnTo>
                  <a:cubicBezTo>
                    <a:pt x="1270" y="1016"/>
                    <a:pt x="1282" y="980"/>
                    <a:pt x="1306" y="968"/>
                  </a:cubicBezTo>
                  <a:lnTo>
                    <a:pt x="1693" y="690"/>
                  </a:lnTo>
                  <a:cubicBezTo>
                    <a:pt x="1754" y="641"/>
                    <a:pt x="1717" y="545"/>
                    <a:pt x="1645" y="545"/>
                  </a:cubicBezTo>
                  <a:lnTo>
                    <a:pt x="1161" y="545"/>
                  </a:lnTo>
                  <a:cubicBezTo>
                    <a:pt x="1137" y="545"/>
                    <a:pt x="1101" y="520"/>
                    <a:pt x="1089" y="496"/>
                  </a:cubicBezTo>
                  <a:lnTo>
                    <a:pt x="944" y="37"/>
                  </a:lnTo>
                  <a:cubicBezTo>
                    <a:pt x="932" y="13"/>
                    <a:pt x="907" y="1"/>
                    <a:pt x="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0"/>
            <p:cNvSpPr/>
            <p:nvPr/>
          </p:nvSpPr>
          <p:spPr>
            <a:xfrm>
              <a:off x="6245431" y="2167017"/>
              <a:ext cx="50250" cy="46382"/>
            </a:xfrm>
            <a:custGeom>
              <a:avLst/>
              <a:gdLst/>
              <a:ahLst/>
              <a:cxnLst/>
              <a:rect l="l" t="t" r="r" b="b"/>
              <a:pathLst>
                <a:path w="1741" h="1607" extrusionOk="0">
                  <a:moveTo>
                    <a:pt x="869" y="1"/>
                  </a:moveTo>
                  <a:cubicBezTo>
                    <a:pt x="843" y="1"/>
                    <a:pt x="816" y="13"/>
                    <a:pt x="798" y="37"/>
                  </a:cubicBezTo>
                  <a:lnTo>
                    <a:pt x="653" y="496"/>
                  </a:lnTo>
                  <a:cubicBezTo>
                    <a:pt x="641" y="520"/>
                    <a:pt x="604" y="545"/>
                    <a:pt x="580" y="545"/>
                  </a:cubicBezTo>
                  <a:lnTo>
                    <a:pt x="97" y="545"/>
                  </a:lnTo>
                  <a:cubicBezTo>
                    <a:pt x="24" y="545"/>
                    <a:pt x="0" y="641"/>
                    <a:pt x="60" y="690"/>
                  </a:cubicBezTo>
                  <a:lnTo>
                    <a:pt x="435" y="968"/>
                  </a:lnTo>
                  <a:cubicBezTo>
                    <a:pt x="471" y="980"/>
                    <a:pt x="484" y="1016"/>
                    <a:pt x="471" y="1052"/>
                  </a:cubicBezTo>
                  <a:lnTo>
                    <a:pt x="314" y="1499"/>
                  </a:lnTo>
                  <a:cubicBezTo>
                    <a:pt x="295" y="1557"/>
                    <a:pt x="345" y="1607"/>
                    <a:pt x="396" y="1607"/>
                  </a:cubicBezTo>
                  <a:cubicBezTo>
                    <a:pt x="409" y="1607"/>
                    <a:pt x="423" y="1604"/>
                    <a:pt x="435" y="1596"/>
                  </a:cubicBezTo>
                  <a:lnTo>
                    <a:pt x="822" y="1306"/>
                  </a:lnTo>
                  <a:cubicBezTo>
                    <a:pt x="834" y="1300"/>
                    <a:pt x="849" y="1297"/>
                    <a:pt x="866" y="1297"/>
                  </a:cubicBezTo>
                  <a:cubicBezTo>
                    <a:pt x="882" y="1297"/>
                    <a:pt x="901" y="1300"/>
                    <a:pt x="919" y="1306"/>
                  </a:cubicBezTo>
                  <a:lnTo>
                    <a:pt x="1305" y="1596"/>
                  </a:lnTo>
                  <a:cubicBezTo>
                    <a:pt x="1318" y="1604"/>
                    <a:pt x="1331" y="1607"/>
                    <a:pt x="1343" y="1607"/>
                  </a:cubicBezTo>
                  <a:cubicBezTo>
                    <a:pt x="1392" y="1607"/>
                    <a:pt x="1433" y="1557"/>
                    <a:pt x="1414" y="1499"/>
                  </a:cubicBezTo>
                  <a:lnTo>
                    <a:pt x="1269" y="1052"/>
                  </a:lnTo>
                  <a:cubicBezTo>
                    <a:pt x="1257" y="1016"/>
                    <a:pt x="1269" y="992"/>
                    <a:pt x="1293" y="968"/>
                  </a:cubicBezTo>
                  <a:lnTo>
                    <a:pt x="1680" y="690"/>
                  </a:lnTo>
                  <a:cubicBezTo>
                    <a:pt x="1741" y="641"/>
                    <a:pt x="1716" y="545"/>
                    <a:pt x="1632" y="545"/>
                  </a:cubicBezTo>
                  <a:lnTo>
                    <a:pt x="1160" y="545"/>
                  </a:lnTo>
                  <a:cubicBezTo>
                    <a:pt x="1124" y="545"/>
                    <a:pt x="1100" y="520"/>
                    <a:pt x="1088" y="496"/>
                  </a:cubicBezTo>
                  <a:lnTo>
                    <a:pt x="931" y="37"/>
                  </a:lnTo>
                  <a:cubicBezTo>
                    <a:pt x="919" y="13"/>
                    <a:pt x="894" y="1"/>
                    <a:pt x="8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0"/>
            <p:cNvSpPr/>
            <p:nvPr/>
          </p:nvSpPr>
          <p:spPr>
            <a:xfrm>
              <a:off x="6321827" y="2167017"/>
              <a:ext cx="50596" cy="46382"/>
            </a:xfrm>
            <a:custGeom>
              <a:avLst/>
              <a:gdLst/>
              <a:ahLst/>
              <a:cxnLst/>
              <a:rect l="l" t="t" r="r" b="b"/>
              <a:pathLst>
                <a:path w="1753" h="1607" extrusionOk="0">
                  <a:moveTo>
                    <a:pt x="872" y="1"/>
                  </a:moveTo>
                  <a:cubicBezTo>
                    <a:pt x="846" y="1"/>
                    <a:pt x="822" y="13"/>
                    <a:pt x="810" y="37"/>
                  </a:cubicBezTo>
                  <a:lnTo>
                    <a:pt x="653" y="496"/>
                  </a:lnTo>
                  <a:cubicBezTo>
                    <a:pt x="641" y="520"/>
                    <a:pt x="617" y="545"/>
                    <a:pt x="580" y="545"/>
                  </a:cubicBezTo>
                  <a:lnTo>
                    <a:pt x="109" y="545"/>
                  </a:lnTo>
                  <a:cubicBezTo>
                    <a:pt x="36" y="545"/>
                    <a:pt x="0" y="641"/>
                    <a:pt x="61" y="690"/>
                  </a:cubicBezTo>
                  <a:lnTo>
                    <a:pt x="447" y="968"/>
                  </a:lnTo>
                  <a:cubicBezTo>
                    <a:pt x="471" y="992"/>
                    <a:pt x="484" y="1016"/>
                    <a:pt x="471" y="1052"/>
                  </a:cubicBezTo>
                  <a:lnTo>
                    <a:pt x="326" y="1499"/>
                  </a:lnTo>
                  <a:cubicBezTo>
                    <a:pt x="307" y="1557"/>
                    <a:pt x="357" y="1607"/>
                    <a:pt x="408" y="1607"/>
                  </a:cubicBezTo>
                  <a:cubicBezTo>
                    <a:pt x="421" y="1607"/>
                    <a:pt x="435" y="1604"/>
                    <a:pt x="447" y="1596"/>
                  </a:cubicBezTo>
                  <a:lnTo>
                    <a:pt x="834" y="1306"/>
                  </a:lnTo>
                  <a:cubicBezTo>
                    <a:pt x="846" y="1300"/>
                    <a:pt x="861" y="1297"/>
                    <a:pt x="876" y="1297"/>
                  </a:cubicBezTo>
                  <a:cubicBezTo>
                    <a:pt x="891" y="1297"/>
                    <a:pt x="907" y="1300"/>
                    <a:pt x="919" y="1306"/>
                  </a:cubicBezTo>
                  <a:lnTo>
                    <a:pt x="1305" y="1596"/>
                  </a:lnTo>
                  <a:cubicBezTo>
                    <a:pt x="1318" y="1604"/>
                    <a:pt x="1331" y="1607"/>
                    <a:pt x="1345" y="1607"/>
                  </a:cubicBezTo>
                  <a:cubicBezTo>
                    <a:pt x="1396" y="1607"/>
                    <a:pt x="1446" y="1557"/>
                    <a:pt x="1426" y="1499"/>
                  </a:cubicBezTo>
                  <a:lnTo>
                    <a:pt x="1269" y="1052"/>
                  </a:lnTo>
                  <a:cubicBezTo>
                    <a:pt x="1257" y="1016"/>
                    <a:pt x="1269" y="980"/>
                    <a:pt x="1305" y="968"/>
                  </a:cubicBezTo>
                  <a:lnTo>
                    <a:pt x="1692" y="690"/>
                  </a:lnTo>
                  <a:cubicBezTo>
                    <a:pt x="1753" y="641"/>
                    <a:pt x="1716" y="545"/>
                    <a:pt x="1644" y="545"/>
                  </a:cubicBezTo>
                  <a:lnTo>
                    <a:pt x="1160" y="545"/>
                  </a:lnTo>
                  <a:cubicBezTo>
                    <a:pt x="1136" y="545"/>
                    <a:pt x="1100" y="520"/>
                    <a:pt x="1088" y="496"/>
                  </a:cubicBezTo>
                  <a:lnTo>
                    <a:pt x="943" y="37"/>
                  </a:lnTo>
                  <a:cubicBezTo>
                    <a:pt x="925" y="13"/>
                    <a:pt x="898" y="1"/>
                    <a:pt x="8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0"/>
            <p:cNvSpPr/>
            <p:nvPr/>
          </p:nvSpPr>
          <p:spPr>
            <a:xfrm>
              <a:off x="6398223" y="2167017"/>
              <a:ext cx="50596" cy="46382"/>
            </a:xfrm>
            <a:custGeom>
              <a:avLst/>
              <a:gdLst/>
              <a:ahLst/>
              <a:cxnLst/>
              <a:rect l="l" t="t" r="r" b="b"/>
              <a:pathLst>
                <a:path w="1753" h="1607" extrusionOk="0">
                  <a:moveTo>
                    <a:pt x="876" y="1"/>
                  </a:moveTo>
                  <a:cubicBezTo>
                    <a:pt x="849" y="1"/>
                    <a:pt x="822" y="13"/>
                    <a:pt x="810" y="37"/>
                  </a:cubicBezTo>
                  <a:lnTo>
                    <a:pt x="653" y="496"/>
                  </a:lnTo>
                  <a:cubicBezTo>
                    <a:pt x="653" y="520"/>
                    <a:pt x="617" y="545"/>
                    <a:pt x="580" y="545"/>
                  </a:cubicBezTo>
                  <a:lnTo>
                    <a:pt x="109" y="545"/>
                  </a:lnTo>
                  <a:cubicBezTo>
                    <a:pt x="36" y="545"/>
                    <a:pt x="0" y="641"/>
                    <a:pt x="61" y="690"/>
                  </a:cubicBezTo>
                  <a:lnTo>
                    <a:pt x="447" y="968"/>
                  </a:lnTo>
                  <a:cubicBezTo>
                    <a:pt x="471" y="980"/>
                    <a:pt x="484" y="1016"/>
                    <a:pt x="471" y="1052"/>
                  </a:cubicBezTo>
                  <a:lnTo>
                    <a:pt x="326" y="1499"/>
                  </a:lnTo>
                  <a:cubicBezTo>
                    <a:pt x="307" y="1557"/>
                    <a:pt x="357" y="1607"/>
                    <a:pt x="408" y="1607"/>
                  </a:cubicBezTo>
                  <a:cubicBezTo>
                    <a:pt x="421" y="1607"/>
                    <a:pt x="435" y="1604"/>
                    <a:pt x="447" y="1596"/>
                  </a:cubicBezTo>
                  <a:lnTo>
                    <a:pt x="834" y="1306"/>
                  </a:lnTo>
                  <a:cubicBezTo>
                    <a:pt x="846" y="1300"/>
                    <a:pt x="861" y="1297"/>
                    <a:pt x="876" y="1297"/>
                  </a:cubicBezTo>
                  <a:cubicBezTo>
                    <a:pt x="892" y="1297"/>
                    <a:pt x="907" y="1300"/>
                    <a:pt x="919" y="1306"/>
                  </a:cubicBezTo>
                  <a:lnTo>
                    <a:pt x="1305" y="1596"/>
                  </a:lnTo>
                  <a:cubicBezTo>
                    <a:pt x="1318" y="1604"/>
                    <a:pt x="1331" y="1607"/>
                    <a:pt x="1345" y="1607"/>
                  </a:cubicBezTo>
                  <a:cubicBezTo>
                    <a:pt x="1396" y="1607"/>
                    <a:pt x="1446" y="1557"/>
                    <a:pt x="1426" y="1499"/>
                  </a:cubicBezTo>
                  <a:lnTo>
                    <a:pt x="1281" y="1052"/>
                  </a:lnTo>
                  <a:cubicBezTo>
                    <a:pt x="1269" y="1016"/>
                    <a:pt x="1281" y="980"/>
                    <a:pt x="1305" y="968"/>
                  </a:cubicBezTo>
                  <a:lnTo>
                    <a:pt x="1692" y="690"/>
                  </a:lnTo>
                  <a:cubicBezTo>
                    <a:pt x="1753" y="641"/>
                    <a:pt x="1716" y="545"/>
                    <a:pt x="1644" y="545"/>
                  </a:cubicBezTo>
                  <a:lnTo>
                    <a:pt x="1173" y="545"/>
                  </a:lnTo>
                  <a:cubicBezTo>
                    <a:pt x="1136" y="545"/>
                    <a:pt x="1100" y="520"/>
                    <a:pt x="1100" y="496"/>
                  </a:cubicBezTo>
                  <a:lnTo>
                    <a:pt x="943" y="37"/>
                  </a:lnTo>
                  <a:cubicBezTo>
                    <a:pt x="931" y="13"/>
                    <a:pt x="904" y="1"/>
                    <a:pt x="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0"/>
            <p:cNvSpPr/>
            <p:nvPr/>
          </p:nvSpPr>
          <p:spPr>
            <a:xfrm>
              <a:off x="6474619" y="2167017"/>
              <a:ext cx="50596" cy="46382"/>
            </a:xfrm>
            <a:custGeom>
              <a:avLst/>
              <a:gdLst/>
              <a:ahLst/>
              <a:cxnLst/>
              <a:rect l="l" t="t" r="r" b="b"/>
              <a:pathLst>
                <a:path w="1753" h="1607" extrusionOk="0">
                  <a:moveTo>
                    <a:pt x="881" y="1"/>
                  </a:moveTo>
                  <a:cubicBezTo>
                    <a:pt x="855" y="1"/>
                    <a:pt x="828" y="13"/>
                    <a:pt x="810" y="37"/>
                  </a:cubicBezTo>
                  <a:lnTo>
                    <a:pt x="665" y="496"/>
                  </a:lnTo>
                  <a:cubicBezTo>
                    <a:pt x="653" y="520"/>
                    <a:pt x="617" y="545"/>
                    <a:pt x="592" y="545"/>
                  </a:cubicBezTo>
                  <a:lnTo>
                    <a:pt x="109" y="545"/>
                  </a:lnTo>
                  <a:cubicBezTo>
                    <a:pt x="36" y="545"/>
                    <a:pt x="0" y="641"/>
                    <a:pt x="61" y="690"/>
                  </a:cubicBezTo>
                  <a:lnTo>
                    <a:pt x="447" y="968"/>
                  </a:lnTo>
                  <a:cubicBezTo>
                    <a:pt x="484" y="980"/>
                    <a:pt x="496" y="1016"/>
                    <a:pt x="484" y="1052"/>
                  </a:cubicBezTo>
                  <a:lnTo>
                    <a:pt x="326" y="1499"/>
                  </a:lnTo>
                  <a:cubicBezTo>
                    <a:pt x="307" y="1557"/>
                    <a:pt x="357" y="1607"/>
                    <a:pt x="408" y="1607"/>
                  </a:cubicBezTo>
                  <a:cubicBezTo>
                    <a:pt x="421" y="1607"/>
                    <a:pt x="435" y="1604"/>
                    <a:pt x="447" y="1596"/>
                  </a:cubicBezTo>
                  <a:lnTo>
                    <a:pt x="834" y="1306"/>
                  </a:lnTo>
                  <a:cubicBezTo>
                    <a:pt x="846" y="1300"/>
                    <a:pt x="861" y="1297"/>
                    <a:pt x="878" y="1297"/>
                  </a:cubicBezTo>
                  <a:cubicBezTo>
                    <a:pt x="895" y="1297"/>
                    <a:pt x="913" y="1300"/>
                    <a:pt x="931" y="1306"/>
                  </a:cubicBezTo>
                  <a:lnTo>
                    <a:pt x="1318" y="1596"/>
                  </a:lnTo>
                  <a:cubicBezTo>
                    <a:pt x="1328" y="1604"/>
                    <a:pt x="1339" y="1607"/>
                    <a:pt x="1351" y="1607"/>
                  </a:cubicBezTo>
                  <a:cubicBezTo>
                    <a:pt x="1396" y="1607"/>
                    <a:pt x="1446" y="1557"/>
                    <a:pt x="1426" y="1499"/>
                  </a:cubicBezTo>
                  <a:lnTo>
                    <a:pt x="1281" y="1052"/>
                  </a:lnTo>
                  <a:cubicBezTo>
                    <a:pt x="1269" y="1016"/>
                    <a:pt x="1281" y="980"/>
                    <a:pt x="1305" y="968"/>
                  </a:cubicBezTo>
                  <a:lnTo>
                    <a:pt x="1692" y="690"/>
                  </a:lnTo>
                  <a:cubicBezTo>
                    <a:pt x="1753" y="641"/>
                    <a:pt x="1716" y="545"/>
                    <a:pt x="1644" y="545"/>
                  </a:cubicBezTo>
                  <a:lnTo>
                    <a:pt x="1173" y="545"/>
                  </a:lnTo>
                  <a:cubicBezTo>
                    <a:pt x="1136" y="545"/>
                    <a:pt x="1112" y="520"/>
                    <a:pt x="1100" y="496"/>
                  </a:cubicBezTo>
                  <a:lnTo>
                    <a:pt x="943" y="37"/>
                  </a:lnTo>
                  <a:cubicBezTo>
                    <a:pt x="931" y="13"/>
                    <a:pt x="907" y="1"/>
                    <a:pt x="8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0"/>
            <p:cNvSpPr/>
            <p:nvPr/>
          </p:nvSpPr>
          <p:spPr>
            <a:xfrm>
              <a:off x="6169381" y="2235044"/>
              <a:ext cx="222588" cy="6321"/>
            </a:xfrm>
            <a:custGeom>
              <a:avLst/>
              <a:gdLst/>
              <a:ahLst/>
              <a:cxnLst/>
              <a:rect l="l" t="t" r="r" b="b"/>
              <a:pathLst>
                <a:path w="7712" h="219" extrusionOk="0">
                  <a:moveTo>
                    <a:pt x="0" y="1"/>
                  </a:moveTo>
                  <a:lnTo>
                    <a:pt x="0" y="218"/>
                  </a:lnTo>
                  <a:lnTo>
                    <a:pt x="7712" y="218"/>
                  </a:lnTo>
                  <a:lnTo>
                    <a:pt x="7712" y="1"/>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0"/>
            <p:cNvSpPr/>
            <p:nvPr/>
          </p:nvSpPr>
          <p:spPr>
            <a:xfrm>
              <a:off x="6169381" y="2133191"/>
              <a:ext cx="222588" cy="11891"/>
            </a:xfrm>
            <a:custGeom>
              <a:avLst/>
              <a:gdLst/>
              <a:ahLst/>
              <a:cxnLst/>
              <a:rect l="l" t="t" r="r" b="b"/>
              <a:pathLst>
                <a:path w="7712" h="412" extrusionOk="0">
                  <a:moveTo>
                    <a:pt x="0" y="0"/>
                  </a:moveTo>
                  <a:lnTo>
                    <a:pt x="0" y="411"/>
                  </a:lnTo>
                  <a:lnTo>
                    <a:pt x="7712" y="411"/>
                  </a:lnTo>
                  <a:lnTo>
                    <a:pt x="7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0"/>
            <p:cNvSpPr/>
            <p:nvPr/>
          </p:nvSpPr>
          <p:spPr>
            <a:xfrm>
              <a:off x="6169381" y="2258422"/>
              <a:ext cx="222588" cy="6292"/>
            </a:xfrm>
            <a:custGeom>
              <a:avLst/>
              <a:gdLst/>
              <a:ahLst/>
              <a:cxnLst/>
              <a:rect l="l" t="t" r="r" b="b"/>
              <a:pathLst>
                <a:path w="7712" h="218" extrusionOk="0">
                  <a:moveTo>
                    <a:pt x="0" y="0"/>
                  </a:moveTo>
                  <a:lnTo>
                    <a:pt x="0" y="218"/>
                  </a:lnTo>
                  <a:lnTo>
                    <a:pt x="7712" y="218"/>
                  </a:lnTo>
                  <a:lnTo>
                    <a:pt x="7712" y="0"/>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0"/>
            <p:cNvSpPr/>
            <p:nvPr/>
          </p:nvSpPr>
          <p:spPr>
            <a:xfrm>
              <a:off x="6169381" y="2280385"/>
              <a:ext cx="101538" cy="6321"/>
            </a:xfrm>
            <a:custGeom>
              <a:avLst/>
              <a:gdLst/>
              <a:ahLst/>
              <a:cxnLst/>
              <a:rect l="l" t="t" r="r" b="b"/>
              <a:pathLst>
                <a:path w="3518" h="219" extrusionOk="0">
                  <a:moveTo>
                    <a:pt x="0" y="1"/>
                  </a:moveTo>
                  <a:lnTo>
                    <a:pt x="0" y="218"/>
                  </a:lnTo>
                  <a:lnTo>
                    <a:pt x="3517" y="218"/>
                  </a:lnTo>
                  <a:lnTo>
                    <a:pt x="3517" y="1"/>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0"/>
            <p:cNvSpPr/>
            <p:nvPr/>
          </p:nvSpPr>
          <p:spPr>
            <a:xfrm>
              <a:off x="5934249" y="2119136"/>
              <a:ext cx="195053" cy="177678"/>
            </a:xfrm>
            <a:custGeom>
              <a:avLst/>
              <a:gdLst/>
              <a:ahLst/>
              <a:cxnLst/>
              <a:rect l="l" t="t" r="r" b="b"/>
              <a:pathLst>
                <a:path w="6758" h="6156" extrusionOk="0">
                  <a:moveTo>
                    <a:pt x="3380" y="1"/>
                  </a:moveTo>
                  <a:cubicBezTo>
                    <a:pt x="2593" y="1"/>
                    <a:pt x="1808" y="300"/>
                    <a:pt x="1209" y="898"/>
                  </a:cubicBezTo>
                  <a:cubicBezTo>
                    <a:pt x="1" y="2107"/>
                    <a:pt x="1" y="4053"/>
                    <a:pt x="1209" y="5249"/>
                  </a:cubicBezTo>
                  <a:cubicBezTo>
                    <a:pt x="1808" y="5854"/>
                    <a:pt x="2593" y="6156"/>
                    <a:pt x="3380" y="6156"/>
                  </a:cubicBezTo>
                  <a:cubicBezTo>
                    <a:pt x="4168" y="6156"/>
                    <a:pt x="4956" y="5854"/>
                    <a:pt x="5561" y="5249"/>
                  </a:cubicBezTo>
                  <a:cubicBezTo>
                    <a:pt x="6757" y="4053"/>
                    <a:pt x="6757" y="2107"/>
                    <a:pt x="5561" y="898"/>
                  </a:cubicBezTo>
                  <a:cubicBezTo>
                    <a:pt x="4956" y="300"/>
                    <a:pt x="4168" y="1"/>
                    <a:pt x="33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5842152" y="2456066"/>
              <a:ext cx="203769" cy="198689"/>
            </a:xfrm>
            <a:custGeom>
              <a:avLst/>
              <a:gdLst/>
              <a:ahLst/>
              <a:cxnLst/>
              <a:rect l="l" t="t" r="r" b="b"/>
              <a:pathLst>
                <a:path w="7060" h="6884" extrusionOk="0">
                  <a:moveTo>
                    <a:pt x="5468" y="1"/>
                  </a:moveTo>
                  <a:cubicBezTo>
                    <a:pt x="3771" y="1"/>
                    <a:pt x="1" y="3160"/>
                    <a:pt x="1" y="3160"/>
                  </a:cubicBezTo>
                  <a:lnTo>
                    <a:pt x="5706" y="6883"/>
                  </a:lnTo>
                  <a:cubicBezTo>
                    <a:pt x="5706" y="6883"/>
                    <a:pt x="7059" y="1879"/>
                    <a:pt x="6141" y="332"/>
                  </a:cubicBezTo>
                  <a:cubicBezTo>
                    <a:pt x="6003" y="100"/>
                    <a:pt x="5768" y="1"/>
                    <a:pt x="5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0"/>
            <p:cNvSpPr/>
            <p:nvPr/>
          </p:nvSpPr>
          <p:spPr>
            <a:xfrm>
              <a:off x="5921001" y="2471911"/>
              <a:ext cx="121425" cy="182844"/>
            </a:xfrm>
            <a:custGeom>
              <a:avLst/>
              <a:gdLst/>
              <a:ahLst/>
              <a:cxnLst/>
              <a:rect l="l" t="t" r="r" b="b"/>
              <a:pathLst>
                <a:path w="4207" h="6335" extrusionOk="0">
                  <a:moveTo>
                    <a:pt x="3505" y="1"/>
                  </a:moveTo>
                  <a:lnTo>
                    <a:pt x="3505" y="1"/>
                  </a:lnTo>
                  <a:cubicBezTo>
                    <a:pt x="3832" y="2309"/>
                    <a:pt x="1390" y="3772"/>
                    <a:pt x="0" y="4400"/>
                  </a:cubicBezTo>
                  <a:lnTo>
                    <a:pt x="2974" y="6334"/>
                  </a:lnTo>
                  <a:cubicBezTo>
                    <a:pt x="2974" y="6334"/>
                    <a:pt x="4207" y="1753"/>
                    <a:pt x="3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5695306" y="2521437"/>
              <a:ext cx="335209" cy="153318"/>
            </a:xfrm>
            <a:custGeom>
              <a:avLst/>
              <a:gdLst/>
              <a:ahLst/>
              <a:cxnLst/>
              <a:rect l="l" t="t" r="r" b="b"/>
              <a:pathLst>
                <a:path w="11614" h="5312" extrusionOk="0">
                  <a:moveTo>
                    <a:pt x="5015" y="1"/>
                  </a:moveTo>
                  <a:cubicBezTo>
                    <a:pt x="4017" y="1"/>
                    <a:pt x="3116" y="253"/>
                    <a:pt x="3058" y="1149"/>
                  </a:cubicBezTo>
                  <a:cubicBezTo>
                    <a:pt x="2925" y="3204"/>
                    <a:pt x="6491" y="3736"/>
                    <a:pt x="6491" y="3736"/>
                  </a:cubicBezTo>
                  <a:lnTo>
                    <a:pt x="61" y="4038"/>
                  </a:lnTo>
                  <a:lnTo>
                    <a:pt x="0" y="5114"/>
                  </a:lnTo>
                  <a:cubicBezTo>
                    <a:pt x="0" y="5114"/>
                    <a:pt x="6962" y="5307"/>
                    <a:pt x="8062" y="5307"/>
                  </a:cubicBezTo>
                  <a:cubicBezTo>
                    <a:pt x="8249" y="5307"/>
                    <a:pt x="8480" y="5312"/>
                    <a:pt x="8730" y="5312"/>
                  </a:cubicBezTo>
                  <a:cubicBezTo>
                    <a:pt x="9936" y="5312"/>
                    <a:pt x="11613" y="5204"/>
                    <a:pt x="11253" y="3953"/>
                  </a:cubicBezTo>
                  <a:cubicBezTo>
                    <a:pt x="10999" y="3023"/>
                    <a:pt x="7760" y="424"/>
                    <a:pt x="7760" y="424"/>
                  </a:cubicBezTo>
                  <a:cubicBezTo>
                    <a:pt x="7760" y="424"/>
                    <a:pt x="6306" y="1"/>
                    <a:pt x="5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5695306" y="2629235"/>
              <a:ext cx="319912" cy="45199"/>
            </a:xfrm>
            <a:custGeom>
              <a:avLst/>
              <a:gdLst/>
              <a:ahLst/>
              <a:cxnLst/>
              <a:rect l="l" t="t" r="r" b="b"/>
              <a:pathLst>
                <a:path w="11084" h="1566" extrusionOk="0">
                  <a:moveTo>
                    <a:pt x="6491" y="1"/>
                  </a:moveTo>
                  <a:lnTo>
                    <a:pt x="61" y="303"/>
                  </a:lnTo>
                  <a:lnTo>
                    <a:pt x="0" y="1379"/>
                  </a:lnTo>
                  <a:cubicBezTo>
                    <a:pt x="0" y="1379"/>
                    <a:pt x="6962" y="1560"/>
                    <a:pt x="8062" y="1560"/>
                  </a:cubicBezTo>
                  <a:cubicBezTo>
                    <a:pt x="8265" y="1560"/>
                    <a:pt x="8518" y="1566"/>
                    <a:pt x="8793" y="1566"/>
                  </a:cubicBezTo>
                  <a:cubicBezTo>
                    <a:pt x="9617" y="1566"/>
                    <a:pt x="10640" y="1512"/>
                    <a:pt x="11084" y="1076"/>
                  </a:cubicBezTo>
                  <a:lnTo>
                    <a:pt x="11084" y="1076"/>
                  </a:lnTo>
                  <a:lnTo>
                    <a:pt x="11035" y="1089"/>
                  </a:lnTo>
                  <a:cubicBezTo>
                    <a:pt x="10925" y="1097"/>
                    <a:pt x="10813" y="1100"/>
                    <a:pt x="10700" y="1100"/>
                  </a:cubicBezTo>
                  <a:cubicBezTo>
                    <a:pt x="8776" y="1100"/>
                    <a:pt x="6491" y="1"/>
                    <a:pt x="64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5777750" y="2555200"/>
              <a:ext cx="27450" cy="59950"/>
            </a:xfrm>
            <a:custGeom>
              <a:avLst/>
              <a:gdLst/>
              <a:ahLst/>
              <a:cxnLst/>
              <a:rect l="l" t="t" r="r" b="b"/>
              <a:pathLst>
                <a:path w="1098" h="2398" extrusionOk="0">
                  <a:moveTo>
                    <a:pt x="638" y="1"/>
                  </a:moveTo>
                  <a:cubicBezTo>
                    <a:pt x="28" y="1"/>
                    <a:pt x="1" y="799"/>
                    <a:pt x="131" y="1490"/>
                  </a:cubicBezTo>
                  <a:cubicBezTo>
                    <a:pt x="232" y="2074"/>
                    <a:pt x="725" y="2397"/>
                    <a:pt x="937" y="2397"/>
                  </a:cubicBezTo>
                  <a:cubicBezTo>
                    <a:pt x="1027" y="2397"/>
                    <a:pt x="1066" y="2338"/>
                    <a:pt x="1001" y="2215"/>
                  </a:cubicBezTo>
                  <a:cubicBezTo>
                    <a:pt x="783" y="1792"/>
                    <a:pt x="1073" y="1151"/>
                    <a:pt x="1073" y="1151"/>
                  </a:cubicBezTo>
                  <a:lnTo>
                    <a:pt x="1098" y="112"/>
                  </a:lnTo>
                  <a:cubicBezTo>
                    <a:pt x="917" y="35"/>
                    <a:pt x="765" y="1"/>
                    <a:pt x="6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5800650" y="2153423"/>
              <a:ext cx="91783" cy="221549"/>
            </a:xfrm>
            <a:custGeom>
              <a:avLst/>
              <a:gdLst/>
              <a:ahLst/>
              <a:cxnLst/>
              <a:rect l="l" t="t" r="r" b="b"/>
              <a:pathLst>
                <a:path w="3180" h="7676" extrusionOk="0">
                  <a:moveTo>
                    <a:pt x="2417" y="0"/>
                  </a:moveTo>
                  <a:cubicBezTo>
                    <a:pt x="2337" y="0"/>
                    <a:pt x="0" y="6757"/>
                    <a:pt x="0" y="6757"/>
                  </a:cubicBezTo>
                  <a:lnTo>
                    <a:pt x="2212" y="7675"/>
                  </a:lnTo>
                  <a:lnTo>
                    <a:pt x="3179" y="230"/>
                  </a:lnTo>
                  <a:cubicBezTo>
                    <a:pt x="2913" y="169"/>
                    <a:pt x="2672" y="97"/>
                    <a:pt x="2418" y="0"/>
                  </a:cubicBezTo>
                  <a:cubicBezTo>
                    <a:pt x="2418" y="0"/>
                    <a:pt x="2417" y="0"/>
                    <a:pt x="2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0"/>
            <p:cNvSpPr/>
            <p:nvPr/>
          </p:nvSpPr>
          <p:spPr>
            <a:xfrm>
              <a:off x="5800650" y="2311296"/>
              <a:ext cx="70136" cy="63671"/>
            </a:xfrm>
            <a:custGeom>
              <a:avLst/>
              <a:gdLst/>
              <a:ahLst/>
              <a:cxnLst/>
              <a:rect l="l" t="t" r="r" b="b"/>
              <a:pathLst>
                <a:path w="2430" h="2206" extrusionOk="0">
                  <a:moveTo>
                    <a:pt x="619" y="0"/>
                  </a:moveTo>
                  <a:cubicBezTo>
                    <a:pt x="562" y="0"/>
                    <a:pt x="505" y="2"/>
                    <a:pt x="448" y="6"/>
                  </a:cubicBezTo>
                  <a:cubicBezTo>
                    <a:pt x="121" y="924"/>
                    <a:pt x="0" y="1275"/>
                    <a:pt x="0" y="1275"/>
                  </a:cubicBezTo>
                  <a:lnTo>
                    <a:pt x="2212" y="2205"/>
                  </a:lnTo>
                  <a:lnTo>
                    <a:pt x="2430" y="501"/>
                  </a:lnTo>
                  <a:cubicBezTo>
                    <a:pt x="1938" y="266"/>
                    <a:pt x="1321" y="0"/>
                    <a:pt x="6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0"/>
            <p:cNvSpPr/>
            <p:nvPr/>
          </p:nvSpPr>
          <p:spPr>
            <a:xfrm>
              <a:off x="5826452" y="2262953"/>
              <a:ext cx="61795" cy="65951"/>
            </a:xfrm>
            <a:custGeom>
              <a:avLst/>
              <a:gdLst/>
              <a:ahLst/>
              <a:cxnLst/>
              <a:rect l="l" t="t" r="r" b="b"/>
              <a:pathLst>
                <a:path w="2141" h="2285" extrusionOk="0">
                  <a:moveTo>
                    <a:pt x="2068" y="1"/>
                  </a:moveTo>
                  <a:lnTo>
                    <a:pt x="2068" y="1"/>
                  </a:lnTo>
                  <a:cubicBezTo>
                    <a:pt x="1850" y="87"/>
                    <a:pt x="1623" y="135"/>
                    <a:pt x="1395" y="135"/>
                  </a:cubicBezTo>
                  <a:cubicBezTo>
                    <a:pt x="1370" y="135"/>
                    <a:pt x="1344" y="135"/>
                    <a:pt x="1318" y="133"/>
                  </a:cubicBezTo>
                  <a:cubicBezTo>
                    <a:pt x="1318" y="133"/>
                    <a:pt x="1189" y="92"/>
                    <a:pt x="1050" y="92"/>
                  </a:cubicBezTo>
                  <a:cubicBezTo>
                    <a:pt x="953" y="92"/>
                    <a:pt x="851" y="112"/>
                    <a:pt x="786" y="182"/>
                  </a:cubicBezTo>
                  <a:cubicBezTo>
                    <a:pt x="629" y="363"/>
                    <a:pt x="690" y="714"/>
                    <a:pt x="992" y="943"/>
                  </a:cubicBezTo>
                  <a:cubicBezTo>
                    <a:pt x="1243" y="1131"/>
                    <a:pt x="779" y="1491"/>
                    <a:pt x="251" y="1491"/>
                  </a:cubicBezTo>
                  <a:cubicBezTo>
                    <a:pt x="168" y="1491"/>
                    <a:pt x="84" y="1483"/>
                    <a:pt x="1" y="1463"/>
                  </a:cubicBezTo>
                  <a:lnTo>
                    <a:pt x="1" y="2285"/>
                  </a:lnTo>
                  <a:lnTo>
                    <a:pt x="1185" y="2285"/>
                  </a:lnTo>
                  <a:lnTo>
                    <a:pt x="1185" y="1681"/>
                  </a:lnTo>
                  <a:cubicBezTo>
                    <a:pt x="1185" y="1681"/>
                    <a:pt x="1237" y="1690"/>
                    <a:pt x="1316" y="1690"/>
                  </a:cubicBezTo>
                  <a:cubicBezTo>
                    <a:pt x="1524" y="1690"/>
                    <a:pt x="1921" y="1626"/>
                    <a:pt x="2043" y="1161"/>
                  </a:cubicBezTo>
                  <a:cubicBezTo>
                    <a:pt x="2128" y="786"/>
                    <a:pt x="2140" y="387"/>
                    <a:pt x="2068"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5798889" y="2217900"/>
              <a:ext cx="99114" cy="88117"/>
            </a:xfrm>
            <a:custGeom>
              <a:avLst/>
              <a:gdLst/>
              <a:ahLst/>
              <a:cxnLst/>
              <a:rect l="l" t="t" r="r" b="b"/>
              <a:pathLst>
                <a:path w="3434" h="3053" extrusionOk="0">
                  <a:moveTo>
                    <a:pt x="2151" y="1"/>
                  </a:moveTo>
                  <a:cubicBezTo>
                    <a:pt x="1543" y="1"/>
                    <a:pt x="821" y="303"/>
                    <a:pt x="533" y="764"/>
                  </a:cubicBezTo>
                  <a:cubicBezTo>
                    <a:pt x="1" y="1598"/>
                    <a:pt x="351" y="2879"/>
                    <a:pt x="968" y="3024"/>
                  </a:cubicBezTo>
                  <a:cubicBezTo>
                    <a:pt x="1050" y="3044"/>
                    <a:pt x="1133" y="3052"/>
                    <a:pt x="1214" y="3052"/>
                  </a:cubicBezTo>
                  <a:cubicBezTo>
                    <a:pt x="1737" y="3052"/>
                    <a:pt x="2208" y="2692"/>
                    <a:pt x="1947" y="2504"/>
                  </a:cubicBezTo>
                  <a:cubicBezTo>
                    <a:pt x="1657" y="2287"/>
                    <a:pt x="1596" y="1924"/>
                    <a:pt x="1741" y="1743"/>
                  </a:cubicBezTo>
                  <a:cubicBezTo>
                    <a:pt x="1803" y="1677"/>
                    <a:pt x="1897" y="1657"/>
                    <a:pt x="1989" y="1657"/>
                  </a:cubicBezTo>
                  <a:cubicBezTo>
                    <a:pt x="2133" y="1657"/>
                    <a:pt x="2273" y="1707"/>
                    <a:pt x="2273" y="1707"/>
                  </a:cubicBezTo>
                  <a:cubicBezTo>
                    <a:pt x="3434" y="1670"/>
                    <a:pt x="3409" y="1259"/>
                    <a:pt x="3059" y="462"/>
                  </a:cubicBezTo>
                  <a:cubicBezTo>
                    <a:pt x="2922" y="139"/>
                    <a:pt x="2563" y="1"/>
                    <a:pt x="2151" y="1"/>
                  </a:cubicBezTo>
                  <a:close/>
                </a:path>
              </a:pathLst>
            </a:custGeom>
            <a:solidFill>
              <a:srgbClr val="004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0"/>
            <p:cNvSpPr/>
            <p:nvPr/>
          </p:nvSpPr>
          <p:spPr>
            <a:xfrm>
              <a:off x="5844605" y="2307602"/>
              <a:ext cx="16076" cy="21676"/>
            </a:xfrm>
            <a:custGeom>
              <a:avLst/>
              <a:gdLst/>
              <a:ahLst/>
              <a:cxnLst/>
              <a:rect l="l" t="t" r="r" b="b"/>
              <a:pathLst>
                <a:path w="557" h="751" extrusionOk="0">
                  <a:moveTo>
                    <a:pt x="0" y="1"/>
                  </a:moveTo>
                  <a:cubicBezTo>
                    <a:pt x="97" y="122"/>
                    <a:pt x="218" y="230"/>
                    <a:pt x="351" y="303"/>
                  </a:cubicBezTo>
                  <a:lnTo>
                    <a:pt x="351" y="750"/>
                  </a:lnTo>
                  <a:lnTo>
                    <a:pt x="556" y="750"/>
                  </a:lnTo>
                  <a:lnTo>
                    <a:pt x="556" y="146"/>
                  </a:lnTo>
                  <a:cubicBezTo>
                    <a:pt x="363" y="122"/>
                    <a:pt x="182" y="73"/>
                    <a:pt x="0" y="1"/>
                  </a:cubicBezTo>
                  <a:close/>
                </a:path>
              </a:pathLst>
            </a:custGeom>
            <a:solidFill>
              <a:srgbClr val="E57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0"/>
            <p:cNvSpPr/>
            <p:nvPr/>
          </p:nvSpPr>
          <p:spPr>
            <a:xfrm>
              <a:off x="5780071" y="2325121"/>
              <a:ext cx="302133" cy="231968"/>
            </a:xfrm>
            <a:custGeom>
              <a:avLst/>
              <a:gdLst/>
              <a:ahLst/>
              <a:cxnLst/>
              <a:rect l="l" t="t" r="r" b="b"/>
              <a:pathLst>
                <a:path w="10468" h="8037" extrusionOk="0">
                  <a:moveTo>
                    <a:pt x="2149" y="1"/>
                  </a:moveTo>
                  <a:cubicBezTo>
                    <a:pt x="1571" y="1"/>
                    <a:pt x="891" y="192"/>
                    <a:pt x="605" y="1001"/>
                  </a:cubicBezTo>
                  <a:cubicBezTo>
                    <a:pt x="49" y="2524"/>
                    <a:pt x="991" y="6186"/>
                    <a:pt x="0" y="7443"/>
                  </a:cubicBezTo>
                  <a:cubicBezTo>
                    <a:pt x="838" y="7839"/>
                    <a:pt x="1747" y="8037"/>
                    <a:pt x="2659" y="8037"/>
                  </a:cubicBezTo>
                  <a:cubicBezTo>
                    <a:pt x="3420" y="8037"/>
                    <a:pt x="4182" y="7899"/>
                    <a:pt x="4907" y="7625"/>
                  </a:cubicBezTo>
                  <a:lnTo>
                    <a:pt x="5113" y="7540"/>
                  </a:lnTo>
                  <a:cubicBezTo>
                    <a:pt x="5113" y="7540"/>
                    <a:pt x="4518" y="3440"/>
                    <a:pt x="4414" y="3057"/>
                  </a:cubicBezTo>
                  <a:lnTo>
                    <a:pt x="4414" y="3057"/>
                  </a:lnTo>
                  <a:cubicBezTo>
                    <a:pt x="4579" y="3211"/>
                    <a:pt x="6136" y="3712"/>
                    <a:pt x="6876" y="3712"/>
                  </a:cubicBezTo>
                  <a:cubicBezTo>
                    <a:pt x="7007" y="3712"/>
                    <a:pt x="7112" y="3697"/>
                    <a:pt x="7180" y="3660"/>
                  </a:cubicBezTo>
                  <a:cubicBezTo>
                    <a:pt x="7651" y="3406"/>
                    <a:pt x="10467" y="216"/>
                    <a:pt x="10467" y="216"/>
                  </a:cubicBezTo>
                  <a:lnTo>
                    <a:pt x="9525" y="83"/>
                  </a:lnTo>
                  <a:lnTo>
                    <a:pt x="6974" y="1751"/>
                  </a:lnTo>
                  <a:cubicBezTo>
                    <a:pt x="6974" y="1751"/>
                    <a:pt x="3759" y="191"/>
                    <a:pt x="3107" y="155"/>
                  </a:cubicBezTo>
                  <a:cubicBezTo>
                    <a:pt x="3107" y="155"/>
                    <a:pt x="2668" y="1"/>
                    <a:pt x="2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6054600" y="2313547"/>
              <a:ext cx="57581" cy="17808"/>
            </a:xfrm>
            <a:custGeom>
              <a:avLst/>
              <a:gdLst/>
              <a:ahLst/>
              <a:cxnLst/>
              <a:rect l="l" t="t" r="r" b="b"/>
              <a:pathLst>
                <a:path w="1995" h="617" extrusionOk="0">
                  <a:moveTo>
                    <a:pt x="581" y="0"/>
                  </a:moveTo>
                  <a:cubicBezTo>
                    <a:pt x="436" y="0"/>
                    <a:pt x="291" y="73"/>
                    <a:pt x="206" y="194"/>
                  </a:cubicBezTo>
                  <a:lnTo>
                    <a:pt x="1" y="484"/>
                  </a:lnTo>
                  <a:lnTo>
                    <a:pt x="955" y="617"/>
                  </a:lnTo>
                  <a:cubicBezTo>
                    <a:pt x="955" y="617"/>
                    <a:pt x="1934" y="194"/>
                    <a:pt x="1995" y="0"/>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0"/>
            <p:cNvSpPr/>
            <p:nvPr/>
          </p:nvSpPr>
          <p:spPr>
            <a:xfrm>
              <a:off x="5848444" y="2383998"/>
              <a:ext cx="79199" cy="166450"/>
            </a:xfrm>
            <a:custGeom>
              <a:avLst/>
              <a:gdLst/>
              <a:ahLst/>
              <a:cxnLst/>
              <a:rect l="l" t="t" r="r" b="b"/>
              <a:pathLst>
                <a:path w="2744" h="5767" extrusionOk="0">
                  <a:moveTo>
                    <a:pt x="0" y="1"/>
                  </a:moveTo>
                  <a:cubicBezTo>
                    <a:pt x="0" y="1"/>
                    <a:pt x="508" y="1040"/>
                    <a:pt x="1161" y="1282"/>
                  </a:cubicBezTo>
                  <a:cubicBezTo>
                    <a:pt x="1741" y="1499"/>
                    <a:pt x="1535" y="4642"/>
                    <a:pt x="1982" y="5766"/>
                  </a:cubicBezTo>
                  <a:cubicBezTo>
                    <a:pt x="2164" y="5706"/>
                    <a:pt x="2345" y="5645"/>
                    <a:pt x="2526" y="5585"/>
                  </a:cubicBezTo>
                  <a:lnTo>
                    <a:pt x="2744" y="5500"/>
                  </a:lnTo>
                  <a:cubicBezTo>
                    <a:pt x="2744" y="5500"/>
                    <a:pt x="2140" y="1403"/>
                    <a:pt x="2043" y="1016"/>
                  </a:cubicBezTo>
                  <a:lnTo>
                    <a:pt x="2043" y="1016"/>
                  </a:lnTo>
                  <a:cubicBezTo>
                    <a:pt x="2055" y="1028"/>
                    <a:pt x="2079" y="1052"/>
                    <a:pt x="2091" y="1052"/>
                  </a:cubicBezTo>
                  <a:lnTo>
                    <a:pt x="2019" y="992"/>
                  </a:lnTo>
                  <a:cubicBezTo>
                    <a:pt x="2019" y="992"/>
                    <a:pt x="532" y="62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5872514" y="2126899"/>
              <a:ext cx="17808" cy="33509"/>
            </a:xfrm>
            <a:custGeom>
              <a:avLst/>
              <a:gdLst/>
              <a:ahLst/>
              <a:cxnLst/>
              <a:rect l="l" t="t" r="r" b="b"/>
              <a:pathLst>
                <a:path w="617" h="1161" extrusionOk="0">
                  <a:moveTo>
                    <a:pt x="617" y="1"/>
                  </a:moveTo>
                  <a:cubicBezTo>
                    <a:pt x="242" y="61"/>
                    <a:pt x="0" y="955"/>
                    <a:pt x="0" y="955"/>
                  </a:cubicBezTo>
                  <a:lnTo>
                    <a:pt x="617" y="1161"/>
                  </a:lnTo>
                  <a:lnTo>
                    <a:pt x="617" y="1"/>
                  </a:ln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5935288" y="2236429"/>
              <a:ext cx="194014" cy="144110"/>
            </a:xfrm>
            <a:custGeom>
              <a:avLst/>
              <a:gdLst/>
              <a:ahLst/>
              <a:cxnLst/>
              <a:rect l="l" t="t" r="r" b="b"/>
              <a:pathLst>
                <a:path w="6722" h="4993" extrusionOk="0">
                  <a:moveTo>
                    <a:pt x="2890" y="1"/>
                  </a:moveTo>
                  <a:lnTo>
                    <a:pt x="2720" y="61"/>
                  </a:lnTo>
                  <a:lnTo>
                    <a:pt x="2322" y="218"/>
                  </a:lnTo>
                  <a:lnTo>
                    <a:pt x="1766" y="424"/>
                  </a:lnTo>
                  <a:lnTo>
                    <a:pt x="1246" y="629"/>
                  </a:lnTo>
                  <a:lnTo>
                    <a:pt x="1246" y="642"/>
                  </a:lnTo>
                  <a:lnTo>
                    <a:pt x="641" y="1028"/>
                  </a:lnTo>
                  <a:cubicBezTo>
                    <a:pt x="400" y="1185"/>
                    <a:pt x="231" y="1451"/>
                    <a:pt x="194" y="1741"/>
                  </a:cubicBezTo>
                  <a:lnTo>
                    <a:pt x="1" y="3518"/>
                  </a:lnTo>
                  <a:lnTo>
                    <a:pt x="1246" y="3518"/>
                  </a:lnTo>
                  <a:lnTo>
                    <a:pt x="1246" y="4993"/>
                  </a:lnTo>
                  <a:lnTo>
                    <a:pt x="5452" y="4993"/>
                  </a:lnTo>
                  <a:lnTo>
                    <a:pt x="5452" y="3518"/>
                  </a:lnTo>
                  <a:lnTo>
                    <a:pt x="6721" y="3518"/>
                  </a:lnTo>
                  <a:lnTo>
                    <a:pt x="6528" y="1741"/>
                  </a:lnTo>
                  <a:cubicBezTo>
                    <a:pt x="6492" y="1451"/>
                    <a:pt x="6334" y="1198"/>
                    <a:pt x="6081" y="1040"/>
                  </a:cubicBezTo>
                  <a:lnTo>
                    <a:pt x="5464" y="642"/>
                  </a:lnTo>
                  <a:lnTo>
                    <a:pt x="4956" y="448"/>
                  </a:lnTo>
                  <a:lnTo>
                    <a:pt x="4449" y="243"/>
                  </a:lnTo>
                  <a:lnTo>
                    <a:pt x="4014" y="73"/>
                  </a:lnTo>
                  <a:lnTo>
                    <a:pt x="3832" y="1"/>
                  </a:lnTo>
                  <a:lnTo>
                    <a:pt x="3361" y="243"/>
                  </a:lnTo>
                  <a:lnTo>
                    <a:pt x="2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0"/>
            <p:cNvSpPr/>
            <p:nvPr/>
          </p:nvSpPr>
          <p:spPr>
            <a:xfrm>
              <a:off x="5996358" y="2146439"/>
              <a:ext cx="72589" cy="53742"/>
            </a:xfrm>
            <a:custGeom>
              <a:avLst/>
              <a:gdLst/>
              <a:ahLst/>
              <a:cxnLst/>
              <a:rect l="l" t="t" r="r" b="b"/>
              <a:pathLst>
                <a:path w="2515" h="1862" extrusionOk="0">
                  <a:moveTo>
                    <a:pt x="1257" y="1"/>
                  </a:moveTo>
                  <a:cubicBezTo>
                    <a:pt x="568" y="1"/>
                    <a:pt x="0" y="569"/>
                    <a:pt x="0" y="1258"/>
                  </a:cubicBezTo>
                  <a:lnTo>
                    <a:pt x="0" y="1862"/>
                  </a:lnTo>
                  <a:lnTo>
                    <a:pt x="2514" y="1862"/>
                  </a:lnTo>
                  <a:lnTo>
                    <a:pt x="2514" y="1258"/>
                  </a:lnTo>
                  <a:cubicBezTo>
                    <a:pt x="2514" y="569"/>
                    <a:pt x="1946" y="1"/>
                    <a:pt x="1257" y="1"/>
                  </a:cubicBezTo>
                  <a:close/>
                </a:path>
              </a:pathLst>
            </a:custGeom>
            <a:solidFill>
              <a:srgbClr val="0A4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0"/>
            <p:cNvSpPr/>
            <p:nvPr/>
          </p:nvSpPr>
          <p:spPr>
            <a:xfrm>
              <a:off x="6018668" y="2227020"/>
              <a:ext cx="28285" cy="35616"/>
            </a:xfrm>
            <a:custGeom>
              <a:avLst/>
              <a:gdLst/>
              <a:ahLst/>
              <a:cxnLst/>
              <a:rect l="l" t="t" r="r" b="b"/>
              <a:pathLst>
                <a:path w="980" h="1234" extrusionOk="0">
                  <a:moveTo>
                    <a:pt x="1" y="1"/>
                  </a:moveTo>
                  <a:lnTo>
                    <a:pt x="1" y="448"/>
                  </a:lnTo>
                  <a:cubicBezTo>
                    <a:pt x="49" y="714"/>
                    <a:pt x="267" y="1233"/>
                    <a:pt x="472" y="1233"/>
                  </a:cubicBezTo>
                  <a:cubicBezTo>
                    <a:pt x="690" y="1233"/>
                    <a:pt x="907" y="738"/>
                    <a:pt x="980" y="472"/>
                  </a:cubicBezTo>
                  <a:lnTo>
                    <a:pt x="980" y="436"/>
                  </a:lnTo>
                  <a:lnTo>
                    <a:pt x="980" y="1"/>
                  </a:ln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6018321" y="2224567"/>
              <a:ext cx="28632" cy="14864"/>
            </a:xfrm>
            <a:custGeom>
              <a:avLst/>
              <a:gdLst/>
              <a:ahLst/>
              <a:cxnLst/>
              <a:rect l="l" t="t" r="r" b="b"/>
              <a:pathLst>
                <a:path w="992" h="515" extrusionOk="0">
                  <a:moveTo>
                    <a:pt x="1" y="1"/>
                  </a:moveTo>
                  <a:lnTo>
                    <a:pt x="1" y="388"/>
                  </a:lnTo>
                  <a:cubicBezTo>
                    <a:pt x="158" y="472"/>
                    <a:pt x="327" y="515"/>
                    <a:pt x="496" y="515"/>
                  </a:cubicBezTo>
                  <a:cubicBezTo>
                    <a:pt x="665" y="515"/>
                    <a:pt x="835" y="472"/>
                    <a:pt x="992" y="388"/>
                  </a:cubicBezTo>
                  <a:lnTo>
                    <a:pt x="992" y="1"/>
                  </a:lnTo>
                  <a:close/>
                </a:path>
              </a:pathLst>
            </a:custGeom>
            <a:solidFill>
              <a:srgbClr val="E57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0"/>
            <p:cNvSpPr/>
            <p:nvPr/>
          </p:nvSpPr>
          <p:spPr>
            <a:xfrm>
              <a:off x="5993212" y="2191463"/>
              <a:ext cx="20261" cy="17462"/>
            </a:xfrm>
            <a:custGeom>
              <a:avLst/>
              <a:gdLst/>
              <a:ahLst/>
              <a:cxnLst/>
              <a:rect l="l" t="t" r="r" b="b"/>
              <a:pathLst>
                <a:path w="702" h="605" extrusionOk="0">
                  <a:moveTo>
                    <a:pt x="395" y="1"/>
                  </a:moveTo>
                  <a:cubicBezTo>
                    <a:pt x="323" y="1"/>
                    <a:pt x="251" y="27"/>
                    <a:pt x="194" y="84"/>
                  </a:cubicBezTo>
                  <a:cubicBezTo>
                    <a:pt x="0" y="278"/>
                    <a:pt x="133" y="604"/>
                    <a:pt x="399" y="604"/>
                  </a:cubicBezTo>
                  <a:cubicBezTo>
                    <a:pt x="568" y="604"/>
                    <a:pt x="701" y="471"/>
                    <a:pt x="701" y="302"/>
                  </a:cubicBezTo>
                  <a:cubicBezTo>
                    <a:pt x="701" y="120"/>
                    <a:pt x="549" y="1"/>
                    <a:pt x="395"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0"/>
            <p:cNvSpPr/>
            <p:nvPr/>
          </p:nvSpPr>
          <p:spPr>
            <a:xfrm>
              <a:off x="6048337" y="2191463"/>
              <a:ext cx="20261" cy="17462"/>
            </a:xfrm>
            <a:custGeom>
              <a:avLst/>
              <a:gdLst/>
              <a:ahLst/>
              <a:cxnLst/>
              <a:rect l="l" t="t" r="r" b="b"/>
              <a:pathLst>
                <a:path w="702" h="605" extrusionOk="0">
                  <a:moveTo>
                    <a:pt x="395" y="1"/>
                  </a:moveTo>
                  <a:cubicBezTo>
                    <a:pt x="323" y="1"/>
                    <a:pt x="251" y="27"/>
                    <a:pt x="193" y="84"/>
                  </a:cubicBezTo>
                  <a:cubicBezTo>
                    <a:pt x="0" y="278"/>
                    <a:pt x="133" y="604"/>
                    <a:pt x="399" y="604"/>
                  </a:cubicBezTo>
                  <a:cubicBezTo>
                    <a:pt x="568" y="604"/>
                    <a:pt x="701" y="471"/>
                    <a:pt x="701" y="302"/>
                  </a:cubicBezTo>
                  <a:cubicBezTo>
                    <a:pt x="701" y="120"/>
                    <a:pt x="549" y="1"/>
                    <a:pt x="395"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6004006" y="2174694"/>
              <a:ext cx="57610" cy="61073"/>
            </a:xfrm>
            <a:custGeom>
              <a:avLst/>
              <a:gdLst/>
              <a:ahLst/>
              <a:cxnLst/>
              <a:rect l="l" t="t" r="r" b="b"/>
              <a:pathLst>
                <a:path w="1996" h="2116" extrusionOk="0">
                  <a:moveTo>
                    <a:pt x="497" y="1"/>
                  </a:moveTo>
                  <a:cubicBezTo>
                    <a:pt x="424" y="230"/>
                    <a:pt x="13" y="363"/>
                    <a:pt x="13" y="363"/>
                  </a:cubicBezTo>
                  <a:lnTo>
                    <a:pt x="1" y="859"/>
                  </a:lnTo>
                  <a:cubicBezTo>
                    <a:pt x="13" y="1185"/>
                    <a:pt x="122" y="1499"/>
                    <a:pt x="315" y="1765"/>
                  </a:cubicBezTo>
                  <a:cubicBezTo>
                    <a:pt x="472" y="1983"/>
                    <a:pt x="726" y="2116"/>
                    <a:pt x="992" y="2116"/>
                  </a:cubicBezTo>
                  <a:cubicBezTo>
                    <a:pt x="1270" y="2116"/>
                    <a:pt x="1524" y="1983"/>
                    <a:pt x="1681" y="1765"/>
                  </a:cubicBezTo>
                  <a:cubicBezTo>
                    <a:pt x="1874" y="1499"/>
                    <a:pt x="1983" y="1185"/>
                    <a:pt x="1995" y="859"/>
                  </a:cubicBezTo>
                  <a:lnTo>
                    <a:pt x="1995" y="363"/>
                  </a:lnTo>
                  <a:cubicBezTo>
                    <a:pt x="1814" y="266"/>
                    <a:pt x="1645" y="146"/>
                    <a:pt x="1488"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0"/>
            <p:cNvSpPr/>
            <p:nvPr/>
          </p:nvSpPr>
          <p:spPr>
            <a:xfrm>
              <a:off x="6192730" y="2363420"/>
              <a:ext cx="691834" cy="219124"/>
            </a:xfrm>
            <a:custGeom>
              <a:avLst/>
              <a:gdLst/>
              <a:ahLst/>
              <a:cxnLst/>
              <a:rect l="l" t="t" r="r" b="b"/>
              <a:pathLst>
                <a:path w="23970" h="7592" extrusionOk="0">
                  <a:moveTo>
                    <a:pt x="1101" y="1"/>
                  </a:moveTo>
                  <a:cubicBezTo>
                    <a:pt x="484" y="1"/>
                    <a:pt x="1" y="484"/>
                    <a:pt x="1" y="1100"/>
                  </a:cubicBezTo>
                  <a:lnTo>
                    <a:pt x="1" y="6479"/>
                  </a:lnTo>
                  <a:cubicBezTo>
                    <a:pt x="1" y="7096"/>
                    <a:pt x="484" y="7591"/>
                    <a:pt x="1101" y="7591"/>
                  </a:cubicBezTo>
                  <a:lnTo>
                    <a:pt x="22869" y="7591"/>
                  </a:lnTo>
                  <a:cubicBezTo>
                    <a:pt x="23474" y="7591"/>
                    <a:pt x="23969" y="7096"/>
                    <a:pt x="23969" y="6479"/>
                  </a:cubicBezTo>
                  <a:lnTo>
                    <a:pt x="23969" y="1100"/>
                  </a:lnTo>
                  <a:cubicBezTo>
                    <a:pt x="23969" y="484"/>
                    <a:pt x="23474" y="1"/>
                    <a:pt x="22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6471126" y="2435285"/>
              <a:ext cx="50596" cy="46238"/>
            </a:xfrm>
            <a:custGeom>
              <a:avLst/>
              <a:gdLst/>
              <a:ahLst/>
              <a:cxnLst/>
              <a:rect l="l" t="t" r="r" b="b"/>
              <a:pathLst>
                <a:path w="1753" h="1602" extrusionOk="0">
                  <a:moveTo>
                    <a:pt x="872" y="0"/>
                  </a:moveTo>
                  <a:cubicBezTo>
                    <a:pt x="846" y="0"/>
                    <a:pt x="822" y="13"/>
                    <a:pt x="810" y="37"/>
                  </a:cubicBezTo>
                  <a:lnTo>
                    <a:pt x="653" y="496"/>
                  </a:lnTo>
                  <a:cubicBezTo>
                    <a:pt x="641" y="520"/>
                    <a:pt x="617" y="544"/>
                    <a:pt x="580" y="544"/>
                  </a:cubicBezTo>
                  <a:lnTo>
                    <a:pt x="109" y="544"/>
                  </a:lnTo>
                  <a:cubicBezTo>
                    <a:pt x="37" y="544"/>
                    <a:pt x="0" y="641"/>
                    <a:pt x="61" y="677"/>
                  </a:cubicBezTo>
                  <a:lnTo>
                    <a:pt x="447" y="967"/>
                  </a:lnTo>
                  <a:cubicBezTo>
                    <a:pt x="472" y="979"/>
                    <a:pt x="484" y="1016"/>
                    <a:pt x="472" y="1052"/>
                  </a:cubicBezTo>
                  <a:lnTo>
                    <a:pt x="327" y="1499"/>
                  </a:lnTo>
                  <a:cubicBezTo>
                    <a:pt x="308" y="1554"/>
                    <a:pt x="352" y="1601"/>
                    <a:pt x="400" y="1601"/>
                  </a:cubicBezTo>
                  <a:cubicBezTo>
                    <a:pt x="416" y="1601"/>
                    <a:pt x="432" y="1596"/>
                    <a:pt x="447" y="1584"/>
                  </a:cubicBezTo>
                  <a:lnTo>
                    <a:pt x="834" y="1306"/>
                  </a:lnTo>
                  <a:cubicBezTo>
                    <a:pt x="846" y="1300"/>
                    <a:pt x="861" y="1297"/>
                    <a:pt x="877" y="1297"/>
                  </a:cubicBezTo>
                  <a:cubicBezTo>
                    <a:pt x="892" y="1297"/>
                    <a:pt x="907" y="1300"/>
                    <a:pt x="919" y="1306"/>
                  </a:cubicBezTo>
                  <a:lnTo>
                    <a:pt x="1306" y="1584"/>
                  </a:lnTo>
                  <a:cubicBezTo>
                    <a:pt x="1321" y="1596"/>
                    <a:pt x="1337" y="1601"/>
                    <a:pt x="1353" y="1601"/>
                  </a:cubicBezTo>
                  <a:cubicBezTo>
                    <a:pt x="1402" y="1601"/>
                    <a:pt x="1445" y="1554"/>
                    <a:pt x="1426" y="1499"/>
                  </a:cubicBezTo>
                  <a:lnTo>
                    <a:pt x="1269" y="1052"/>
                  </a:lnTo>
                  <a:cubicBezTo>
                    <a:pt x="1257" y="1016"/>
                    <a:pt x="1269" y="979"/>
                    <a:pt x="1306" y="967"/>
                  </a:cubicBezTo>
                  <a:lnTo>
                    <a:pt x="1692" y="677"/>
                  </a:lnTo>
                  <a:cubicBezTo>
                    <a:pt x="1753" y="641"/>
                    <a:pt x="1717" y="544"/>
                    <a:pt x="1644" y="544"/>
                  </a:cubicBezTo>
                  <a:lnTo>
                    <a:pt x="1161" y="544"/>
                  </a:lnTo>
                  <a:cubicBezTo>
                    <a:pt x="1136" y="544"/>
                    <a:pt x="1100" y="520"/>
                    <a:pt x="1088" y="496"/>
                  </a:cubicBezTo>
                  <a:lnTo>
                    <a:pt x="943" y="37"/>
                  </a:lnTo>
                  <a:cubicBezTo>
                    <a:pt x="925" y="13"/>
                    <a:pt x="898" y="0"/>
                    <a:pt x="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6547522" y="2435285"/>
              <a:ext cx="50596" cy="46238"/>
            </a:xfrm>
            <a:custGeom>
              <a:avLst/>
              <a:gdLst/>
              <a:ahLst/>
              <a:cxnLst/>
              <a:rect l="l" t="t" r="r" b="b"/>
              <a:pathLst>
                <a:path w="1753" h="1602" extrusionOk="0">
                  <a:moveTo>
                    <a:pt x="881" y="0"/>
                  </a:moveTo>
                  <a:cubicBezTo>
                    <a:pt x="855" y="0"/>
                    <a:pt x="828" y="13"/>
                    <a:pt x="810" y="37"/>
                  </a:cubicBezTo>
                  <a:lnTo>
                    <a:pt x="665" y="496"/>
                  </a:lnTo>
                  <a:cubicBezTo>
                    <a:pt x="653" y="520"/>
                    <a:pt x="617" y="544"/>
                    <a:pt x="593" y="544"/>
                  </a:cubicBezTo>
                  <a:lnTo>
                    <a:pt x="109" y="544"/>
                  </a:lnTo>
                  <a:cubicBezTo>
                    <a:pt x="37" y="544"/>
                    <a:pt x="0" y="641"/>
                    <a:pt x="61" y="677"/>
                  </a:cubicBezTo>
                  <a:lnTo>
                    <a:pt x="447" y="967"/>
                  </a:lnTo>
                  <a:cubicBezTo>
                    <a:pt x="484" y="979"/>
                    <a:pt x="496" y="1016"/>
                    <a:pt x="484" y="1052"/>
                  </a:cubicBezTo>
                  <a:lnTo>
                    <a:pt x="327" y="1499"/>
                  </a:lnTo>
                  <a:cubicBezTo>
                    <a:pt x="308" y="1554"/>
                    <a:pt x="352" y="1601"/>
                    <a:pt x="400" y="1601"/>
                  </a:cubicBezTo>
                  <a:cubicBezTo>
                    <a:pt x="416" y="1601"/>
                    <a:pt x="432" y="1596"/>
                    <a:pt x="447" y="1584"/>
                  </a:cubicBezTo>
                  <a:lnTo>
                    <a:pt x="834" y="1306"/>
                  </a:lnTo>
                  <a:cubicBezTo>
                    <a:pt x="846" y="1300"/>
                    <a:pt x="861" y="1297"/>
                    <a:pt x="877" y="1297"/>
                  </a:cubicBezTo>
                  <a:cubicBezTo>
                    <a:pt x="892" y="1297"/>
                    <a:pt x="907" y="1300"/>
                    <a:pt x="919" y="1306"/>
                  </a:cubicBezTo>
                  <a:lnTo>
                    <a:pt x="1306" y="1584"/>
                  </a:lnTo>
                  <a:cubicBezTo>
                    <a:pt x="1321" y="1596"/>
                    <a:pt x="1337" y="1601"/>
                    <a:pt x="1353" y="1601"/>
                  </a:cubicBezTo>
                  <a:cubicBezTo>
                    <a:pt x="1402" y="1601"/>
                    <a:pt x="1445" y="1554"/>
                    <a:pt x="1427" y="1499"/>
                  </a:cubicBezTo>
                  <a:lnTo>
                    <a:pt x="1281" y="1052"/>
                  </a:lnTo>
                  <a:cubicBezTo>
                    <a:pt x="1269" y="1016"/>
                    <a:pt x="1281" y="979"/>
                    <a:pt x="1306" y="967"/>
                  </a:cubicBezTo>
                  <a:lnTo>
                    <a:pt x="1692" y="677"/>
                  </a:lnTo>
                  <a:cubicBezTo>
                    <a:pt x="1753" y="641"/>
                    <a:pt x="1717" y="544"/>
                    <a:pt x="1644" y="544"/>
                  </a:cubicBezTo>
                  <a:lnTo>
                    <a:pt x="1173" y="544"/>
                  </a:lnTo>
                  <a:cubicBezTo>
                    <a:pt x="1136" y="544"/>
                    <a:pt x="1112" y="520"/>
                    <a:pt x="1100" y="496"/>
                  </a:cubicBezTo>
                  <a:lnTo>
                    <a:pt x="943" y="37"/>
                  </a:lnTo>
                  <a:cubicBezTo>
                    <a:pt x="931" y="13"/>
                    <a:pt x="907"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0"/>
            <p:cNvSpPr/>
            <p:nvPr/>
          </p:nvSpPr>
          <p:spPr>
            <a:xfrm>
              <a:off x="6624264" y="2435285"/>
              <a:ext cx="50250" cy="46238"/>
            </a:xfrm>
            <a:custGeom>
              <a:avLst/>
              <a:gdLst/>
              <a:ahLst/>
              <a:cxnLst/>
              <a:rect l="l" t="t" r="r" b="b"/>
              <a:pathLst>
                <a:path w="1741" h="1602" extrusionOk="0">
                  <a:moveTo>
                    <a:pt x="871" y="0"/>
                  </a:moveTo>
                  <a:cubicBezTo>
                    <a:pt x="843" y="0"/>
                    <a:pt x="816" y="13"/>
                    <a:pt x="798" y="37"/>
                  </a:cubicBezTo>
                  <a:lnTo>
                    <a:pt x="653" y="496"/>
                  </a:lnTo>
                  <a:cubicBezTo>
                    <a:pt x="641" y="520"/>
                    <a:pt x="617" y="544"/>
                    <a:pt x="581" y="544"/>
                  </a:cubicBezTo>
                  <a:lnTo>
                    <a:pt x="97" y="544"/>
                  </a:lnTo>
                  <a:cubicBezTo>
                    <a:pt x="25" y="544"/>
                    <a:pt x="0" y="641"/>
                    <a:pt x="61" y="677"/>
                  </a:cubicBezTo>
                  <a:lnTo>
                    <a:pt x="448" y="967"/>
                  </a:lnTo>
                  <a:cubicBezTo>
                    <a:pt x="472" y="979"/>
                    <a:pt x="484" y="1016"/>
                    <a:pt x="472" y="1052"/>
                  </a:cubicBezTo>
                  <a:lnTo>
                    <a:pt x="315" y="1499"/>
                  </a:lnTo>
                  <a:cubicBezTo>
                    <a:pt x="296" y="1554"/>
                    <a:pt x="340" y="1601"/>
                    <a:pt x="388" y="1601"/>
                  </a:cubicBezTo>
                  <a:cubicBezTo>
                    <a:pt x="404" y="1601"/>
                    <a:pt x="420" y="1596"/>
                    <a:pt x="435" y="1584"/>
                  </a:cubicBezTo>
                  <a:lnTo>
                    <a:pt x="822" y="1306"/>
                  </a:lnTo>
                  <a:cubicBezTo>
                    <a:pt x="834" y="1300"/>
                    <a:pt x="852" y="1297"/>
                    <a:pt x="871" y="1297"/>
                  </a:cubicBezTo>
                  <a:cubicBezTo>
                    <a:pt x="889" y="1297"/>
                    <a:pt x="907" y="1300"/>
                    <a:pt x="919" y="1306"/>
                  </a:cubicBezTo>
                  <a:lnTo>
                    <a:pt x="1306" y="1584"/>
                  </a:lnTo>
                  <a:cubicBezTo>
                    <a:pt x="1321" y="1596"/>
                    <a:pt x="1337" y="1601"/>
                    <a:pt x="1352" y="1601"/>
                  </a:cubicBezTo>
                  <a:cubicBezTo>
                    <a:pt x="1396" y="1601"/>
                    <a:pt x="1433" y="1554"/>
                    <a:pt x="1415" y="1499"/>
                  </a:cubicBezTo>
                  <a:lnTo>
                    <a:pt x="1269" y="1052"/>
                  </a:lnTo>
                  <a:cubicBezTo>
                    <a:pt x="1257" y="1016"/>
                    <a:pt x="1269" y="979"/>
                    <a:pt x="1294" y="967"/>
                  </a:cubicBezTo>
                  <a:lnTo>
                    <a:pt x="1680" y="677"/>
                  </a:lnTo>
                  <a:cubicBezTo>
                    <a:pt x="1741" y="641"/>
                    <a:pt x="1717" y="544"/>
                    <a:pt x="1644" y="544"/>
                  </a:cubicBezTo>
                  <a:lnTo>
                    <a:pt x="1161" y="544"/>
                  </a:lnTo>
                  <a:cubicBezTo>
                    <a:pt x="1124" y="544"/>
                    <a:pt x="1100" y="520"/>
                    <a:pt x="1088" y="496"/>
                  </a:cubicBezTo>
                  <a:lnTo>
                    <a:pt x="943" y="37"/>
                  </a:lnTo>
                  <a:cubicBezTo>
                    <a:pt x="925" y="13"/>
                    <a:pt x="898" y="0"/>
                    <a:pt x="871" y="0"/>
                  </a:cubicBez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0"/>
            <p:cNvSpPr/>
            <p:nvPr/>
          </p:nvSpPr>
          <p:spPr>
            <a:xfrm>
              <a:off x="6623918" y="2434939"/>
              <a:ext cx="24793" cy="46584"/>
            </a:xfrm>
            <a:custGeom>
              <a:avLst/>
              <a:gdLst/>
              <a:ahLst/>
              <a:cxnLst/>
              <a:rect l="l" t="t" r="r" b="b"/>
              <a:pathLst>
                <a:path w="859" h="1614" extrusionOk="0">
                  <a:moveTo>
                    <a:pt x="858" y="0"/>
                  </a:moveTo>
                  <a:cubicBezTo>
                    <a:pt x="834" y="0"/>
                    <a:pt x="810" y="25"/>
                    <a:pt x="798" y="49"/>
                  </a:cubicBezTo>
                  <a:lnTo>
                    <a:pt x="653" y="508"/>
                  </a:lnTo>
                  <a:cubicBezTo>
                    <a:pt x="641" y="532"/>
                    <a:pt x="617" y="556"/>
                    <a:pt x="580" y="556"/>
                  </a:cubicBezTo>
                  <a:lnTo>
                    <a:pt x="97" y="556"/>
                  </a:lnTo>
                  <a:cubicBezTo>
                    <a:pt x="24" y="556"/>
                    <a:pt x="0" y="653"/>
                    <a:pt x="61" y="689"/>
                  </a:cubicBezTo>
                  <a:lnTo>
                    <a:pt x="447" y="979"/>
                  </a:lnTo>
                  <a:cubicBezTo>
                    <a:pt x="472" y="991"/>
                    <a:pt x="484" y="1028"/>
                    <a:pt x="472" y="1064"/>
                  </a:cubicBezTo>
                  <a:lnTo>
                    <a:pt x="315" y="1511"/>
                  </a:lnTo>
                  <a:cubicBezTo>
                    <a:pt x="296" y="1566"/>
                    <a:pt x="339" y="1613"/>
                    <a:pt x="388" y="1613"/>
                  </a:cubicBezTo>
                  <a:cubicBezTo>
                    <a:pt x="404" y="1613"/>
                    <a:pt x="420" y="1608"/>
                    <a:pt x="435" y="1596"/>
                  </a:cubicBezTo>
                  <a:lnTo>
                    <a:pt x="822" y="1318"/>
                  </a:lnTo>
                  <a:cubicBezTo>
                    <a:pt x="834" y="1318"/>
                    <a:pt x="846" y="1306"/>
                    <a:pt x="858" y="1306"/>
                  </a:cubicBez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0"/>
            <p:cNvSpPr/>
            <p:nvPr/>
          </p:nvSpPr>
          <p:spPr>
            <a:xfrm>
              <a:off x="6700660" y="2435285"/>
              <a:ext cx="50596" cy="46382"/>
            </a:xfrm>
            <a:custGeom>
              <a:avLst/>
              <a:gdLst/>
              <a:ahLst/>
              <a:cxnLst/>
              <a:rect l="l" t="t" r="r" b="b"/>
              <a:pathLst>
                <a:path w="1753" h="1607" extrusionOk="0">
                  <a:moveTo>
                    <a:pt x="872" y="0"/>
                  </a:moveTo>
                  <a:cubicBezTo>
                    <a:pt x="846" y="0"/>
                    <a:pt x="822" y="13"/>
                    <a:pt x="810" y="37"/>
                  </a:cubicBezTo>
                  <a:lnTo>
                    <a:pt x="653" y="496"/>
                  </a:lnTo>
                  <a:cubicBezTo>
                    <a:pt x="641" y="520"/>
                    <a:pt x="617" y="544"/>
                    <a:pt x="581" y="544"/>
                  </a:cubicBezTo>
                  <a:lnTo>
                    <a:pt x="97" y="544"/>
                  </a:lnTo>
                  <a:cubicBezTo>
                    <a:pt x="25" y="544"/>
                    <a:pt x="0" y="641"/>
                    <a:pt x="61" y="689"/>
                  </a:cubicBezTo>
                  <a:lnTo>
                    <a:pt x="448" y="967"/>
                  </a:lnTo>
                  <a:cubicBezTo>
                    <a:pt x="472" y="992"/>
                    <a:pt x="484" y="1016"/>
                    <a:pt x="472" y="1052"/>
                  </a:cubicBezTo>
                  <a:lnTo>
                    <a:pt x="327" y="1511"/>
                  </a:lnTo>
                  <a:cubicBezTo>
                    <a:pt x="308" y="1559"/>
                    <a:pt x="349" y="1607"/>
                    <a:pt x="397" y="1607"/>
                  </a:cubicBezTo>
                  <a:cubicBezTo>
                    <a:pt x="410" y="1607"/>
                    <a:pt x="423" y="1603"/>
                    <a:pt x="436" y="1596"/>
                  </a:cubicBezTo>
                  <a:lnTo>
                    <a:pt x="822" y="1318"/>
                  </a:lnTo>
                  <a:cubicBezTo>
                    <a:pt x="834" y="1306"/>
                    <a:pt x="852" y="1300"/>
                    <a:pt x="871" y="1300"/>
                  </a:cubicBezTo>
                  <a:cubicBezTo>
                    <a:pt x="889" y="1300"/>
                    <a:pt x="907" y="1306"/>
                    <a:pt x="919" y="1318"/>
                  </a:cubicBezTo>
                  <a:lnTo>
                    <a:pt x="1306" y="1584"/>
                  </a:lnTo>
                  <a:cubicBezTo>
                    <a:pt x="1321" y="1596"/>
                    <a:pt x="1337" y="1601"/>
                    <a:pt x="1354" y="1601"/>
                  </a:cubicBezTo>
                  <a:cubicBezTo>
                    <a:pt x="1402" y="1601"/>
                    <a:pt x="1445" y="1554"/>
                    <a:pt x="1427" y="1499"/>
                  </a:cubicBezTo>
                  <a:lnTo>
                    <a:pt x="1282" y="1052"/>
                  </a:lnTo>
                  <a:cubicBezTo>
                    <a:pt x="1269" y="1016"/>
                    <a:pt x="1282" y="979"/>
                    <a:pt x="1306" y="967"/>
                  </a:cubicBezTo>
                  <a:lnTo>
                    <a:pt x="1693" y="677"/>
                  </a:lnTo>
                  <a:cubicBezTo>
                    <a:pt x="1753" y="641"/>
                    <a:pt x="1717" y="544"/>
                    <a:pt x="1644" y="544"/>
                  </a:cubicBezTo>
                  <a:lnTo>
                    <a:pt x="1161" y="544"/>
                  </a:lnTo>
                  <a:cubicBezTo>
                    <a:pt x="1137" y="544"/>
                    <a:pt x="1100" y="520"/>
                    <a:pt x="1088" y="496"/>
                  </a:cubicBezTo>
                  <a:lnTo>
                    <a:pt x="943" y="37"/>
                  </a:lnTo>
                  <a:cubicBezTo>
                    <a:pt x="925" y="13"/>
                    <a:pt x="898" y="0"/>
                    <a:pt x="872" y="0"/>
                  </a:cubicBez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0"/>
            <p:cNvSpPr/>
            <p:nvPr/>
          </p:nvSpPr>
          <p:spPr>
            <a:xfrm>
              <a:off x="6777056" y="2435285"/>
              <a:ext cx="50596" cy="46238"/>
            </a:xfrm>
            <a:custGeom>
              <a:avLst/>
              <a:gdLst/>
              <a:ahLst/>
              <a:cxnLst/>
              <a:rect l="l" t="t" r="r" b="b"/>
              <a:pathLst>
                <a:path w="1753" h="1602" extrusionOk="0">
                  <a:moveTo>
                    <a:pt x="881" y="0"/>
                  </a:moveTo>
                  <a:cubicBezTo>
                    <a:pt x="856" y="0"/>
                    <a:pt x="828" y="13"/>
                    <a:pt x="810" y="37"/>
                  </a:cubicBezTo>
                  <a:lnTo>
                    <a:pt x="665" y="496"/>
                  </a:lnTo>
                  <a:cubicBezTo>
                    <a:pt x="653" y="520"/>
                    <a:pt x="617" y="544"/>
                    <a:pt x="593" y="544"/>
                  </a:cubicBezTo>
                  <a:lnTo>
                    <a:pt x="109" y="544"/>
                  </a:lnTo>
                  <a:cubicBezTo>
                    <a:pt x="37" y="544"/>
                    <a:pt x="0" y="641"/>
                    <a:pt x="61" y="677"/>
                  </a:cubicBezTo>
                  <a:lnTo>
                    <a:pt x="448" y="967"/>
                  </a:lnTo>
                  <a:cubicBezTo>
                    <a:pt x="484" y="979"/>
                    <a:pt x="496" y="1016"/>
                    <a:pt x="484" y="1052"/>
                  </a:cubicBezTo>
                  <a:lnTo>
                    <a:pt x="327" y="1499"/>
                  </a:lnTo>
                  <a:cubicBezTo>
                    <a:pt x="309" y="1554"/>
                    <a:pt x="352" y="1601"/>
                    <a:pt x="400" y="1601"/>
                  </a:cubicBezTo>
                  <a:cubicBezTo>
                    <a:pt x="416" y="1601"/>
                    <a:pt x="432" y="1596"/>
                    <a:pt x="448" y="1584"/>
                  </a:cubicBezTo>
                  <a:lnTo>
                    <a:pt x="834" y="1306"/>
                  </a:lnTo>
                  <a:cubicBezTo>
                    <a:pt x="846" y="1300"/>
                    <a:pt x="862" y="1297"/>
                    <a:pt x="877" y="1297"/>
                  </a:cubicBezTo>
                  <a:cubicBezTo>
                    <a:pt x="892" y="1297"/>
                    <a:pt x="907" y="1300"/>
                    <a:pt x="919" y="1306"/>
                  </a:cubicBezTo>
                  <a:lnTo>
                    <a:pt x="1306" y="1584"/>
                  </a:lnTo>
                  <a:cubicBezTo>
                    <a:pt x="1321" y="1596"/>
                    <a:pt x="1337" y="1601"/>
                    <a:pt x="1354" y="1601"/>
                  </a:cubicBezTo>
                  <a:cubicBezTo>
                    <a:pt x="1402" y="1601"/>
                    <a:pt x="1445" y="1554"/>
                    <a:pt x="1427" y="1499"/>
                  </a:cubicBezTo>
                  <a:lnTo>
                    <a:pt x="1282" y="1052"/>
                  </a:lnTo>
                  <a:cubicBezTo>
                    <a:pt x="1270" y="1016"/>
                    <a:pt x="1282" y="979"/>
                    <a:pt x="1306" y="967"/>
                  </a:cubicBezTo>
                  <a:lnTo>
                    <a:pt x="1693" y="677"/>
                  </a:lnTo>
                  <a:cubicBezTo>
                    <a:pt x="1753" y="641"/>
                    <a:pt x="1717" y="544"/>
                    <a:pt x="1644" y="544"/>
                  </a:cubicBezTo>
                  <a:lnTo>
                    <a:pt x="1173" y="544"/>
                  </a:lnTo>
                  <a:cubicBezTo>
                    <a:pt x="1137" y="544"/>
                    <a:pt x="1100" y="520"/>
                    <a:pt x="1100" y="496"/>
                  </a:cubicBezTo>
                  <a:lnTo>
                    <a:pt x="943" y="37"/>
                  </a:lnTo>
                  <a:cubicBezTo>
                    <a:pt x="931" y="13"/>
                    <a:pt x="907" y="0"/>
                    <a:pt x="881" y="0"/>
                  </a:cubicBez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6471473" y="2503312"/>
              <a:ext cx="222588" cy="5946"/>
            </a:xfrm>
            <a:custGeom>
              <a:avLst/>
              <a:gdLst/>
              <a:ahLst/>
              <a:cxnLst/>
              <a:rect l="l" t="t" r="r" b="b"/>
              <a:pathLst>
                <a:path w="7712" h="206" extrusionOk="0">
                  <a:moveTo>
                    <a:pt x="0" y="0"/>
                  </a:moveTo>
                  <a:lnTo>
                    <a:pt x="0" y="206"/>
                  </a:lnTo>
                  <a:lnTo>
                    <a:pt x="7712" y="206"/>
                  </a:lnTo>
                  <a:lnTo>
                    <a:pt x="7712" y="0"/>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0"/>
            <p:cNvSpPr/>
            <p:nvPr/>
          </p:nvSpPr>
          <p:spPr>
            <a:xfrm>
              <a:off x="6471473" y="2401460"/>
              <a:ext cx="222588" cy="11516"/>
            </a:xfrm>
            <a:custGeom>
              <a:avLst/>
              <a:gdLst/>
              <a:ahLst/>
              <a:cxnLst/>
              <a:rect l="l" t="t" r="r" b="b"/>
              <a:pathLst>
                <a:path w="7712" h="399" extrusionOk="0">
                  <a:moveTo>
                    <a:pt x="0" y="0"/>
                  </a:moveTo>
                  <a:lnTo>
                    <a:pt x="0" y="399"/>
                  </a:lnTo>
                  <a:lnTo>
                    <a:pt x="7712" y="399"/>
                  </a:lnTo>
                  <a:lnTo>
                    <a:pt x="7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0"/>
            <p:cNvSpPr/>
            <p:nvPr/>
          </p:nvSpPr>
          <p:spPr>
            <a:xfrm>
              <a:off x="6471473" y="2526690"/>
              <a:ext cx="222588" cy="6292"/>
            </a:xfrm>
            <a:custGeom>
              <a:avLst/>
              <a:gdLst/>
              <a:ahLst/>
              <a:cxnLst/>
              <a:rect l="l" t="t" r="r" b="b"/>
              <a:pathLst>
                <a:path w="7712" h="218" extrusionOk="0">
                  <a:moveTo>
                    <a:pt x="0" y="0"/>
                  </a:moveTo>
                  <a:lnTo>
                    <a:pt x="0" y="218"/>
                  </a:lnTo>
                  <a:lnTo>
                    <a:pt x="7712" y="218"/>
                  </a:lnTo>
                  <a:lnTo>
                    <a:pt x="7712" y="0"/>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6471473" y="2548654"/>
              <a:ext cx="101885" cy="5975"/>
            </a:xfrm>
            <a:custGeom>
              <a:avLst/>
              <a:gdLst/>
              <a:ahLst/>
              <a:cxnLst/>
              <a:rect l="l" t="t" r="r" b="b"/>
              <a:pathLst>
                <a:path w="3530" h="207" extrusionOk="0">
                  <a:moveTo>
                    <a:pt x="0" y="1"/>
                  </a:moveTo>
                  <a:lnTo>
                    <a:pt x="0" y="206"/>
                  </a:lnTo>
                  <a:lnTo>
                    <a:pt x="3530" y="206"/>
                  </a:lnTo>
                  <a:lnTo>
                    <a:pt x="3530" y="1"/>
                  </a:lnTo>
                  <a:close/>
                </a:path>
              </a:pathLst>
            </a:custGeom>
            <a:solidFill>
              <a:srgbClr val="B1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6232847" y="2384576"/>
              <a:ext cx="202730" cy="177649"/>
            </a:xfrm>
            <a:custGeom>
              <a:avLst/>
              <a:gdLst/>
              <a:ahLst/>
              <a:cxnLst/>
              <a:rect l="l" t="t" r="r" b="b"/>
              <a:pathLst>
                <a:path w="7024" h="6155" extrusionOk="0">
                  <a:moveTo>
                    <a:pt x="3508" y="0"/>
                  </a:moveTo>
                  <a:cubicBezTo>
                    <a:pt x="2475" y="0"/>
                    <a:pt x="1468" y="520"/>
                    <a:pt x="883" y="1467"/>
                  </a:cubicBezTo>
                  <a:cubicBezTo>
                    <a:pt x="1" y="2918"/>
                    <a:pt x="460" y="4815"/>
                    <a:pt x="1899" y="5698"/>
                  </a:cubicBezTo>
                  <a:cubicBezTo>
                    <a:pt x="2401" y="6008"/>
                    <a:pt x="2957" y="6155"/>
                    <a:pt x="3507" y="6155"/>
                  </a:cubicBezTo>
                  <a:cubicBezTo>
                    <a:pt x="4543" y="6155"/>
                    <a:pt x="5556" y="5630"/>
                    <a:pt x="6141" y="4682"/>
                  </a:cubicBezTo>
                  <a:cubicBezTo>
                    <a:pt x="7023" y="3232"/>
                    <a:pt x="6564" y="1346"/>
                    <a:pt x="5114" y="452"/>
                  </a:cubicBezTo>
                  <a:cubicBezTo>
                    <a:pt x="4611" y="146"/>
                    <a:pt x="4056" y="0"/>
                    <a:pt x="3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0"/>
            <p:cNvSpPr/>
            <p:nvPr/>
          </p:nvSpPr>
          <p:spPr>
            <a:xfrm>
              <a:off x="6293196" y="2409339"/>
              <a:ext cx="87598" cy="50048"/>
            </a:xfrm>
            <a:custGeom>
              <a:avLst/>
              <a:gdLst/>
              <a:ahLst/>
              <a:cxnLst/>
              <a:rect l="l" t="t" r="r" b="b"/>
              <a:pathLst>
                <a:path w="3035" h="1734" extrusionOk="0">
                  <a:moveTo>
                    <a:pt x="1895" y="1"/>
                  </a:moveTo>
                  <a:cubicBezTo>
                    <a:pt x="1767" y="1"/>
                    <a:pt x="1638" y="35"/>
                    <a:pt x="1524" y="102"/>
                  </a:cubicBezTo>
                  <a:cubicBezTo>
                    <a:pt x="1441" y="70"/>
                    <a:pt x="1355" y="55"/>
                    <a:pt x="1267" y="55"/>
                  </a:cubicBezTo>
                  <a:cubicBezTo>
                    <a:pt x="893" y="55"/>
                    <a:pt x="494" y="316"/>
                    <a:pt x="279" y="561"/>
                  </a:cubicBezTo>
                  <a:cubicBezTo>
                    <a:pt x="1" y="875"/>
                    <a:pt x="182" y="1576"/>
                    <a:pt x="182" y="1576"/>
                  </a:cubicBezTo>
                  <a:lnTo>
                    <a:pt x="231" y="1733"/>
                  </a:lnTo>
                  <a:lnTo>
                    <a:pt x="2527" y="1733"/>
                  </a:lnTo>
                  <a:lnTo>
                    <a:pt x="2684" y="1117"/>
                  </a:lnTo>
                  <a:cubicBezTo>
                    <a:pt x="3035" y="984"/>
                    <a:pt x="3011" y="187"/>
                    <a:pt x="3011" y="186"/>
                  </a:cubicBezTo>
                  <a:lnTo>
                    <a:pt x="3011" y="186"/>
                  </a:lnTo>
                  <a:cubicBezTo>
                    <a:pt x="2994" y="258"/>
                    <a:pt x="2928" y="287"/>
                    <a:pt x="2835" y="287"/>
                  </a:cubicBezTo>
                  <a:cubicBezTo>
                    <a:pt x="2661" y="287"/>
                    <a:pt x="2394" y="184"/>
                    <a:pt x="2189" y="65"/>
                  </a:cubicBezTo>
                  <a:cubicBezTo>
                    <a:pt x="2097" y="22"/>
                    <a:pt x="1996" y="1"/>
                    <a:pt x="1895" y="1"/>
                  </a:cubicBezTo>
                  <a:close/>
                </a:path>
              </a:pathLst>
            </a:custGeom>
            <a:solidFill>
              <a:srgbClr val="0A4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6247509" y="2503312"/>
              <a:ext cx="170260" cy="135019"/>
            </a:xfrm>
            <a:custGeom>
              <a:avLst/>
              <a:gdLst/>
              <a:ahLst/>
              <a:cxnLst/>
              <a:rect l="l" t="t" r="r" b="b"/>
              <a:pathLst>
                <a:path w="5899" h="4678" extrusionOk="0">
                  <a:moveTo>
                    <a:pt x="2515" y="0"/>
                  </a:moveTo>
                  <a:cubicBezTo>
                    <a:pt x="2515" y="0"/>
                    <a:pt x="871" y="375"/>
                    <a:pt x="472" y="1040"/>
                  </a:cubicBezTo>
                  <a:lnTo>
                    <a:pt x="1" y="4654"/>
                  </a:lnTo>
                  <a:lnTo>
                    <a:pt x="750" y="4642"/>
                  </a:lnTo>
                  <a:lnTo>
                    <a:pt x="1197" y="1620"/>
                  </a:lnTo>
                  <a:cubicBezTo>
                    <a:pt x="1197" y="1620"/>
                    <a:pt x="1475" y="2599"/>
                    <a:pt x="1463" y="3167"/>
                  </a:cubicBezTo>
                  <a:cubicBezTo>
                    <a:pt x="1427" y="3675"/>
                    <a:pt x="1366" y="4182"/>
                    <a:pt x="1270" y="4678"/>
                  </a:cubicBezTo>
                  <a:lnTo>
                    <a:pt x="4630" y="4678"/>
                  </a:lnTo>
                  <a:cubicBezTo>
                    <a:pt x="4533" y="4182"/>
                    <a:pt x="4461" y="3675"/>
                    <a:pt x="4436" y="3167"/>
                  </a:cubicBezTo>
                  <a:cubicBezTo>
                    <a:pt x="4412" y="2599"/>
                    <a:pt x="4702" y="1620"/>
                    <a:pt x="4702" y="1620"/>
                  </a:cubicBezTo>
                  <a:lnTo>
                    <a:pt x="5137" y="4642"/>
                  </a:lnTo>
                  <a:lnTo>
                    <a:pt x="5899" y="4654"/>
                  </a:lnTo>
                  <a:lnTo>
                    <a:pt x="5428" y="1040"/>
                  </a:lnTo>
                  <a:cubicBezTo>
                    <a:pt x="5029" y="375"/>
                    <a:pt x="3385" y="0"/>
                    <a:pt x="3385" y="0"/>
                  </a:cubicBezTo>
                  <a:lnTo>
                    <a:pt x="2950" y="170"/>
                  </a:lnTo>
                  <a:lnTo>
                    <a:pt x="25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6318681" y="2485158"/>
              <a:ext cx="28632" cy="34924"/>
            </a:xfrm>
            <a:custGeom>
              <a:avLst/>
              <a:gdLst/>
              <a:ahLst/>
              <a:cxnLst/>
              <a:rect l="l" t="t" r="r" b="b"/>
              <a:pathLst>
                <a:path w="992" h="1210" extrusionOk="0">
                  <a:moveTo>
                    <a:pt x="0" y="1"/>
                  </a:moveTo>
                  <a:lnTo>
                    <a:pt x="0" y="629"/>
                  </a:lnTo>
                  <a:cubicBezTo>
                    <a:pt x="37" y="895"/>
                    <a:pt x="230" y="1125"/>
                    <a:pt x="496" y="1210"/>
                  </a:cubicBezTo>
                  <a:cubicBezTo>
                    <a:pt x="907" y="1125"/>
                    <a:pt x="991" y="629"/>
                    <a:pt x="991" y="629"/>
                  </a:cubicBezTo>
                  <a:lnTo>
                    <a:pt x="991" y="1"/>
                  </a:ln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p:nvPr/>
          </p:nvSpPr>
          <p:spPr>
            <a:xfrm>
              <a:off x="6318681" y="2482734"/>
              <a:ext cx="28632" cy="15211"/>
            </a:xfrm>
            <a:custGeom>
              <a:avLst/>
              <a:gdLst/>
              <a:ahLst/>
              <a:cxnLst/>
              <a:rect l="l" t="t" r="r" b="b"/>
              <a:pathLst>
                <a:path w="992" h="527" extrusionOk="0">
                  <a:moveTo>
                    <a:pt x="0" y="0"/>
                  </a:moveTo>
                  <a:lnTo>
                    <a:pt x="0" y="399"/>
                  </a:lnTo>
                  <a:cubicBezTo>
                    <a:pt x="157" y="484"/>
                    <a:pt x="330" y="526"/>
                    <a:pt x="500" y="526"/>
                  </a:cubicBezTo>
                  <a:cubicBezTo>
                    <a:pt x="671" y="526"/>
                    <a:pt x="840" y="484"/>
                    <a:pt x="991" y="399"/>
                  </a:cubicBezTo>
                  <a:lnTo>
                    <a:pt x="991" y="0"/>
                  </a:lnTo>
                  <a:close/>
                </a:path>
              </a:pathLst>
            </a:custGeom>
            <a:solidFill>
              <a:srgbClr val="E57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6304019" y="2435632"/>
              <a:ext cx="58302" cy="58389"/>
            </a:xfrm>
            <a:custGeom>
              <a:avLst/>
              <a:gdLst/>
              <a:ahLst/>
              <a:cxnLst/>
              <a:rect l="l" t="t" r="r" b="b"/>
              <a:pathLst>
                <a:path w="2020" h="2023" extrusionOk="0">
                  <a:moveTo>
                    <a:pt x="1258" y="1"/>
                  </a:moveTo>
                  <a:cubicBezTo>
                    <a:pt x="980" y="242"/>
                    <a:pt x="1" y="375"/>
                    <a:pt x="1" y="375"/>
                  </a:cubicBezTo>
                  <a:lnTo>
                    <a:pt x="1" y="762"/>
                  </a:lnTo>
                  <a:cubicBezTo>
                    <a:pt x="13" y="1088"/>
                    <a:pt x="122" y="1403"/>
                    <a:pt x="315" y="1669"/>
                  </a:cubicBezTo>
                  <a:cubicBezTo>
                    <a:pt x="490" y="1904"/>
                    <a:pt x="750" y="2022"/>
                    <a:pt x="1010" y="2022"/>
                  </a:cubicBezTo>
                  <a:cubicBezTo>
                    <a:pt x="1270" y="2022"/>
                    <a:pt x="1530" y="1904"/>
                    <a:pt x="1705" y="1669"/>
                  </a:cubicBezTo>
                  <a:cubicBezTo>
                    <a:pt x="1898" y="1403"/>
                    <a:pt x="2007" y="1088"/>
                    <a:pt x="2019" y="762"/>
                  </a:cubicBezTo>
                  <a:lnTo>
                    <a:pt x="2019" y="375"/>
                  </a:lnTo>
                  <a:cubicBezTo>
                    <a:pt x="1729" y="351"/>
                    <a:pt x="1451" y="218"/>
                    <a:pt x="1258" y="1"/>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6292850" y="2450986"/>
              <a:ext cx="18530" cy="15903"/>
            </a:xfrm>
            <a:custGeom>
              <a:avLst/>
              <a:gdLst/>
              <a:ahLst/>
              <a:cxnLst/>
              <a:rect l="l" t="t" r="r" b="b"/>
              <a:pathLst>
                <a:path w="642" h="551" extrusionOk="0">
                  <a:moveTo>
                    <a:pt x="363" y="0"/>
                  </a:moveTo>
                  <a:cubicBezTo>
                    <a:pt x="122" y="0"/>
                    <a:pt x="1" y="290"/>
                    <a:pt x="170" y="472"/>
                  </a:cubicBezTo>
                  <a:cubicBezTo>
                    <a:pt x="228" y="526"/>
                    <a:pt x="298" y="551"/>
                    <a:pt x="366" y="551"/>
                  </a:cubicBezTo>
                  <a:cubicBezTo>
                    <a:pt x="508" y="551"/>
                    <a:pt x="641" y="442"/>
                    <a:pt x="641" y="278"/>
                  </a:cubicBezTo>
                  <a:cubicBezTo>
                    <a:pt x="641" y="121"/>
                    <a:pt x="521" y="0"/>
                    <a:pt x="363" y="0"/>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0"/>
            <p:cNvSpPr/>
            <p:nvPr/>
          </p:nvSpPr>
          <p:spPr>
            <a:xfrm>
              <a:off x="6351467" y="2450986"/>
              <a:ext cx="18876" cy="15903"/>
            </a:xfrm>
            <a:custGeom>
              <a:avLst/>
              <a:gdLst/>
              <a:ahLst/>
              <a:cxnLst/>
              <a:rect l="l" t="t" r="r" b="b"/>
              <a:pathLst>
                <a:path w="654" h="551" extrusionOk="0">
                  <a:moveTo>
                    <a:pt x="375" y="0"/>
                  </a:moveTo>
                  <a:cubicBezTo>
                    <a:pt x="133" y="0"/>
                    <a:pt x="0" y="290"/>
                    <a:pt x="182" y="472"/>
                  </a:cubicBezTo>
                  <a:cubicBezTo>
                    <a:pt x="236" y="526"/>
                    <a:pt x="304" y="551"/>
                    <a:pt x="372" y="551"/>
                  </a:cubicBezTo>
                  <a:cubicBezTo>
                    <a:pt x="514" y="551"/>
                    <a:pt x="653" y="442"/>
                    <a:pt x="653" y="278"/>
                  </a:cubicBezTo>
                  <a:cubicBezTo>
                    <a:pt x="653" y="121"/>
                    <a:pt x="532" y="0"/>
                    <a:pt x="375" y="0"/>
                  </a:cubicBezTo>
                  <a:close/>
                </a:path>
              </a:pathLst>
            </a:custGeom>
            <a:solidFill>
              <a:srgbClr val="FF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0"/>
            <p:cNvSpPr/>
            <p:nvPr/>
          </p:nvSpPr>
          <p:spPr>
            <a:xfrm>
              <a:off x="6605764" y="1332225"/>
              <a:ext cx="260282" cy="260628"/>
            </a:xfrm>
            <a:custGeom>
              <a:avLst/>
              <a:gdLst/>
              <a:ahLst/>
              <a:cxnLst/>
              <a:rect l="l" t="t" r="r" b="b"/>
              <a:pathLst>
                <a:path w="9018" h="9030" extrusionOk="0">
                  <a:moveTo>
                    <a:pt x="4509" y="1"/>
                  </a:moveTo>
                  <a:cubicBezTo>
                    <a:pt x="2019" y="1"/>
                    <a:pt x="1" y="2019"/>
                    <a:pt x="1" y="4521"/>
                  </a:cubicBezTo>
                  <a:cubicBezTo>
                    <a:pt x="1" y="7011"/>
                    <a:pt x="2019" y="9030"/>
                    <a:pt x="4509" y="9030"/>
                  </a:cubicBezTo>
                  <a:cubicBezTo>
                    <a:pt x="6999" y="9030"/>
                    <a:pt x="9018" y="7011"/>
                    <a:pt x="9018" y="4521"/>
                  </a:cubicBezTo>
                  <a:cubicBezTo>
                    <a:pt x="9018" y="2019"/>
                    <a:pt x="6999" y="1"/>
                    <a:pt x="4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6645881" y="1332225"/>
              <a:ext cx="245274" cy="260369"/>
            </a:xfrm>
            <a:custGeom>
              <a:avLst/>
              <a:gdLst/>
              <a:ahLst/>
              <a:cxnLst/>
              <a:rect l="l" t="t" r="r" b="b"/>
              <a:pathLst>
                <a:path w="8498" h="9021" extrusionOk="0">
                  <a:moveTo>
                    <a:pt x="3047" y="1"/>
                  </a:moveTo>
                  <a:cubicBezTo>
                    <a:pt x="4678" y="980"/>
                    <a:pt x="5464" y="2914"/>
                    <a:pt x="4968" y="4751"/>
                  </a:cubicBezTo>
                  <a:cubicBezTo>
                    <a:pt x="4461" y="6588"/>
                    <a:pt x="2805" y="7857"/>
                    <a:pt x="895" y="7857"/>
                  </a:cubicBezTo>
                  <a:cubicBezTo>
                    <a:pt x="593" y="7857"/>
                    <a:pt x="303" y="7833"/>
                    <a:pt x="1" y="7773"/>
                  </a:cubicBezTo>
                  <a:lnTo>
                    <a:pt x="1" y="7773"/>
                  </a:lnTo>
                  <a:cubicBezTo>
                    <a:pt x="891" y="8621"/>
                    <a:pt x="2005" y="9020"/>
                    <a:pt x="3105" y="9020"/>
                  </a:cubicBezTo>
                  <a:cubicBezTo>
                    <a:pt x="4858" y="9020"/>
                    <a:pt x="6578" y="8008"/>
                    <a:pt x="7313" y="6189"/>
                  </a:cubicBezTo>
                  <a:cubicBezTo>
                    <a:pt x="8498" y="3228"/>
                    <a:pt x="6322" y="1"/>
                    <a:pt x="3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5561332" y="1756634"/>
              <a:ext cx="287499" cy="117730"/>
            </a:xfrm>
            <a:custGeom>
              <a:avLst/>
              <a:gdLst/>
              <a:ahLst/>
              <a:cxnLst/>
              <a:rect l="l" t="t" r="r" b="b"/>
              <a:pathLst>
                <a:path w="9961" h="4079" extrusionOk="0">
                  <a:moveTo>
                    <a:pt x="4658" y="1"/>
                  </a:moveTo>
                  <a:cubicBezTo>
                    <a:pt x="3697" y="1"/>
                    <a:pt x="2745" y="711"/>
                    <a:pt x="2745" y="1891"/>
                  </a:cubicBezTo>
                  <a:cubicBezTo>
                    <a:pt x="2745" y="1951"/>
                    <a:pt x="2745" y="2000"/>
                    <a:pt x="2757" y="2060"/>
                  </a:cubicBezTo>
                  <a:cubicBezTo>
                    <a:pt x="2555" y="2002"/>
                    <a:pt x="2350" y="1974"/>
                    <a:pt x="2147" y="1974"/>
                  </a:cubicBezTo>
                  <a:cubicBezTo>
                    <a:pt x="1425" y="1974"/>
                    <a:pt x="730" y="2329"/>
                    <a:pt x="315" y="2943"/>
                  </a:cubicBezTo>
                  <a:cubicBezTo>
                    <a:pt x="1" y="3438"/>
                    <a:pt x="351" y="4079"/>
                    <a:pt x="931" y="4079"/>
                  </a:cubicBezTo>
                  <a:lnTo>
                    <a:pt x="8969" y="4079"/>
                  </a:lnTo>
                  <a:cubicBezTo>
                    <a:pt x="9912" y="4079"/>
                    <a:pt x="9960" y="2677"/>
                    <a:pt x="9018" y="2616"/>
                  </a:cubicBezTo>
                  <a:lnTo>
                    <a:pt x="8993" y="2616"/>
                  </a:lnTo>
                  <a:lnTo>
                    <a:pt x="8993" y="2592"/>
                  </a:lnTo>
                  <a:cubicBezTo>
                    <a:pt x="9003" y="1536"/>
                    <a:pt x="8124" y="771"/>
                    <a:pt x="7169" y="771"/>
                  </a:cubicBezTo>
                  <a:cubicBezTo>
                    <a:pt x="6878" y="771"/>
                    <a:pt x="6580" y="841"/>
                    <a:pt x="6298" y="997"/>
                  </a:cubicBezTo>
                  <a:cubicBezTo>
                    <a:pt x="5928" y="310"/>
                    <a:pt x="5291" y="1"/>
                    <a:pt x="46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6317988" y="1388649"/>
              <a:ext cx="377117" cy="154328"/>
            </a:xfrm>
            <a:custGeom>
              <a:avLst/>
              <a:gdLst/>
              <a:ahLst/>
              <a:cxnLst/>
              <a:rect l="l" t="t" r="r" b="b"/>
              <a:pathLst>
                <a:path w="13066" h="5347" extrusionOk="0">
                  <a:moveTo>
                    <a:pt x="6081" y="1"/>
                  </a:moveTo>
                  <a:cubicBezTo>
                    <a:pt x="5880" y="1"/>
                    <a:pt x="5677" y="25"/>
                    <a:pt x="5475" y="76"/>
                  </a:cubicBezTo>
                  <a:cubicBezTo>
                    <a:pt x="4376" y="354"/>
                    <a:pt x="3602" y="1345"/>
                    <a:pt x="3602" y="2482"/>
                  </a:cubicBezTo>
                  <a:cubicBezTo>
                    <a:pt x="3602" y="2554"/>
                    <a:pt x="3602" y="2627"/>
                    <a:pt x="3614" y="2699"/>
                  </a:cubicBezTo>
                  <a:cubicBezTo>
                    <a:pt x="3347" y="2622"/>
                    <a:pt x="3077" y="2584"/>
                    <a:pt x="2810" y="2584"/>
                  </a:cubicBezTo>
                  <a:cubicBezTo>
                    <a:pt x="1868" y="2584"/>
                    <a:pt x="969" y="3050"/>
                    <a:pt x="423" y="3860"/>
                  </a:cubicBezTo>
                  <a:cubicBezTo>
                    <a:pt x="0" y="4500"/>
                    <a:pt x="459" y="5346"/>
                    <a:pt x="1233" y="5346"/>
                  </a:cubicBezTo>
                  <a:lnTo>
                    <a:pt x="11761" y="5346"/>
                  </a:lnTo>
                  <a:cubicBezTo>
                    <a:pt x="12993" y="5346"/>
                    <a:pt x="13066" y="3509"/>
                    <a:pt x="11821" y="3424"/>
                  </a:cubicBezTo>
                  <a:lnTo>
                    <a:pt x="11797" y="3424"/>
                  </a:lnTo>
                  <a:lnTo>
                    <a:pt x="11797" y="3400"/>
                  </a:lnTo>
                  <a:cubicBezTo>
                    <a:pt x="11788" y="2011"/>
                    <a:pt x="10650" y="1013"/>
                    <a:pt x="9407" y="1013"/>
                  </a:cubicBezTo>
                  <a:cubicBezTo>
                    <a:pt x="9027" y="1013"/>
                    <a:pt x="8638" y="1106"/>
                    <a:pt x="8268" y="1309"/>
                  </a:cubicBezTo>
                  <a:cubicBezTo>
                    <a:pt x="7823" y="490"/>
                    <a:pt x="6976" y="1"/>
                    <a:pt x="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7052624" y="1526319"/>
              <a:ext cx="346119" cy="141888"/>
            </a:xfrm>
            <a:custGeom>
              <a:avLst/>
              <a:gdLst/>
              <a:ahLst/>
              <a:cxnLst/>
              <a:rect l="l" t="t" r="r" b="b"/>
              <a:pathLst>
                <a:path w="11992" h="4916" extrusionOk="0">
                  <a:moveTo>
                    <a:pt x="6423" y="0"/>
                  </a:moveTo>
                  <a:cubicBezTo>
                    <a:pt x="5597" y="0"/>
                    <a:pt x="4818" y="453"/>
                    <a:pt x="4413" y="1205"/>
                  </a:cubicBezTo>
                  <a:cubicBezTo>
                    <a:pt x="4071" y="1018"/>
                    <a:pt x="3711" y="933"/>
                    <a:pt x="3361" y="933"/>
                  </a:cubicBezTo>
                  <a:cubicBezTo>
                    <a:pt x="2216" y="933"/>
                    <a:pt x="1173" y="1849"/>
                    <a:pt x="1173" y="3127"/>
                  </a:cubicBezTo>
                  <a:lnTo>
                    <a:pt x="1173" y="3151"/>
                  </a:lnTo>
                  <a:lnTo>
                    <a:pt x="1137" y="3151"/>
                  </a:lnTo>
                  <a:cubicBezTo>
                    <a:pt x="1" y="3223"/>
                    <a:pt x="61" y="4915"/>
                    <a:pt x="1198" y="4915"/>
                  </a:cubicBezTo>
                  <a:lnTo>
                    <a:pt x="10879" y="4903"/>
                  </a:lnTo>
                  <a:cubicBezTo>
                    <a:pt x="11568" y="4903"/>
                    <a:pt x="11991" y="4142"/>
                    <a:pt x="11616" y="3550"/>
                  </a:cubicBezTo>
                  <a:cubicBezTo>
                    <a:pt x="11115" y="2802"/>
                    <a:pt x="10280" y="2373"/>
                    <a:pt x="9407" y="2373"/>
                  </a:cubicBezTo>
                  <a:cubicBezTo>
                    <a:pt x="9165" y="2373"/>
                    <a:pt x="8920" y="2406"/>
                    <a:pt x="8679" y="2474"/>
                  </a:cubicBezTo>
                  <a:cubicBezTo>
                    <a:pt x="8691" y="2413"/>
                    <a:pt x="8691" y="2353"/>
                    <a:pt x="8691" y="2280"/>
                  </a:cubicBezTo>
                  <a:cubicBezTo>
                    <a:pt x="8691" y="1241"/>
                    <a:pt x="7978" y="322"/>
                    <a:pt x="6975" y="69"/>
                  </a:cubicBezTo>
                  <a:cubicBezTo>
                    <a:pt x="6791" y="23"/>
                    <a:pt x="6606" y="0"/>
                    <a:pt x="6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7057184" y="2361688"/>
              <a:ext cx="153173" cy="220856"/>
            </a:xfrm>
            <a:custGeom>
              <a:avLst/>
              <a:gdLst/>
              <a:ahLst/>
              <a:cxnLst/>
              <a:rect l="l" t="t" r="r" b="b"/>
              <a:pathLst>
                <a:path w="5307" h="7652" extrusionOk="0">
                  <a:moveTo>
                    <a:pt x="1596" y="0"/>
                  </a:moveTo>
                  <a:cubicBezTo>
                    <a:pt x="1595" y="0"/>
                    <a:pt x="0" y="2381"/>
                    <a:pt x="1076" y="3965"/>
                  </a:cubicBezTo>
                  <a:cubicBezTo>
                    <a:pt x="2079" y="5439"/>
                    <a:pt x="4750" y="5766"/>
                    <a:pt x="5040" y="7651"/>
                  </a:cubicBezTo>
                  <a:lnTo>
                    <a:pt x="5270" y="7579"/>
                  </a:lnTo>
                  <a:cubicBezTo>
                    <a:pt x="5306" y="7192"/>
                    <a:pt x="5137" y="6539"/>
                    <a:pt x="4255" y="5536"/>
                  </a:cubicBezTo>
                  <a:cubicBezTo>
                    <a:pt x="2635" y="3675"/>
                    <a:pt x="1233" y="1027"/>
                    <a:pt x="1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7078801" y="2361688"/>
              <a:ext cx="131555" cy="220134"/>
            </a:xfrm>
            <a:custGeom>
              <a:avLst/>
              <a:gdLst/>
              <a:ahLst/>
              <a:cxnLst/>
              <a:rect l="l" t="t" r="r" b="b"/>
              <a:pathLst>
                <a:path w="4558" h="7627" extrusionOk="0">
                  <a:moveTo>
                    <a:pt x="847" y="0"/>
                  </a:moveTo>
                  <a:cubicBezTo>
                    <a:pt x="846" y="1"/>
                    <a:pt x="1" y="2188"/>
                    <a:pt x="1100" y="3662"/>
                  </a:cubicBezTo>
                  <a:cubicBezTo>
                    <a:pt x="2188" y="5137"/>
                    <a:pt x="4098" y="5415"/>
                    <a:pt x="4388" y="7627"/>
                  </a:cubicBezTo>
                  <a:lnTo>
                    <a:pt x="4521" y="7579"/>
                  </a:lnTo>
                  <a:cubicBezTo>
                    <a:pt x="4557" y="7192"/>
                    <a:pt x="4388" y="6539"/>
                    <a:pt x="3506" y="5536"/>
                  </a:cubicBezTo>
                  <a:cubicBezTo>
                    <a:pt x="1886" y="3675"/>
                    <a:pt x="484" y="1027"/>
                    <a:pt x="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7205069" y="2309362"/>
              <a:ext cx="69126" cy="254683"/>
            </a:xfrm>
            <a:custGeom>
              <a:avLst/>
              <a:gdLst/>
              <a:ahLst/>
              <a:cxnLst/>
              <a:rect l="l" t="t" r="r" b="b"/>
              <a:pathLst>
                <a:path w="2395" h="8824" extrusionOk="0">
                  <a:moveTo>
                    <a:pt x="2394" y="0"/>
                  </a:moveTo>
                  <a:cubicBezTo>
                    <a:pt x="2394" y="0"/>
                    <a:pt x="1" y="1970"/>
                    <a:pt x="545" y="4726"/>
                  </a:cubicBezTo>
                  <a:cubicBezTo>
                    <a:pt x="811" y="6092"/>
                    <a:pt x="738" y="7131"/>
                    <a:pt x="569" y="7881"/>
                  </a:cubicBezTo>
                  <a:cubicBezTo>
                    <a:pt x="509" y="8195"/>
                    <a:pt x="400" y="8509"/>
                    <a:pt x="267" y="8799"/>
                  </a:cubicBezTo>
                  <a:lnTo>
                    <a:pt x="376" y="8823"/>
                  </a:lnTo>
                  <a:cubicBezTo>
                    <a:pt x="1149" y="7796"/>
                    <a:pt x="1645" y="6575"/>
                    <a:pt x="1802" y="5294"/>
                  </a:cubicBezTo>
                  <a:cubicBezTo>
                    <a:pt x="2056" y="2949"/>
                    <a:pt x="2394" y="0"/>
                    <a:pt x="2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7217653" y="2309362"/>
              <a:ext cx="56888" cy="247698"/>
            </a:xfrm>
            <a:custGeom>
              <a:avLst/>
              <a:gdLst/>
              <a:ahLst/>
              <a:cxnLst/>
              <a:rect l="l" t="t" r="r" b="b"/>
              <a:pathLst>
                <a:path w="1971" h="8582" extrusionOk="0">
                  <a:moveTo>
                    <a:pt x="1970" y="0"/>
                  </a:moveTo>
                  <a:cubicBezTo>
                    <a:pt x="1970" y="0"/>
                    <a:pt x="1148" y="1040"/>
                    <a:pt x="979" y="3602"/>
                  </a:cubicBezTo>
                  <a:cubicBezTo>
                    <a:pt x="846" y="5560"/>
                    <a:pt x="484" y="7724"/>
                    <a:pt x="0" y="8582"/>
                  </a:cubicBezTo>
                  <a:cubicBezTo>
                    <a:pt x="73" y="8533"/>
                    <a:pt x="157" y="8473"/>
                    <a:pt x="218" y="8413"/>
                  </a:cubicBezTo>
                  <a:cubicBezTo>
                    <a:pt x="834" y="7482"/>
                    <a:pt x="1233" y="6418"/>
                    <a:pt x="1366" y="5306"/>
                  </a:cubicBezTo>
                  <a:cubicBezTo>
                    <a:pt x="1620" y="2949"/>
                    <a:pt x="1970" y="0"/>
                    <a:pt x="19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7218345" y="2429340"/>
              <a:ext cx="135365" cy="150056"/>
            </a:xfrm>
            <a:custGeom>
              <a:avLst/>
              <a:gdLst/>
              <a:ahLst/>
              <a:cxnLst/>
              <a:rect l="l" t="t" r="r" b="b"/>
              <a:pathLst>
                <a:path w="4690" h="5199" extrusionOk="0">
                  <a:moveTo>
                    <a:pt x="4690" y="1"/>
                  </a:moveTo>
                  <a:cubicBezTo>
                    <a:pt x="4690" y="1"/>
                    <a:pt x="2345" y="460"/>
                    <a:pt x="1680" y="2503"/>
                  </a:cubicBezTo>
                  <a:cubicBezTo>
                    <a:pt x="1451" y="3276"/>
                    <a:pt x="1064" y="4002"/>
                    <a:pt x="544" y="4630"/>
                  </a:cubicBezTo>
                  <a:cubicBezTo>
                    <a:pt x="375" y="4824"/>
                    <a:pt x="194" y="4993"/>
                    <a:pt x="0" y="5150"/>
                  </a:cubicBezTo>
                  <a:lnTo>
                    <a:pt x="61" y="5198"/>
                  </a:lnTo>
                  <a:cubicBezTo>
                    <a:pt x="955" y="4787"/>
                    <a:pt x="1741" y="4147"/>
                    <a:pt x="2321" y="3349"/>
                  </a:cubicBezTo>
                  <a:cubicBezTo>
                    <a:pt x="3360" y="1862"/>
                    <a:pt x="4690" y="1"/>
                    <a:pt x="46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7223569" y="2429340"/>
              <a:ext cx="130141" cy="145871"/>
            </a:xfrm>
            <a:custGeom>
              <a:avLst/>
              <a:gdLst/>
              <a:ahLst/>
              <a:cxnLst/>
              <a:rect l="l" t="t" r="r" b="b"/>
              <a:pathLst>
                <a:path w="4509" h="5054" extrusionOk="0">
                  <a:moveTo>
                    <a:pt x="4509" y="1"/>
                  </a:moveTo>
                  <a:lnTo>
                    <a:pt x="4509" y="1"/>
                  </a:lnTo>
                  <a:cubicBezTo>
                    <a:pt x="4509" y="1"/>
                    <a:pt x="3578" y="412"/>
                    <a:pt x="2515" y="2068"/>
                  </a:cubicBezTo>
                  <a:cubicBezTo>
                    <a:pt x="1693" y="3337"/>
                    <a:pt x="653" y="4654"/>
                    <a:pt x="1" y="5053"/>
                  </a:cubicBezTo>
                  <a:lnTo>
                    <a:pt x="218" y="5029"/>
                  </a:lnTo>
                  <a:cubicBezTo>
                    <a:pt x="980" y="4630"/>
                    <a:pt x="1644" y="4050"/>
                    <a:pt x="2140" y="3349"/>
                  </a:cubicBezTo>
                  <a:cubicBezTo>
                    <a:pt x="3179" y="1862"/>
                    <a:pt x="4509" y="1"/>
                    <a:pt x="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7124488" y="2246906"/>
              <a:ext cx="95275" cy="340173"/>
            </a:xfrm>
            <a:custGeom>
              <a:avLst/>
              <a:gdLst/>
              <a:ahLst/>
              <a:cxnLst/>
              <a:rect l="l" t="t" r="r" b="b"/>
              <a:pathLst>
                <a:path w="3301" h="11786" extrusionOk="0">
                  <a:moveTo>
                    <a:pt x="823" y="1"/>
                  </a:moveTo>
                  <a:lnTo>
                    <a:pt x="823" y="1"/>
                  </a:lnTo>
                  <a:cubicBezTo>
                    <a:pt x="823" y="1"/>
                    <a:pt x="1" y="2974"/>
                    <a:pt x="1173" y="5826"/>
                  </a:cubicBezTo>
                  <a:cubicBezTo>
                    <a:pt x="2346" y="8667"/>
                    <a:pt x="2249" y="9029"/>
                    <a:pt x="2890" y="10879"/>
                  </a:cubicBezTo>
                  <a:cubicBezTo>
                    <a:pt x="3047" y="11302"/>
                    <a:pt x="3156" y="11592"/>
                    <a:pt x="3216" y="11785"/>
                  </a:cubicBezTo>
                  <a:lnTo>
                    <a:pt x="3301" y="11773"/>
                  </a:lnTo>
                  <a:cubicBezTo>
                    <a:pt x="3156" y="11036"/>
                    <a:pt x="2926" y="9767"/>
                    <a:pt x="2696" y="8933"/>
                  </a:cubicBezTo>
                  <a:cubicBezTo>
                    <a:pt x="2358" y="7700"/>
                    <a:pt x="2624" y="7096"/>
                    <a:pt x="2358" y="4956"/>
                  </a:cubicBezTo>
                  <a:cubicBezTo>
                    <a:pt x="2092" y="2817"/>
                    <a:pt x="823" y="1"/>
                    <a:pt x="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7148212" y="2246906"/>
              <a:ext cx="69818" cy="340173"/>
            </a:xfrm>
            <a:custGeom>
              <a:avLst/>
              <a:gdLst/>
              <a:ahLst/>
              <a:cxnLst/>
              <a:rect l="l" t="t" r="r" b="b"/>
              <a:pathLst>
                <a:path w="2419" h="11786" extrusionOk="0">
                  <a:moveTo>
                    <a:pt x="1" y="1"/>
                  </a:moveTo>
                  <a:cubicBezTo>
                    <a:pt x="1" y="1"/>
                    <a:pt x="400" y="4243"/>
                    <a:pt x="980" y="6104"/>
                  </a:cubicBezTo>
                  <a:cubicBezTo>
                    <a:pt x="1512" y="7821"/>
                    <a:pt x="2285" y="11278"/>
                    <a:pt x="2394" y="11785"/>
                  </a:cubicBezTo>
                  <a:lnTo>
                    <a:pt x="2406" y="11785"/>
                  </a:lnTo>
                  <a:lnTo>
                    <a:pt x="2418" y="11483"/>
                  </a:lnTo>
                  <a:cubicBezTo>
                    <a:pt x="2285" y="10734"/>
                    <a:pt x="2068" y="9658"/>
                    <a:pt x="1874" y="8933"/>
                  </a:cubicBezTo>
                  <a:cubicBezTo>
                    <a:pt x="1548" y="7700"/>
                    <a:pt x="1802" y="7108"/>
                    <a:pt x="1536" y="4968"/>
                  </a:cubicBezTo>
                  <a:cubicBezTo>
                    <a:pt x="1270" y="2817"/>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7146134" y="2559477"/>
              <a:ext cx="151413" cy="117239"/>
            </a:xfrm>
            <a:custGeom>
              <a:avLst/>
              <a:gdLst/>
              <a:ahLst/>
              <a:cxnLst/>
              <a:rect l="l" t="t" r="r" b="b"/>
              <a:pathLst>
                <a:path w="5246" h="4062" extrusionOk="0">
                  <a:moveTo>
                    <a:pt x="484" y="0"/>
                  </a:moveTo>
                  <a:cubicBezTo>
                    <a:pt x="206" y="0"/>
                    <a:pt x="0" y="254"/>
                    <a:pt x="49" y="532"/>
                  </a:cubicBezTo>
                  <a:lnTo>
                    <a:pt x="556" y="3566"/>
                  </a:lnTo>
                  <a:cubicBezTo>
                    <a:pt x="605" y="3844"/>
                    <a:pt x="846" y="4062"/>
                    <a:pt x="1136" y="4062"/>
                  </a:cubicBezTo>
                  <a:lnTo>
                    <a:pt x="4110" y="4062"/>
                  </a:lnTo>
                  <a:cubicBezTo>
                    <a:pt x="4400" y="4062"/>
                    <a:pt x="4642" y="3844"/>
                    <a:pt x="4690" y="3566"/>
                  </a:cubicBezTo>
                  <a:lnTo>
                    <a:pt x="5198" y="532"/>
                  </a:lnTo>
                  <a:cubicBezTo>
                    <a:pt x="5246" y="254"/>
                    <a:pt x="5028" y="0"/>
                    <a:pt x="4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7146827" y="2559823"/>
              <a:ext cx="149681" cy="116893"/>
            </a:xfrm>
            <a:custGeom>
              <a:avLst/>
              <a:gdLst/>
              <a:ahLst/>
              <a:cxnLst/>
              <a:rect l="l" t="t" r="r" b="b"/>
              <a:pathLst>
                <a:path w="5186" h="4050" extrusionOk="0">
                  <a:moveTo>
                    <a:pt x="460" y="0"/>
                  </a:moveTo>
                  <a:cubicBezTo>
                    <a:pt x="206" y="0"/>
                    <a:pt x="0" y="206"/>
                    <a:pt x="13" y="460"/>
                  </a:cubicBezTo>
                  <a:lnTo>
                    <a:pt x="3820" y="460"/>
                  </a:lnTo>
                  <a:cubicBezTo>
                    <a:pt x="3820" y="484"/>
                    <a:pt x="3820" y="496"/>
                    <a:pt x="3820" y="520"/>
                  </a:cubicBezTo>
                  <a:lnTo>
                    <a:pt x="3312" y="3566"/>
                  </a:lnTo>
                  <a:cubicBezTo>
                    <a:pt x="3264" y="3844"/>
                    <a:pt x="3022" y="4050"/>
                    <a:pt x="2732" y="4050"/>
                  </a:cubicBezTo>
                  <a:lnTo>
                    <a:pt x="4086" y="4050"/>
                  </a:lnTo>
                  <a:cubicBezTo>
                    <a:pt x="4376" y="4050"/>
                    <a:pt x="4618" y="3844"/>
                    <a:pt x="4666" y="3566"/>
                  </a:cubicBezTo>
                  <a:lnTo>
                    <a:pt x="5186" y="520"/>
                  </a:lnTo>
                  <a:cubicBezTo>
                    <a:pt x="5186" y="472"/>
                    <a:pt x="5186" y="411"/>
                    <a:pt x="5174" y="363"/>
                  </a:cubicBezTo>
                  <a:cubicBezTo>
                    <a:pt x="5174" y="339"/>
                    <a:pt x="5162" y="303"/>
                    <a:pt x="5149" y="278"/>
                  </a:cubicBezTo>
                  <a:cubicBezTo>
                    <a:pt x="5137" y="254"/>
                    <a:pt x="5125" y="230"/>
                    <a:pt x="5113" y="206"/>
                  </a:cubicBezTo>
                  <a:lnTo>
                    <a:pt x="5101" y="194"/>
                  </a:lnTo>
                  <a:cubicBezTo>
                    <a:pt x="5089" y="182"/>
                    <a:pt x="5077" y="158"/>
                    <a:pt x="5065" y="145"/>
                  </a:cubicBezTo>
                  <a:lnTo>
                    <a:pt x="5041" y="121"/>
                  </a:lnTo>
                  <a:cubicBezTo>
                    <a:pt x="5029" y="109"/>
                    <a:pt x="5016" y="97"/>
                    <a:pt x="4992" y="85"/>
                  </a:cubicBezTo>
                  <a:lnTo>
                    <a:pt x="4956" y="61"/>
                  </a:lnTo>
                  <a:lnTo>
                    <a:pt x="4920" y="37"/>
                  </a:lnTo>
                  <a:cubicBezTo>
                    <a:pt x="4908" y="25"/>
                    <a:pt x="4884" y="25"/>
                    <a:pt x="4871" y="25"/>
                  </a:cubicBezTo>
                  <a:lnTo>
                    <a:pt x="4835" y="13"/>
                  </a:lnTo>
                  <a:cubicBezTo>
                    <a:pt x="4799" y="0"/>
                    <a:pt x="4763" y="0"/>
                    <a:pt x="4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5797157" y="1935028"/>
              <a:ext cx="235864" cy="177245"/>
            </a:xfrm>
            <a:custGeom>
              <a:avLst/>
              <a:gdLst/>
              <a:ahLst/>
              <a:cxnLst/>
              <a:rect l="l" t="t" r="r" b="b"/>
              <a:pathLst>
                <a:path w="8172" h="6141" extrusionOk="0">
                  <a:moveTo>
                    <a:pt x="871" y="1"/>
                  </a:moveTo>
                  <a:cubicBezTo>
                    <a:pt x="387" y="1"/>
                    <a:pt x="0" y="388"/>
                    <a:pt x="0" y="871"/>
                  </a:cubicBezTo>
                  <a:lnTo>
                    <a:pt x="0" y="6141"/>
                  </a:lnTo>
                  <a:lnTo>
                    <a:pt x="1705" y="4594"/>
                  </a:lnTo>
                  <a:cubicBezTo>
                    <a:pt x="1838" y="4461"/>
                    <a:pt x="2019" y="4400"/>
                    <a:pt x="2212" y="4400"/>
                  </a:cubicBezTo>
                  <a:lnTo>
                    <a:pt x="7567" y="4400"/>
                  </a:lnTo>
                  <a:cubicBezTo>
                    <a:pt x="7905" y="4400"/>
                    <a:pt x="8171" y="4122"/>
                    <a:pt x="8171" y="3796"/>
                  </a:cubicBezTo>
                  <a:lnTo>
                    <a:pt x="8171" y="593"/>
                  </a:lnTo>
                  <a:cubicBezTo>
                    <a:pt x="8171" y="267"/>
                    <a:pt x="7905" y="1"/>
                    <a:pt x="7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5867521" y="1967439"/>
              <a:ext cx="90830" cy="70540"/>
            </a:xfrm>
            <a:custGeom>
              <a:avLst/>
              <a:gdLst/>
              <a:ahLst/>
              <a:cxnLst/>
              <a:rect l="l" t="t" r="r" b="b"/>
              <a:pathLst>
                <a:path w="3147" h="2444" extrusionOk="0">
                  <a:moveTo>
                    <a:pt x="1074" y="0"/>
                  </a:moveTo>
                  <a:cubicBezTo>
                    <a:pt x="493" y="0"/>
                    <a:pt x="1" y="745"/>
                    <a:pt x="548" y="1283"/>
                  </a:cubicBezTo>
                  <a:lnTo>
                    <a:pt x="645" y="1380"/>
                  </a:lnTo>
                  <a:lnTo>
                    <a:pt x="1696" y="2443"/>
                  </a:lnTo>
                  <a:lnTo>
                    <a:pt x="2748" y="1380"/>
                  </a:lnTo>
                  <a:lnTo>
                    <a:pt x="2844" y="1283"/>
                  </a:lnTo>
                  <a:cubicBezTo>
                    <a:pt x="3147" y="993"/>
                    <a:pt x="3147" y="522"/>
                    <a:pt x="2844" y="232"/>
                  </a:cubicBezTo>
                  <a:cubicBezTo>
                    <a:pt x="2699" y="87"/>
                    <a:pt x="2509" y="14"/>
                    <a:pt x="2319" y="14"/>
                  </a:cubicBezTo>
                  <a:cubicBezTo>
                    <a:pt x="2128" y="14"/>
                    <a:pt x="1938" y="87"/>
                    <a:pt x="1793" y="232"/>
                  </a:cubicBezTo>
                  <a:lnTo>
                    <a:pt x="1696" y="328"/>
                  </a:lnTo>
                  <a:lnTo>
                    <a:pt x="1599" y="232"/>
                  </a:lnTo>
                  <a:cubicBezTo>
                    <a:pt x="1434" y="69"/>
                    <a:pt x="1250"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6946241" y="1729909"/>
              <a:ext cx="237596" cy="177966"/>
            </a:xfrm>
            <a:custGeom>
              <a:avLst/>
              <a:gdLst/>
              <a:ahLst/>
              <a:cxnLst/>
              <a:rect l="l" t="t" r="r" b="b"/>
              <a:pathLst>
                <a:path w="8232" h="6166" extrusionOk="0">
                  <a:moveTo>
                    <a:pt x="883" y="1"/>
                  </a:moveTo>
                  <a:cubicBezTo>
                    <a:pt x="399" y="1"/>
                    <a:pt x="1" y="388"/>
                    <a:pt x="1" y="871"/>
                  </a:cubicBezTo>
                  <a:lnTo>
                    <a:pt x="1" y="6165"/>
                  </a:lnTo>
                  <a:lnTo>
                    <a:pt x="1717" y="4618"/>
                  </a:lnTo>
                  <a:cubicBezTo>
                    <a:pt x="1862" y="4497"/>
                    <a:pt x="2043" y="4425"/>
                    <a:pt x="2224" y="4425"/>
                  </a:cubicBezTo>
                  <a:lnTo>
                    <a:pt x="7627" y="4425"/>
                  </a:lnTo>
                  <a:cubicBezTo>
                    <a:pt x="7954" y="4425"/>
                    <a:pt x="8232" y="4147"/>
                    <a:pt x="8232" y="3820"/>
                  </a:cubicBezTo>
                  <a:lnTo>
                    <a:pt x="8232" y="593"/>
                  </a:lnTo>
                  <a:cubicBezTo>
                    <a:pt x="8220" y="267"/>
                    <a:pt x="7954" y="1"/>
                    <a:pt x="7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7054384" y="1754066"/>
              <a:ext cx="74581" cy="82633"/>
            </a:xfrm>
            <a:custGeom>
              <a:avLst/>
              <a:gdLst/>
              <a:ahLst/>
              <a:cxnLst/>
              <a:rect l="l" t="t" r="r" b="b"/>
              <a:pathLst>
                <a:path w="2584" h="2863" extrusionOk="0">
                  <a:moveTo>
                    <a:pt x="918" y="0"/>
                  </a:moveTo>
                  <a:cubicBezTo>
                    <a:pt x="823" y="0"/>
                    <a:pt x="752" y="55"/>
                    <a:pt x="762" y="143"/>
                  </a:cubicBezTo>
                  <a:cubicBezTo>
                    <a:pt x="774" y="348"/>
                    <a:pt x="798" y="844"/>
                    <a:pt x="689" y="1001"/>
                  </a:cubicBezTo>
                  <a:cubicBezTo>
                    <a:pt x="520" y="1219"/>
                    <a:pt x="278" y="1352"/>
                    <a:pt x="0" y="1388"/>
                  </a:cubicBezTo>
                  <a:lnTo>
                    <a:pt x="0" y="2560"/>
                  </a:lnTo>
                  <a:lnTo>
                    <a:pt x="460" y="2560"/>
                  </a:lnTo>
                  <a:cubicBezTo>
                    <a:pt x="629" y="2729"/>
                    <a:pt x="859" y="2838"/>
                    <a:pt x="1100" y="2862"/>
                  </a:cubicBezTo>
                  <a:lnTo>
                    <a:pt x="1983" y="2862"/>
                  </a:lnTo>
                  <a:cubicBezTo>
                    <a:pt x="2176" y="2862"/>
                    <a:pt x="2273" y="2609"/>
                    <a:pt x="2116" y="2488"/>
                  </a:cubicBezTo>
                  <a:cubicBezTo>
                    <a:pt x="2357" y="2463"/>
                    <a:pt x="2406" y="2113"/>
                    <a:pt x="2176" y="2028"/>
                  </a:cubicBezTo>
                  <a:lnTo>
                    <a:pt x="2200" y="2028"/>
                  </a:lnTo>
                  <a:cubicBezTo>
                    <a:pt x="2333" y="2028"/>
                    <a:pt x="2442" y="1920"/>
                    <a:pt x="2442" y="1799"/>
                  </a:cubicBezTo>
                  <a:cubicBezTo>
                    <a:pt x="2442" y="1690"/>
                    <a:pt x="2382" y="1605"/>
                    <a:pt x="2285" y="1569"/>
                  </a:cubicBezTo>
                  <a:cubicBezTo>
                    <a:pt x="2583" y="1557"/>
                    <a:pt x="2575" y="1097"/>
                    <a:pt x="2272" y="1097"/>
                  </a:cubicBezTo>
                  <a:cubicBezTo>
                    <a:pt x="2269" y="1097"/>
                    <a:pt x="2265" y="1098"/>
                    <a:pt x="2261" y="1098"/>
                  </a:cubicBezTo>
                  <a:lnTo>
                    <a:pt x="1741" y="1098"/>
                  </a:lnTo>
                  <a:cubicBezTo>
                    <a:pt x="1691" y="1103"/>
                    <a:pt x="1641" y="1106"/>
                    <a:pt x="1591" y="1106"/>
                  </a:cubicBezTo>
                  <a:cubicBezTo>
                    <a:pt x="1520" y="1106"/>
                    <a:pt x="1449" y="1100"/>
                    <a:pt x="1378" y="1086"/>
                  </a:cubicBezTo>
                  <a:cubicBezTo>
                    <a:pt x="1185" y="1037"/>
                    <a:pt x="1415" y="796"/>
                    <a:pt x="1294" y="348"/>
                  </a:cubicBezTo>
                  <a:cubicBezTo>
                    <a:pt x="1218" y="99"/>
                    <a:pt x="1046"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7016720" y="1784688"/>
              <a:ext cx="23379" cy="49557"/>
            </a:xfrm>
            <a:custGeom>
              <a:avLst/>
              <a:gdLst/>
              <a:ahLst/>
              <a:cxnLst/>
              <a:rect l="l" t="t" r="r" b="b"/>
              <a:pathLst>
                <a:path w="810" h="1717" extrusionOk="0">
                  <a:moveTo>
                    <a:pt x="12" y="0"/>
                  </a:moveTo>
                  <a:lnTo>
                    <a:pt x="0" y="1717"/>
                  </a:lnTo>
                  <a:lnTo>
                    <a:pt x="798" y="1717"/>
                  </a:lnTo>
                  <a:lnTo>
                    <a:pt x="8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6706577" y="2190424"/>
              <a:ext cx="139925" cy="129073"/>
            </a:xfrm>
            <a:custGeom>
              <a:avLst/>
              <a:gdLst/>
              <a:ahLst/>
              <a:cxnLst/>
              <a:rect l="l" t="t" r="r" b="b"/>
              <a:pathLst>
                <a:path w="4848" h="4472" extrusionOk="0">
                  <a:moveTo>
                    <a:pt x="2434" y="1"/>
                  </a:moveTo>
                  <a:cubicBezTo>
                    <a:pt x="1936" y="1"/>
                    <a:pt x="1437" y="170"/>
                    <a:pt x="1028" y="507"/>
                  </a:cubicBezTo>
                  <a:cubicBezTo>
                    <a:pt x="218" y="1184"/>
                    <a:pt x="1" y="2344"/>
                    <a:pt x="533" y="3275"/>
                  </a:cubicBezTo>
                  <a:cubicBezTo>
                    <a:pt x="617" y="3432"/>
                    <a:pt x="641" y="3613"/>
                    <a:pt x="581" y="3783"/>
                  </a:cubicBezTo>
                  <a:lnTo>
                    <a:pt x="376" y="4472"/>
                  </a:lnTo>
                  <a:lnTo>
                    <a:pt x="1222" y="4218"/>
                  </a:lnTo>
                  <a:cubicBezTo>
                    <a:pt x="1285" y="4197"/>
                    <a:pt x="1349" y="4187"/>
                    <a:pt x="1412" y="4187"/>
                  </a:cubicBezTo>
                  <a:cubicBezTo>
                    <a:pt x="1494" y="4187"/>
                    <a:pt x="1575" y="4203"/>
                    <a:pt x="1657" y="4230"/>
                  </a:cubicBezTo>
                  <a:cubicBezTo>
                    <a:pt x="1908" y="4325"/>
                    <a:pt x="2167" y="4370"/>
                    <a:pt x="2423" y="4370"/>
                  </a:cubicBezTo>
                  <a:cubicBezTo>
                    <a:pt x="3179" y="4370"/>
                    <a:pt x="3907" y="3976"/>
                    <a:pt x="4304" y="3299"/>
                  </a:cubicBezTo>
                  <a:cubicBezTo>
                    <a:pt x="4848" y="2381"/>
                    <a:pt x="4654" y="1208"/>
                    <a:pt x="3844" y="519"/>
                  </a:cubicBezTo>
                  <a:cubicBezTo>
                    <a:pt x="3438" y="173"/>
                    <a:pt x="2937" y="1"/>
                    <a:pt x="2434" y="1"/>
                  </a:cubicBezTo>
                  <a:close/>
                </a:path>
              </a:pathLst>
            </a:custGeom>
            <a:solidFill>
              <a:srgbClr val="0A4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6741124" y="2216832"/>
              <a:ext cx="73282" cy="68577"/>
            </a:xfrm>
            <a:custGeom>
              <a:avLst/>
              <a:gdLst/>
              <a:ahLst/>
              <a:cxnLst/>
              <a:rect l="l" t="t" r="r" b="b"/>
              <a:pathLst>
                <a:path w="2539" h="2376" extrusionOk="0">
                  <a:moveTo>
                    <a:pt x="1270" y="0"/>
                  </a:moveTo>
                  <a:cubicBezTo>
                    <a:pt x="1221" y="0"/>
                    <a:pt x="1173" y="33"/>
                    <a:pt x="1173" y="100"/>
                  </a:cubicBezTo>
                  <a:lnTo>
                    <a:pt x="955" y="789"/>
                  </a:lnTo>
                  <a:cubicBezTo>
                    <a:pt x="943" y="825"/>
                    <a:pt x="907" y="849"/>
                    <a:pt x="859" y="849"/>
                  </a:cubicBezTo>
                  <a:lnTo>
                    <a:pt x="133" y="849"/>
                  </a:lnTo>
                  <a:cubicBezTo>
                    <a:pt x="37" y="849"/>
                    <a:pt x="0" y="970"/>
                    <a:pt x="85" y="1018"/>
                  </a:cubicBezTo>
                  <a:lnTo>
                    <a:pt x="665" y="1453"/>
                  </a:lnTo>
                  <a:cubicBezTo>
                    <a:pt x="701" y="1478"/>
                    <a:pt x="714" y="1514"/>
                    <a:pt x="701" y="1550"/>
                  </a:cubicBezTo>
                  <a:lnTo>
                    <a:pt x="472" y="2251"/>
                  </a:lnTo>
                  <a:cubicBezTo>
                    <a:pt x="454" y="2313"/>
                    <a:pt x="508" y="2375"/>
                    <a:pt x="567" y="2375"/>
                  </a:cubicBezTo>
                  <a:cubicBezTo>
                    <a:pt x="588" y="2375"/>
                    <a:pt x="610" y="2367"/>
                    <a:pt x="629" y="2348"/>
                  </a:cubicBezTo>
                  <a:lnTo>
                    <a:pt x="1221" y="1925"/>
                  </a:lnTo>
                  <a:cubicBezTo>
                    <a:pt x="1233" y="1913"/>
                    <a:pt x="1251" y="1907"/>
                    <a:pt x="1271" y="1907"/>
                  </a:cubicBezTo>
                  <a:cubicBezTo>
                    <a:pt x="1291" y="1907"/>
                    <a:pt x="1312" y="1913"/>
                    <a:pt x="1330" y="1925"/>
                  </a:cubicBezTo>
                  <a:lnTo>
                    <a:pt x="1910" y="2348"/>
                  </a:lnTo>
                  <a:cubicBezTo>
                    <a:pt x="1933" y="2367"/>
                    <a:pt x="1957" y="2375"/>
                    <a:pt x="1980" y="2375"/>
                  </a:cubicBezTo>
                  <a:cubicBezTo>
                    <a:pt x="2042" y="2375"/>
                    <a:pt x="2094" y="2313"/>
                    <a:pt x="2067" y="2251"/>
                  </a:cubicBezTo>
                  <a:lnTo>
                    <a:pt x="1838" y="1550"/>
                  </a:lnTo>
                  <a:cubicBezTo>
                    <a:pt x="1826" y="1514"/>
                    <a:pt x="1838" y="1478"/>
                    <a:pt x="1874" y="1453"/>
                  </a:cubicBezTo>
                  <a:lnTo>
                    <a:pt x="2466" y="1018"/>
                  </a:lnTo>
                  <a:cubicBezTo>
                    <a:pt x="2539" y="970"/>
                    <a:pt x="2502" y="849"/>
                    <a:pt x="2406" y="849"/>
                  </a:cubicBezTo>
                  <a:lnTo>
                    <a:pt x="1681" y="849"/>
                  </a:lnTo>
                  <a:cubicBezTo>
                    <a:pt x="1644" y="849"/>
                    <a:pt x="1608" y="825"/>
                    <a:pt x="1596" y="789"/>
                  </a:cubicBezTo>
                  <a:lnTo>
                    <a:pt x="1366" y="100"/>
                  </a:lnTo>
                  <a:cubicBezTo>
                    <a:pt x="1366" y="33"/>
                    <a:pt x="1318" y="0"/>
                    <a:pt x="1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80"/>
          <p:cNvGrpSpPr/>
          <p:nvPr/>
        </p:nvGrpSpPr>
        <p:grpSpPr>
          <a:xfrm>
            <a:off x="750725" y="3005300"/>
            <a:ext cx="1631125" cy="1582500"/>
            <a:chOff x="3609675" y="2987175"/>
            <a:chExt cx="1631125" cy="1582500"/>
          </a:xfrm>
        </p:grpSpPr>
        <p:sp>
          <p:nvSpPr>
            <p:cNvPr id="4320" name="Google Shape;4320;p80"/>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0"/>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0"/>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0"/>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0"/>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0"/>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0"/>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0"/>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0"/>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0"/>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0"/>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0"/>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0"/>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0"/>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0"/>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0"/>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0"/>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0"/>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0"/>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0"/>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0"/>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0"/>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0"/>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0"/>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0"/>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0"/>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0"/>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0"/>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0"/>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0"/>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0"/>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0"/>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0"/>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0"/>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0"/>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0"/>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0"/>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0"/>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0"/>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0"/>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rgbClr val="101C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0"/>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0"/>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0"/>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0"/>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0"/>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0"/>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0"/>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0"/>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0"/>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0"/>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0"/>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0"/>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80"/>
          <p:cNvGrpSpPr/>
          <p:nvPr/>
        </p:nvGrpSpPr>
        <p:grpSpPr>
          <a:xfrm>
            <a:off x="6310500" y="3061574"/>
            <a:ext cx="2100627" cy="1380202"/>
            <a:chOff x="5413675" y="3048774"/>
            <a:chExt cx="2100627" cy="1380202"/>
          </a:xfrm>
        </p:grpSpPr>
        <p:sp>
          <p:nvSpPr>
            <p:cNvPr id="4409" name="Google Shape;4409;p8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6899522" y="3405950"/>
              <a:ext cx="112080" cy="81328"/>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0"/>
            <p:cNvSpPr/>
            <p:nvPr/>
          </p:nvSpPr>
          <p:spPr>
            <a:xfrm>
              <a:off x="6922231" y="3436222"/>
              <a:ext cx="80679" cy="124391"/>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6944206" y="3504348"/>
              <a:ext cx="29796" cy="18031"/>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6976186" y="3523386"/>
              <a:ext cx="27354" cy="51293"/>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0"/>
            <p:cNvSpPr/>
            <p:nvPr/>
          </p:nvSpPr>
          <p:spPr>
            <a:xfrm>
              <a:off x="6940774" y="3525093"/>
              <a:ext cx="27371" cy="51293"/>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6329210" y="3389456"/>
              <a:ext cx="132058" cy="111346"/>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6350895" y="3436478"/>
              <a:ext cx="80867" cy="124152"/>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0"/>
            <p:cNvSpPr/>
            <p:nvPr/>
          </p:nvSpPr>
          <p:spPr>
            <a:xfrm>
              <a:off x="6379989" y="3504348"/>
              <a:ext cx="29796" cy="18031"/>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35"/>
        <p:cNvGrpSpPr/>
        <p:nvPr/>
      </p:nvGrpSpPr>
      <p:grpSpPr>
        <a:xfrm>
          <a:off x="0" y="0"/>
          <a:ext cx="0" cy="0"/>
          <a:chOff x="0" y="0"/>
          <a:chExt cx="0" cy="0"/>
        </a:xfrm>
      </p:grpSpPr>
      <p:sp>
        <p:nvSpPr>
          <p:cNvPr id="4636" name="Google Shape;4636;p8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637" name="Google Shape;4637;p8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4638" name="Google Shape;4638;p8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2"/>
        <p:cNvGrpSpPr/>
        <p:nvPr/>
      </p:nvGrpSpPr>
      <p:grpSpPr>
        <a:xfrm>
          <a:off x="0" y="0"/>
          <a:ext cx="0" cy="0"/>
          <a:chOff x="0" y="0"/>
          <a:chExt cx="0" cy="0"/>
        </a:xfrm>
      </p:grpSpPr>
      <p:sp>
        <p:nvSpPr>
          <p:cNvPr id="4643" name="Google Shape;4643;p8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644" name="Google Shape;4644;p8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645" name="Google Shape;4645;p8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9"/>
        <p:cNvGrpSpPr/>
        <p:nvPr/>
      </p:nvGrpSpPr>
      <p:grpSpPr>
        <a:xfrm>
          <a:off x="0" y="0"/>
          <a:ext cx="0" cy="0"/>
          <a:chOff x="0" y="0"/>
          <a:chExt cx="0" cy="0"/>
        </a:xfrm>
      </p:grpSpPr>
      <p:sp>
        <p:nvSpPr>
          <p:cNvPr id="4650" name="Google Shape;4650;p8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651" name="Google Shape;4651;p8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52" name="Google Shape;4652;p8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Open Sans</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https://fonts.google.com/specimen/Open+Sans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Montserrat</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https://fonts.google.com/specimen/Montserrat?query=mon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4653" name="Google Shape;4653;p83"/>
          <p:cNvGrpSpPr/>
          <p:nvPr/>
        </p:nvGrpSpPr>
        <p:grpSpPr>
          <a:xfrm>
            <a:off x="449963" y="3498875"/>
            <a:ext cx="3976875" cy="754200"/>
            <a:chOff x="2052655" y="3498875"/>
            <a:chExt cx="3976875" cy="754200"/>
          </a:xfrm>
        </p:grpSpPr>
        <p:sp>
          <p:nvSpPr>
            <p:cNvPr id="4654" name="Google Shape;4654;p83"/>
            <p:cNvSpPr/>
            <p:nvPr/>
          </p:nvSpPr>
          <p:spPr>
            <a:xfrm>
              <a:off x="3114480" y="3498875"/>
              <a:ext cx="791400" cy="754200"/>
            </a:xfrm>
            <a:prstGeom prst="roundRect">
              <a:avLst>
                <a:gd name="adj" fmla="val 16667"/>
              </a:avLst>
            </a:prstGeom>
            <a:solidFill>
              <a:srgbClr val="8FCE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3"/>
            <p:cNvSpPr/>
            <p:nvPr/>
          </p:nvSpPr>
          <p:spPr>
            <a:xfrm>
              <a:off x="4176300" y="3498875"/>
              <a:ext cx="791400" cy="754200"/>
            </a:xfrm>
            <a:prstGeom prst="roundRect">
              <a:avLst>
                <a:gd name="adj" fmla="val 16667"/>
              </a:avLst>
            </a:prstGeom>
            <a:solidFill>
              <a:srgbClr val="0710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3"/>
            <p:cNvSpPr/>
            <p:nvPr/>
          </p:nvSpPr>
          <p:spPr>
            <a:xfrm>
              <a:off x="5238120" y="3498875"/>
              <a:ext cx="791400" cy="754200"/>
            </a:xfrm>
            <a:prstGeom prst="roundRect">
              <a:avLst>
                <a:gd name="adj" fmla="val 16667"/>
              </a:avLst>
            </a:prstGeom>
            <a:solidFill>
              <a:srgbClr val="5664E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3"/>
            <p:cNvSpPr/>
            <p:nvPr/>
          </p:nvSpPr>
          <p:spPr>
            <a:xfrm>
              <a:off x="2052655" y="3498875"/>
              <a:ext cx="791400" cy="754200"/>
            </a:xfrm>
            <a:prstGeom prst="roundRect">
              <a:avLst>
                <a:gd name="adj" fmla="val 16667"/>
              </a:avLst>
            </a:prstGeom>
            <a:solidFill>
              <a:srgbClr val="FDE57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#8fcef9</a:t>
              </a:r>
              <a:endParaRPr sz="1000">
                <a:solidFill>
                  <a:schemeClr val="dk1"/>
                </a:solidFill>
              </a:endParaRPr>
            </a:p>
          </p:txBody>
        </p:sp>
        <p:sp>
          <p:nvSpPr>
            <p:cNvPr id="4659" name="Google Shape;4659;p83"/>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#07105c</a:t>
              </a:r>
              <a:endParaRPr sz="1000">
                <a:solidFill>
                  <a:srgbClr val="FFFFFF"/>
                </a:solidFill>
              </a:endParaRPr>
            </a:p>
          </p:txBody>
        </p:sp>
        <p:sp>
          <p:nvSpPr>
            <p:cNvPr id="4660" name="Google Shape;4660;p8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#5664e1</a:t>
              </a:r>
              <a:endParaRPr sz="1000">
                <a:solidFill>
                  <a:srgbClr val="FFFFFF"/>
                </a:solidFill>
              </a:endParaRPr>
            </a:p>
          </p:txBody>
        </p:sp>
        <p:sp>
          <p:nvSpPr>
            <p:cNvPr id="4661" name="Google Shape;4661;p83"/>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#fde571</a:t>
              </a:r>
              <a:endParaRPr sz="1000">
                <a:solidFill>
                  <a:schemeClr val="dk1"/>
                </a:solidFill>
              </a:endParaRPr>
            </a:p>
          </p:txBody>
        </p:sp>
      </p:grpSp>
      <p:grpSp>
        <p:nvGrpSpPr>
          <p:cNvPr id="4662" name="Google Shape;4662;p83"/>
          <p:cNvGrpSpPr/>
          <p:nvPr/>
        </p:nvGrpSpPr>
        <p:grpSpPr>
          <a:xfrm>
            <a:off x="4709913" y="3498875"/>
            <a:ext cx="3976875" cy="754200"/>
            <a:chOff x="2052655" y="3498875"/>
            <a:chExt cx="3976875" cy="754200"/>
          </a:xfrm>
        </p:grpSpPr>
        <p:sp>
          <p:nvSpPr>
            <p:cNvPr id="4663" name="Google Shape;4663;p83"/>
            <p:cNvSpPr/>
            <p:nvPr/>
          </p:nvSpPr>
          <p:spPr>
            <a:xfrm>
              <a:off x="3114480" y="3498875"/>
              <a:ext cx="791400" cy="754200"/>
            </a:xfrm>
            <a:prstGeom prst="roundRect">
              <a:avLst>
                <a:gd name="adj" fmla="val 16667"/>
              </a:avLst>
            </a:prstGeom>
            <a:solidFill>
              <a:srgbClr val="2329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3"/>
            <p:cNvSpPr/>
            <p:nvPr/>
          </p:nvSpPr>
          <p:spPr>
            <a:xfrm>
              <a:off x="4176300" y="3498875"/>
              <a:ext cx="791400" cy="754200"/>
            </a:xfrm>
            <a:prstGeom prst="roundRect">
              <a:avLst>
                <a:gd name="adj" fmla="val 16667"/>
              </a:avLst>
            </a:prstGeom>
            <a:solidFill>
              <a:srgbClr val="0E1D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3"/>
            <p:cNvSpPr/>
            <p:nvPr/>
          </p:nvSpPr>
          <p:spPr>
            <a:xfrm>
              <a:off x="5238120" y="3498875"/>
              <a:ext cx="791400" cy="754200"/>
            </a:xfrm>
            <a:prstGeom prst="roundRect">
              <a:avLst>
                <a:gd name="adj" fmla="val 16667"/>
              </a:avLst>
            </a:prstGeom>
            <a:solidFill>
              <a:srgbClr val="FFB1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3"/>
            <p:cNvSpPr/>
            <p:nvPr/>
          </p:nvSpPr>
          <p:spPr>
            <a:xfrm>
              <a:off x="2052655" y="3498875"/>
              <a:ext cx="791400" cy="754200"/>
            </a:xfrm>
            <a:prstGeom prst="roundRect">
              <a:avLst>
                <a:gd name="adj" fmla="val 16667"/>
              </a:avLst>
            </a:prstGeom>
            <a:solidFill>
              <a:srgbClr val="1226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3"/>
            <p:cNvSpPr txBox="1"/>
            <p:nvPr/>
          </p:nvSpPr>
          <p:spPr>
            <a:xfrm>
              <a:off x="3114480" y="3655925"/>
              <a:ext cx="791400" cy="440100"/>
            </a:xfrm>
            <a:prstGeom prst="rect">
              <a:avLst/>
            </a:prstGeom>
            <a:solidFill>
              <a:srgbClr val="23295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#23295c</a:t>
              </a:r>
              <a:endParaRPr sz="1000">
                <a:solidFill>
                  <a:schemeClr val="lt1"/>
                </a:solidFill>
              </a:endParaRPr>
            </a:p>
          </p:txBody>
        </p:sp>
        <p:sp>
          <p:nvSpPr>
            <p:cNvPr id="4668" name="Google Shape;4668;p83"/>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#0e1da8</a:t>
              </a:r>
              <a:endParaRPr sz="1000">
                <a:solidFill>
                  <a:srgbClr val="FFFFFF"/>
                </a:solidFill>
              </a:endParaRPr>
            </a:p>
          </p:txBody>
        </p:sp>
        <p:sp>
          <p:nvSpPr>
            <p:cNvPr id="4669" name="Google Shape;4669;p8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#ffb127</a:t>
              </a:r>
              <a:endParaRPr sz="1000">
                <a:solidFill>
                  <a:schemeClr val="dk1"/>
                </a:solidFill>
              </a:endParaRPr>
            </a:p>
          </p:txBody>
        </p:sp>
        <p:sp>
          <p:nvSpPr>
            <p:cNvPr id="4670" name="Google Shape;4670;p83"/>
            <p:cNvSpPr txBox="1"/>
            <p:nvPr/>
          </p:nvSpPr>
          <p:spPr>
            <a:xfrm>
              <a:off x="2052655" y="3655925"/>
              <a:ext cx="791400" cy="440100"/>
            </a:xfrm>
            <a:prstGeom prst="rect">
              <a:avLst/>
            </a:prstGeom>
            <a:solidFill>
              <a:srgbClr val="1226D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#1226db</a:t>
              </a:r>
              <a:endParaRPr sz="1000">
                <a:solidFill>
                  <a:schemeClr val="lt1"/>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74"/>
        <p:cNvGrpSpPr/>
        <p:nvPr/>
      </p:nvGrpSpPr>
      <p:grpSpPr>
        <a:xfrm>
          <a:off x="0" y="0"/>
          <a:ext cx="0" cy="0"/>
          <a:chOff x="0" y="0"/>
          <a:chExt cx="0" cy="0"/>
        </a:xfrm>
      </p:grpSpPr>
      <p:sp>
        <p:nvSpPr>
          <p:cNvPr id="4675" name="Google Shape;4675;p84"/>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4676" name="Google Shape;4676;p84"/>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4677" name="Google Shape;4677;p8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678" name="Google Shape;4678;p8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679" name="Google Shape;4679;p8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680" name="Google Shape;4680;p8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681" name="Google Shape;4681;p8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682" name="Google Shape;4682;p8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683" name="Google Shape;4683;p8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684" name="Google Shape;4684;p8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685" name="Google Shape;4685;p8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686" name="Google Shape;4686;p8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90"/>
        <p:cNvGrpSpPr/>
        <p:nvPr/>
      </p:nvGrpSpPr>
      <p:grpSpPr>
        <a:xfrm>
          <a:off x="0" y="0"/>
          <a:ext cx="0" cy="0"/>
          <a:chOff x="0" y="0"/>
          <a:chExt cx="0" cy="0"/>
        </a:xfrm>
      </p:grpSpPr>
      <p:sp>
        <p:nvSpPr>
          <p:cNvPr id="4691" name="Google Shape;4691;p8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692" name="Google Shape;4692;p85"/>
          <p:cNvGrpSpPr/>
          <p:nvPr/>
        </p:nvGrpSpPr>
        <p:grpSpPr>
          <a:xfrm>
            <a:off x="5156078" y="3085736"/>
            <a:ext cx="474294" cy="551291"/>
            <a:chOff x="4727025" y="1332775"/>
            <a:chExt cx="59900" cy="69625"/>
          </a:xfrm>
        </p:grpSpPr>
        <p:sp>
          <p:nvSpPr>
            <p:cNvPr id="4693" name="Google Shape;4693;p8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85"/>
          <p:cNvGrpSpPr/>
          <p:nvPr/>
        </p:nvGrpSpPr>
        <p:grpSpPr>
          <a:xfrm>
            <a:off x="5769734" y="2314340"/>
            <a:ext cx="555653" cy="557031"/>
            <a:chOff x="4820425" y="1329900"/>
            <a:chExt cx="70175" cy="70350"/>
          </a:xfrm>
        </p:grpSpPr>
        <p:sp>
          <p:nvSpPr>
            <p:cNvPr id="4696" name="Google Shape;4696;p8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85"/>
          <p:cNvGrpSpPr/>
          <p:nvPr/>
        </p:nvGrpSpPr>
        <p:grpSpPr>
          <a:xfrm>
            <a:off x="6396103" y="2318845"/>
            <a:ext cx="582574" cy="533871"/>
            <a:chOff x="4903200" y="1331525"/>
            <a:chExt cx="73575" cy="67425"/>
          </a:xfrm>
        </p:grpSpPr>
        <p:sp>
          <p:nvSpPr>
            <p:cNvPr id="4701" name="Google Shape;4701;p8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85"/>
          <p:cNvGrpSpPr/>
          <p:nvPr/>
        </p:nvGrpSpPr>
        <p:grpSpPr>
          <a:xfrm>
            <a:off x="5755581" y="3078709"/>
            <a:ext cx="583960" cy="565345"/>
            <a:chOff x="4815575" y="1416800"/>
            <a:chExt cx="73750" cy="71400"/>
          </a:xfrm>
        </p:grpSpPr>
        <p:sp>
          <p:nvSpPr>
            <p:cNvPr id="4704" name="Google Shape;4704;p8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7" name="Google Shape;4707;p85"/>
          <p:cNvGrpSpPr/>
          <p:nvPr/>
        </p:nvGrpSpPr>
        <p:grpSpPr>
          <a:xfrm>
            <a:off x="6390362" y="3108896"/>
            <a:ext cx="589898" cy="504970"/>
            <a:chOff x="4902475" y="1418875"/>
            <a:chExt cx="74500" cy="63775"/>
          </a:xfrm>
        </p:grpSpPr>
        <p:sp>
          <p:nvSpPr>
            <p:cNvPr id="4708" name="Google Shape;4708;p8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85"/>
          <p:cNvGrpSpPr/>
          <p:nvPr/>
        </p:nvGrpSpPr>
        <p:grpSpPr>
          <a:xfrm>
            <a:off x="5765577" y="3826000"/>
            <a:ext cx="563967" cy="567127"/>
            <a:chOff x="4818100" y="1507675"/>
            <a:chExt cx="71225" cy="71625"/>
          </a:xfrm>
        </p:grpSpPr>
        <p:sp>
          <p:nvSpPr>
            <p:cNvPr id="4711" name="Google Shape;4711;p8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5" name="Google Shape;4715;p85"/>
          <p:cNvGrpSpPr/>
          <p:nvPr/>
        </p:nvGrpSpPr>
        <p:grpSpPr>
          <a:xfrm>
            <a:off x="5079075" y="3829461"/>
            <a:ext cx="628301" cy="588505"/>
            <a:chOff x="4721450" y="1509475"/>
            <a:chExt cx="79350" cy="74325"/>
          </a:xfrm>
        </p:grpSpPr>
        <p:sp>
          <p:nvSpPr>
            <p:cNvPr id="4716" name="Google Shape;4716;p8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85"/>
          <p:cNvGrpSpPr/>
          <p:nvPr/>
        </p:nvGrpSpPr>
        <p:grpSpPr>
          <a:xfrm>
            <a:off x="6424608" y="3814027"/>
            <a:ext cx="557038" cy="562772"/>
            <a:chOff x="4906800" y="1507500"/>
            <a:chExt cx="70350" cy="71075"/>
          </a:xfrm>
        </p:grpSpPr>
        <p:sp>
          <p:nvSpPr>
            <p:cNvPr id="4721" name="Google Shape;4721;p8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6" name="Google Shape;4726;p85"/>
          <p:cNvGrpSpPr/>
          <p:nvPr/>
        </p:nvGrpSpPr>
        <p:grpSpPr>
          <a:xfrm>
            <a:off x="4462216" y="2340963"/>
            <a:ext cx="517934" cy="517934"/>
            <a:chOff x="3736598" y="2170606"/>
            <a:chExt cx="404889" cy="404889"/>
          </a:xfrm>
        </p:grpSpPr>
        <p:sp>
          <p:nvSpPr>
            <p:cNvPr id="4727" name="Google Shape;4727;p8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85"/>
          <p:cNvGrpSpPr/>
          <p:nvPr/>
        </p:nvGrpSpPr>
        <p:grpSpPr>
          <a:xfrm>
            <a:off x="3729277" y="2341061"/>
            <a:ext cx="586986" cy="517740"/>
            <a:chOff x="3161917" y="2170682"/>
            <a:chExt cx="458870" cy="404737"/>
          </a:xfrm>
        </p:grpSpPr>
        <p:sp>
          <p:nvSpPr>
            <p:cNvPr id="4732" name="Google Shape;4732;p8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85"/>
          <p:cNvGrpSpPr/>
          <p:nvPr/>
        </p:nvGrpSpPr>
        <p:grpSpPr>
          <a:xfrm>
            <a:off x="3752299" y="3102400"/>
            <a:ext cx="540943" cy="517963"/>
            <a:chOff x="3179914" y="2889488"/>
            <a:chExt cx="422876" cy="404911"/>
          </a:xfrm>
        </p:grpSpPr>
        <p:sp>
          <p:nvSpPr>
            <p:cNvPr id="4736" name="Google Shape;4736;p8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85"/>
          <p:cNvGrpSpPr/>
          <p:nvPr/>
        </p:nvGrpSpPr>
        <p:grpSpPr>
          <a:xfrm>
            <a:off x="4453093" y="3102358"/>
            <a:ext cx="536180" cy="518047"/>
            <a:chOff x="3729467" y="2889422"/>
            <a:chExt cx="419153" cy="404977"/>
          </a:xfrm>
        </p:grpSpPr>
        <p:sp>
          <p:nvSpPr>
            <p:cNvPr id="4743" name="Google Shape;4743;p8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85"/>
          <p:cNvGrpSpPr/>
          <p:nvPr/>
        </p:nvGrpSpPr>
        <p:grpSpPr>
          <a:xfrm>
            <a:off x="1990126" y="3445787"/>
            <a:ext cx="965351" cy="134611"/>
            <a:chOff x="4411970" y="2962952"/>
            <a:chExt cx="706544" cy="104212"/>
          </a:xfrm>
        </p:grpSpPr>
        <p:sp>
          <p:nvSpPr>
            <p:cNvPr id="4751" name="Google Shape;4751;p8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85"/>
          <p:cNvGrpSpPr/>
          <p:nvPr/>
        </p:nvGrpSpPr>
        <p:grpSpPr>
          <a:xfrm>
            <a:off x="1990126" y="3041077"/>
            <a:ext cx="960158" cy="289172"/>
            <a:chOff x="4411970" y="2726085"/>
            <a:chExt cx="643107" cy="193659"/>
          </a:xfrm>
        </p:grpSpPr>
        <p:sp>
          <p:nvSpPr>
            <p:cNvPr id="4756" name="Google Shape;4756;p8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85"/>
          <p:cNvGrpSpPr/>
          <p:nvPr/>
        </p:nvGrpSpPr>
        <p:grpSpPr>
          <a:xfrm>
            <a:off x="998624" y="3295400"/>
            <a:ext cx="811503" cy="252584"/>
            <a:chOff x="4411970" y="4340222"/>
            <a:chExt cx="779467" cy="242683"/>
          </a:xfrm>
        </p:grpSpPr>
        <p:sp>
          <p:nvSpPr>
            <p:cNvPr id="4760" name="Google Shape;4760;p8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85"/>
          <p:cNvGrpSpPr/>
          <p:nvPr/>
        </p:nvGrpSpPr>
        <p:grpSpPr>
          <a:xfrm>
            <a:off x="1990126" y="2709308"/>
            <a:ext cx="965160" cy="216230"/>
            <a:chOff x="4411970" y="2468674"/>
            <a:chExt cx="747317" cy="167425"/>
          </a:xfrm>
        </p:grpSpPr>
        <p:sp>
          <p:nvSpPr>
            <p:cNvPr id="4764" name="Google Shape;4764;p8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8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85"/>
          <p:cNvGrpSpPr/>
          <p:nvPr/>
        </p:nvGrpSpPr>
        <p:grpSpPr>
          <a:xfrm>
            <a:off x="997692" y="2334687"/>
            <a:ext cx="1959041" cy="208784"/>
            <a:chOff x="6336019" y="3733725"/>
            <a:chExt cx="2566206" cy="351310"/>
          </a:xfrm>
        </p:grpSpPr>
        <p:sp>
          <p:nvSpPr>
            <p:cNvPr id="4768" name="Google Shape;4768;p8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85"/>
          <p:cNvGrpSpPr/>
          <p:nvPr/>
        </p:nvGrpSpPr>
        <p:grpSpPr>
          <a:xfrm>
            <a:off x="1990126" y="3950602"/>
            <a:ext cx="946551" cy="153200"/>
            <a:chOff x="4404545" y="3301592"/>
            <a:chExt cx="782403" cy="129272"/>
          </a:xfrm>
        </p:grpSpPr>
        <p:sp>
          <p:nvSpPr>
            <p:cNvPr id="4773" name="Google Shape;4773;p8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85"/>
          <p:cNvGrpSpPr/>
          <p:nvPr/>
        </p:nvGrpSpPr>
        <p:grpSpPr>
          <a:xfrm>
            <a:off x="1990126" y="3695937"/>
            <a:ext cx="962257" cy="139127"/>
            <a:chOff x="4411970" y="3131459"/>
            <a:chExt cx="710520" cy="117397"/>
          </a:xfrm>
        </p:grpSpPr>
        <p:sp>
          <p:nvSpPr>
            <p:cNvPr id="4776" name="Google Shape;4776;p8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8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9" name="Google Shape;4779;p85"/>
          <p:cNvGrpSpPr/>
          <p:nvPr/>
        </p:nvGrpSpPr>
        <p:grpSpPr>
          <a:xfrm>
            <a:off x="990271" y="3621603"/>
            <a:ext cx="823838" cy="458988"/>
            <a:chOff x="4411970" y="1801825"/>
            <a:chExt cx="734586" cy="409262"/>
          </a:xfrm>
        </p:grpSpPr>
        <p:sp>
          <p:nvSpPr>
            <p:cNvPr id="4780" name="Google Shape;4780;p8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85"/>
          <p:cNvGrpSpPr/>
          <p:nvPr/>
        </p:nvGrpSpPr>
        <p:grpSpPr>
          <a:xfrm>
            <a:off x="3095243" y="2339173"/>
            <a:ext cx="521514" cy="521514"/>
            <a:chOff x="5681300" y="2527788"/>
            <a:chExt cx="805800" cy="805800"/>
          </a:xfrm>
        </p:grpSpPr>
        <p:sp>
          <p:nvSpPr>
            <p:cNvPr id="4783" name="Google Shape;4783;p8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85"/>
          <p:cNvGrpSpPr/>
          <p:nvPr/>
        </p:nvGrpSpPr>
        <p:grpSpPr>
          <a:xfrm>
            <a:off x="3089483" y="3094865"/>
            <a:ext cx="533033" cy="533033"/>
            <a:chOff x="4049800" y="640400"/>
            <a:chExt cx="858900" cy="858900"/>
          </a:xfrm>
        </p:grpSpPr>
        <p:sp>
          <p:nvSpPr>
            <p:cNvPr id="4786" name="Google Shape;4786;p8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85"/>
          <p:cNvGrpSpPr/>
          <p:nvPr/>
        </p:nvGrpSpPr>
        <p:grpSpPr>
          <a:xfrm>
            <a:off x="3014966" y="3772543"/>
            <a:ext cx="682068" cy="682068"/>
            <a:chOff x="5080188" y="927900"/>
            <a:chExt cx="961200" cy="961200"/>
          </a:xfrm>
        </p:grpSpPr>
        <p:sp>
          <p:nvSpPr>
            <p:cNvPr id="4789" name="Google Shape;4789;p8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85"/>
          <p:cNvGrpSpPr/>
          <p:nvPr/>
        </p:nvGrpSpPr>
        <p:grpSpPr>
          <a:xfrm>
            <a:off x="4478465" y="3869234"/>
            <a:ext cx="505650" cy="504006"/>
            <a:chOff x="6039282" y="1042577"/>
            <a:chExt cx="734315" cy="731929"/>
          </a:xfrm>
        </p:grpSpPr>
        <p:sp>
          <p:nvSpPr>
            <p:cNvPr id="4798" name="Google Shape;4798;p8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85"/>
          <p:cNvGrpSpPr/>
          <p:nvPr/>
        </p:nvGrpSpPr>
        <p:grpSpPr>
          <a:xfrm>
            <a:off x="5091067" y="2298862"/>
            <a:ext cx="567744" cy="602136"/>
            <a:chOff x="1825800" y="1651625"/>
            <a:chExt cx="539989" cy="571775"/>
          </a:xfrm>
        </p:grpSpPr>
        <p:sp>
          <p:nvSpPr>
            <p:cNvPr id="4820" name="Google Shape;4820;p8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85"/>
          <p:cNvGrpSpPr/>
          <p:nvPr/>
        </p:nvGrpSpPr>
        <p:grpSpPr>
          <a:xfrm>
            <a:off x="3765995" y="3855579"/>
            <a:ext cx="508123" cy="507955"/>
            <a:chOff x="1897577" y="2802432"/>
            <a:chExt cx="492176" cy="492014"/>
          </a:xfrm>
        </p:grpSpPr>
        <p:sp>
          <p:nvSpPr>
            <p:cNvPr id="4825" name="Google Shape;4825;p8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85"/>
          <p:cNvGrpSpPr/>
          <p:nvPr/>
        </p:nvGrpSpPr>
        <p:grpSpPr>
          <a:xfrm>
            <a:off x="997525" y="4169123"/>
            <a:ext cx="809227" cy="200842"/>
            <a:chOff x="2013045" y="4813233"/>
            <a:chExt cx="921986" cy="228854"/>
          </a:xfrm>
        </p:grpSpPr>
        <p:sp>
          <p:nvSpPr>
            <p:cNvPr id="4838" name="Google Shape;4838;p8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85"/>
          <p:cNvGrpSpPr/>
          <p:nvPr/>
        </p:nvGrpSpPr>
        <p:grpSpPr>
          <a:xfrm>
            <a:off x="1005985" y="2656004"/>
            <a:ext cx="792421" cy="269941"/>
            <a:chOff x="1046767" y="4756633"/>
            <a:chExt cx="859646" cy="292841"/>
          </a:xfrm>
        </p:grpSpPr>
        <p:sp>
          <p:nvSpPr>
            <p:cNvPr id="4841" name="Google Shape;4841;p8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4" name="Google Shape;4844;p8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8" name="Google Shape;4848;p85"/>
          <p:cNvGrpSpPr/>
          <p:nvPr/>
        </p:nvGrpSpPr>
        <p:grpSpPr>
          <a:xfrm>
            <a:off x="7141841" y="2550562"/>
            <a:ext cx="166473" cy="141497"/>
            <a:chOff x="4660325" y="1866850"/>
            <a:chExt cx="68350" cy="58100"/>
          </a:xfrm>
        </p:grpSpPr>
        <p:sp>
          <p:nvSpPr>
            <p:cNvPr id="4849" name="Google Shape;4849;p8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85"/>
          <p:cNvGrpSpPr/>
          <p:nvPr/>
        </p:nvGrpSpPr>
        <p:grpSpPr>
          <a:xfrm>
            <a:off x="7451186" y="2576286"/>
            <a:ext cx="162515" cy="90049"/>
            <a:chOff x="4791775" y="1877500"/>
            <a:chExt cx="66725" cy="36975"/>
          </a:xfrm>
        </p:grpSpPr>
        <p:sp>
          <p:nvSpPr>
            <p:cNvPr id="4852" name="Google Shape;4852;p8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85"/>
          <p:cNvGrpSpPr/>
          <p:nvPr/>
        </p:nvGrpSpPr>
        <p:grpSpPr>
          <a:xfrm>
            <a:off x="7772899" y="2576286"/>
            <a:ext cx="144979" cy="90049"/>
            <a:chOff x="4923925" y="1877500"/>
            <a:chExt cx="59525" cy="36975"/>
          </a:xfrm>
        </p:grpSpPr>
        <p:sp>
          <p:nvSpPr>
            <p:cNvPr id="4855" name="Google Shape;4855;p8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85"/>
          <p:cNvGrpSpPr/>
          <p:nvPr/>
        </p:nvGrpSpPr>
        <p:grpSpPr>
          <a:xfrm>
            <a:off x="8067390" y="2558477"/>
            <a:ext cx="141447" cy="125667"/>
            <a:chOff x="5058450" y="1870100"/>
            <a:chExt cx="58075" cy="51600"/>
          </a:xfrm>
        </p:grpSpPr>
        <p:sp>
          <p:nvSpPr>
            <p:cNvPr id="4858" name="Google Shape;4858;p8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85"/>
          <p:cNvGrpSpPr/>
          <p:nvPr/>
        </p:nvGrpSpPr>
        <p:grpSpPr>
          <a:xfrm>
            <a:off x="7481905" y="2980885"/>
            <a:ext cx="101077" cy="107645"/>
            <a:chOff x="4811425" y="2065025"/>
            <a:chExt cx="41500" cy="44200"/>
          </a:xfrm>
        </p:grpSpPr>
        <p:sp>
          <p:nvSpPr>
            <p:cNvPr id="4861" name="Google Shape;4861;p8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85"/>
          <p:cNvGrpSpPr/>
          <p:nvPr/>
        </p:nvGrpSpPr>
        <p:grpSpPr>
          <a:xfrm>
            <a:off x="7774342" y="2981098"/>
            <a:ext cx="120867" cy="107218"/>
            <a:chOff x="4929875" y="2065025"/>
            <a:chExt cx="49625" cy="44025"/>
          </a:xfrm>
        </p:grpSpPr>
        <p:sp>
          <p:nvSpPr>
            <p:cNvPr id="4864" name="Google Shape;4864;p8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85"/>
          <p:cNvGrpSpPr/>
          <p:nvPr/>
        </p:nvGrpSpPr>
        <p:grpSpPr>
          <a:xfrm>
            <a:off x="8103011" y="2984112"/>
            <a:ext cx="70206" cy="101191"/>
            <a:chOff x="5083925" y="2066350"/>
            <a:chExt cx="28825" cy="41550"/>
          </a:xfrm>
        </p:grpSpPr>
        <p:sp>
          <p:nvSpPr>
            <p:cNvPr id="4867" name="Google Shape;4867;p8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85"/>
          <p:cNvGrpSpPr/>
          <p:nvPr/>
        </p:nvGrpSpPr>
        <p:grpSpPr>
          <a:xfrm>
            <a:off x="7134565" y="2999759"/>
            <a:ext cx="181026" cy="69896"/>
            <a:chOff x="4659775" y="2072775"/>
            <a:chExt cx="74325" cy="28700"/>
          </a:xfrm>
        </p:grpSpPr>
        <p:sp>
          <p:nvSpPr>
            <p:cNvPr id="4870" name="Google Shape;4870;p8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85"/>
          <p:cNvGrpSpPr/>
          <p:nvPr/>
        </p:nvGrpSpPr>
        <p:grpSpPr>
          <a:xfrm>
            <a:off x="8054421" y="2790324"/>
            <a:ext cx="167387" cy="89197"/>
            <a:chOff x="4662475" y="1976500"/>
            <a:chExt cx="68725" cy="36625"/>
          </a:xfrm>
        </p:grpSpPr>
        <p:sp>
          <p:nvSpPr>
            <p:cNvPr id="4874" name="Google Shape;4874;p8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85"/>
          <p:cNvGrpSpPr/>
          <p:nvPr/>
        </p:nvGrpSpPr>
        <p:grpSpPr>
          <a:xfrm>
            <a:off x="7751326" y="2793764"/>
            <a:ext cx="166899" cy="82317"/>
            <a:chOff x="4920150" y="1977875"/>
            <a:chExt cx="68525" cy="33800"/>
          </a:xfrm>
        </p:grpSpPr>
        <p:sp>
          <p:nvSpPr>
            <p:cNvPr id="4878" name="Google Shape;4878;p8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85"/>
          <p:cNvGrpSpPr/>
          <p:nvPr/>
        </p:nvGrpSpPr>
        <p:grpSpPr>
          <a:xfrm>
            <a:off x="7162483" y="3197682"/>
            <a:ext cx="125190" cy="127859"/>
            <a:chOff x="4676550" y="2160575"/>
            <a:chExt cx="51400" cy="52500"/>
          </a:xfrm>
        </p:grpSpPr>
        <p:sp>
          <p:nvSpPr>
            <p:cNvPr id="4882" name="Google Shape;4882;p8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5" name="Google Shape;4885;p85"/>
          <p:cNvGrpSpPr/>
          <p:nvPr/>
        </p:nvGrpSpPr>
        <p:grpSpPr>
          <a:xfrm>
            <a:off x="7459741" y="3204714"/>
            <a:ext cx="145405" cy="113794"/>
            <a:chOff x="4768325" y="2163475"/>
            <a:chExt cx="59700" cy="46725"/>
          </a:xfrm>
        </p:grpSpPr>
        <p:sp>
          <p:nvSpPr>
            <p:cNvPr id="4886" name="Google Shape;4886;p8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8" name="Google Shape;4888;p8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85"/>
          <p:cNvGrpSpPr/>
          <p:nvPr/>
        </p:nvGrpSpPr>
        <p:grpSpPr>
          <a:xfrm>
            <a:off x="7476059" y="3459808"/>
            <a:ext cx="112768" cy="106853"/>
            <a:chOff x="4768575" y="2253950"/>
            <a:chExt cx="46300" cy="43875"/>
          </a:xfrm>
        </p:grpSpPr>
        <p:sp>
          <p:nvSpPr>
            <p:cNvPr id="4895" name="Google Shape;4895;p8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85"/>
          <p:cNvGrpSpPr/>
          <p:nvPr/>
        </p:nvGrpSpPr>
        <p:grpSpPr>
          <a:xfrm>
            <a:off x="7775682" y="3948834"/>
            <a:ext cx="118187" cy="146246"/>
            <a:chOff x="4960900" y="2433225"/>
            <a:chExt cx="48525" cy="60050"/>
          </a:xfrm>
        </p:grpSpPr>
        <p:sp>
          <p:nvSpPr>
            <p:cNvPr id="4898" name="Google Shape;4898;p8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85"/>
          <p:cNvGrpSpPr/>
          <p:nvPr/>
        </p:nvGrpSpPr>
        <p:grpSpPr>
          <a:xfrm>
            <a:off x="7464247" y="4212895"/>
            <a:ext cx="136394" cy="143810"/>
            <a:chOff x="4854075" y="2527625"/>
            <a:chExt cx="56000" cy="59050"/>
          </a:xfrm>
        </p:grpSpPr>
        <p:sp>
          <p:nvSpPr>
            <p:cNvPr id="4901" name="Google Shape;4901;p8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8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6" name="Google Shape;4906;p85"/>
          <p:cNvGrpSpPr/>
          <p:nvPr/>
        </p:nvGrpSpPr>
        <p:grpSpPr>
          <a:xfrm>
            <a:off x="8088458" y="3676639"/>
            <a:ext cx="99312" cy="160797"/>
            <a:chOff x="5059700" y="2334775"/>
            <a:chExt cx="40775" cy="66025"/>
          </a:xfrm>
        </p:grpSpPr>
        <p:sp>
          <p:nvSpPr>
            <p:cNvPr id="4907" name="Google Shape;4907;p8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85"/>
          <p:cNvGrpSpPr/>
          <p:nvPr/>
        </p:nvGrpSpPr>
        <p:grpSpPr>
          <a:xfrm>
            <a:off x="8045622" y="3941771"/>
            <a:ext cx="184984" cy="160371"/>
            <a:chOff x="5037700" y="2430325"/>
            <a:chExt cx="75950" cy="65850"/>
          </a:xfrm>
        </p:grpSpPr>
        <p:sp>
          <p:nvSpPr>
            <p:cNvPr id="4917" name="Google Shape;4917;p8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85"/>
          <p:cNvGrpSpPr/>
          <p:nvPr/>
        </p:nvGrpSpPr>
        <p:grpSpPr>
          <a:xfrm>
            <a:off x="7465128" y="3708223"/>
            <a:ext cx="173014" cy="97629"/>
            <a:chOff x="4756975" y="2341800"/>
            <a:chExt cx="91975" cy="51925"/>
          </a:xfrm>
        </p:grpSpPr>
        <p:sp>
          <p:nvSpPr>
            <p:cNvPr id="4920" name="Google Shape;4920;p8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85"/>
          <p:cNvGrpSpPr/>
          <p:nvPr/>
        </p:nvGrpSpPr>
        <p:grpSpPr>
          <a:xfrm>
            <a:off x="7732065" y="4196920"/>
            <a:ext cx="212497" cy="175761"/>
            <a:chOff x="4943575" y="2516350"/>
            <a:chExt cx="98675" cy="81700"/>
          </a:xfrm>
        </p:grpSpPr>
        <p:sp>
          <p:nvSpPr>
            <p:cNvPr id="4941" name="Google Shape;4941;p8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9" name="Google Shape;5019;p8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27"/>
        <p:cNvGrpSpPr/>
        <p:nvPr/>
      </p:nvGrpSpPr>
      <p:grpSpPr>
        <a:xfrm>
          <a:off x="0" y="0"/>
          <a:ext cx="0" cy="0"/>
          <a:chOff x="0" y="0"/>
          <a:chExt cx="0" cy="0"/>
        </a:xfrm>
      </p:grpSpPr>
      <p:grpSp>
        <p:nvGrpSpPr>
          <p:cNvPr id="5028" name="Google Shape;5028;p86"/>
          <p:cNvGrpSpPr/>
          <p:nvPr/>
        </p:nvGrpSpPr>
        <p:grpSpPr>
          <a:xfrm>
            <a:off x="745571" y="1168666"/>
            <a:ext cx="2492868" cy="1379876"/>
            <a:chOff x="2654821" y="2311071"/>
            <a:chExt cx="2279715" cy="1262120"/>
          </a:xfrm>
        </p:grpSpPr>
        <p:grpSp>
          <p:nvGrpSpPr>
            <p:cNvPr id="5029" name="Google Shape;5029;p86"/>
            <p:cNvGrpSpPr/>
            <p:nvPr/>
          </p:nvGrpSpPr>
          <p:grpSpPr>
            <a:xfrm>
              <a:off x="4034269" y="2840745"/>
              <a:ext cx="40212" cy="36437"/>
              <a:chOff x="4293400" y="2574725"/>
              <a:chExt cx="84425" cy="80100"/>
            </a:xfrm>
          </p:grpSpPr>
          <p:sp>
            <p:nvSpPr>
              <p:cNvPr id="5030" name="Google Shape;5030;p8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031" name="Google Shape;5031;p8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86"/>
            <p:cNvGrpSpPr/>
            <p:nvPr/>
          </p:nvGrpSpPr>
          <p:grpSpPr>
            <a:xfrm>
              <a:off x="3894606" y="2334874"/>
              <a:ext cx="913198" cy="518984"/>
              <a:chOff x="4000175" y="1462675"/>
              <a:chExt cx="1917275" cy="1140875"/>
            </a:xfrm>
          </p:grpSpPr>
          <p:sp>
            <p:nvSpPr>
              <p:cNvPr id="5033" name="Google Shape;5033;p8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034" name="Google Shape;5034;p86"/>
              <p:cNvGrpSpPr/>
              <p:nvPr/>
            </p:nvGrpSpPr>
            <p:grpSpPr>
              <a:xfrm>
                <a:off x="4000175" y="1462675"/>
                <a:ext cx="1917275" cy="1140875"/>
                <a:chOff x="4000175" y="1462675"/>
                <a:chExt cx="1917275" cy="1140875"/>
              </a:xfrm>
            </p:grpSpPr>
            <p:sp>
              <p:nvSpPr>
                <p:cNvPr id="5035" name="Google Shape;5035;p8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036" name="Google Shape;5036;p8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40" name="Google Shape;5040;p8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1" name="Google Shape;5041;p86"/>
            <p:cNvGrpSpPr/>
            <p:nvPr/>
          </p:nvGrpSpPr>
          <p:grpSpPr>
            <a:xfrm>
              <a:off x="3875768" y="2846704"/>
              <a:ext cx="44796" cy="47366"/>
              <a:chOff x="3960625" y="2587825"/>
              <a:chExt cx="94050" cy="104125"/>
            </a:xfrm>
          </p:grpSpPr>
          <p:sp>
            <p:nvSpPr>
              <p:cNvPr id="5042" name="Google Shape;5042;p8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043" name="Google Shape;5043;p8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86"/>
            <p:cNvGrpSpPr/>
            <p:nvPr/>
          </p:nvGrpSpPr>
          <p:grpSpPr>
            <a:xfrm>
              <a:off x="3782759" y="2807162"/>
              <a:ext cx="82686" cy="85487"/>
              <a:chOff x="3765350" y="2500900"/>
              <a:chExt cx="173600" cy="187925"/>
            </a:xfrm>
          </p:grpSpPr>
          <p:sp>
            <p:nvSpPr>
              <p:cNvPr id="5045" name="Google Shape;5045;p8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046" name="Google Shape;5046;p8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86"/>
            <p:cNvGrpSpPr/>
            <p:nvPr/>
          </p:nvGrpSpPr>
          <p:grpSpPr>
            <a:xfrm>
              <a:off x="3775674" y="2798496"/>
              <a:ext cx="40545" cy="23564"/>
              <a:chOff x="3750475" y="2481850"/>
              <a:chExt cx="85125" cy="51800"/>
            </a:xfrm>
          </p:grpSpPr>
          <p:sp>
            <p:nvSpPr>
              <p:cNvPr id="5052" name="Google Shape;5052;p8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054" name="Google Shape;5054;p86"/>
            <p:cNvGrpSpPr/>
            <p:nvPr/>
          </p:nvGrpSpPr>
          <p:grpSpPr>
            <a:xfrm>
              <a:off x="3716946" y="2776024"/>
              <a:ext cx="81971" cy="76912"/>
              <a:chOff x="3627175" y="2432450"/>
              <a:chExt cx="172100" cy="169075"/>
            </a:xfrm>
          </p:grpSpPr>
          <p:sp>
            <p:nvSpPr>
              <p:cNvPr id="5055" name="Google Shape;5055;p8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057" name="Google Shape;5057;p8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058" name="Google Shape;5058;p86"/>
            <p:cNvGrpSpPr/>
            <p:nvPr/>
          </p:nvGrpSpPr>
          <p:grpSpPr>
            <a:xfrm>
              <a:off x="3685682" y="2845624"/>
              <a:ext cx="29311" cy="45055"/>
              <a:chOff x="3561536" y="2585450"/>
              <a:chExt cx="61539" cy="99045"/>
            </a:xfrm>
          </p:grpSpPr>
          <p:sp>
            <p:nvSpPr>
              <p:cNvPr id="5059" name="Google Shape;5059;p8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061" name="Google Shape;5061;p86"/>
            <p:cNvGrpSpPr/>
            <p:nvPr/>
          </p:nvGrpSpPr>
          <p:grpSpPr>
            <a:xfrm>
              <a:off x="3849905" y="2572252"/>
              <a:ext cx="74339" cy="119559"/>
              <a:chOff x="3906325" y="1984500"/>
              <a:chExt cx="156075" cy="262825"/>
            </a:xfrm>
          </p:grpSpPr>
          <p:sp>
            <p:nvSpPr>
              <p:cNvPr id="5062" name="Google Shape;5062;p8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063" name="Google Shape;5063;p8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86"/>
            <p:cNvGrpSpPr/>
            <p:nvPr/>
          </p:nvGrpSpPr>
          <p:grpSpPr>
            <a:xfrm>
              <a:off x="2654821" y="2414345"/>
              <a:ext cx="667570" cy="558731"/>
              <a:chOff x="1397225" y="1637375"/>
              <a:chExt cx="1401575" cy="1228250"/>
            </a:xfrm>
          </p:grpSpPr>
          <p:sp>
            <p:nvSpPr>
              <p:cNvPr id="5065" name="Google Shape;5065;p8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066" name="Google Shape;5066;p86"/>
              <p:cNvGrpSpPr/>
              <p:nvPr/>
            </p:nvGrpSpPr>
            <p:grpSpPr>
              <a:xfrm>
                <a:off x="1397225" y="1637375"/>
                <a:ext cx="1398775" cy="1228250"/>
                <a:chOff x="1397225" y="1637375"/>
                <a:chExt cx="1398775" cy="1228250"/>
              </a:xfrm>
            </p:grpSpPr>
            <p:sp>
              <p:nvSpPr>
                <p:cNvPr id="5067" name="Google Shape;5067;p8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9" name="Google Shape;5069;p86"/>
            <p:cNvGrpSpPr/>
            <p:nvPr/>
          </p:nvGrpSpPr>
          <p:grpSpPr>
            <a:xfrm>
              <a:off x="3230417" y="3103734"/>
              <a:ext cx="282982" cy="280332"/>
              <a:chOff x="2605700" y="3152850"/>
              <a:chExt cx="594125" cy="616250"/>
            </a:xfrm>
          </p:grpSpPr>
          <p:sp>
            <p:nvSpPr>
              <p:cNvPr id="5070" name="Google Shape;5070;p8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071" name="Google Shape;5071;p8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072" name="Google Shape;5072;p86"/>
            <p:cNvGrpSpPr/>
            <p:nvPr/>
          </p:nvGrpSpPr>
          <p:grpSpPr>
            <a:xfrm>
              <a:off x="3265985" y="3226989"/>
              <a:ext cx="87151" cy="346202"/>
              <a:chOff x="2680375" y="3423800"/>
              <a:chExt cx="182975" cy="761050"/>
            </a:xfrm>
          </p:grpSpPr>
          <p:sp>
            <p:nvSpPr>
              <p:cNvPr id="5073" name="Google Shape;5073;p8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074" name="Google Shape;5074;p8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86"/>
            <p:cNvGrpSpPr/>
            <p:nvPr/>
          </p:nvGrpSpPr>
          <p:grpSpPr>
            <a:xfrm>
              <a:off x="3855466" y="3289811"/>
              <a:ext cx="112514" cy="94210"/>
              <a:chOff x="3918000" y="3561900"/>
              <a:chExt cx="236225" cy="207100"/>
            </a:xfrm>
          </p:grpSpPr>
          <p:sp>
            <p:nvSpPr>
              <p:cNvPr id="5076" name="Google Shape;5076;p8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077" name="Google Shape;5077;p8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8" name="Google Shape;5078;p8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081" name="Google Shape;5081;p86"/>
            <p:cNvGrpSpPr/>
            <p:nvPr/>
          </p:nvGrpSpPr>
          <p:grpSpPr>
            <a:xfrm>
              <a:off x="2905224" y="2311071"/>
              <a:ext cx="596721" cy="528992"/>
              <a:chOff x="1922950" y="1410350"/>
              <a:chExt cx="1252825" cy="1162875"/>
            </a:xfrm>
          </p:grpSpPr>
          <p:sp>
            <p:nvSpPr>
              <p:cNvPr id="5082" name="Google Shape;5082;p8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098" name="Google Shape;5098;p8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18" name="Google Shape;5118;p8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19" name="Google Shape;5119;p8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0" name="Google Shape;5120;p86"/>
            <p:cNvGrpSpPr/>
            <p:nvPr/>
          </p:nvGrpSpPr>
          <p:grpSpPr>
            <a:xfrm>
              <a:off x="3280929" y="3294542"/>
              <a:ext cx="109894" cy="272224"/>
              <a:chOff x="2711750" y="3572300"/>
              <a:chExt cx="230725" cy="598425"/>
            </a:xfrm>
          </p:grpSpPr>
          <p:sp>
            <p:nvSpPr>
              <p:cNvPr id="5121" name="Google Shape;5121;p8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3" name="Google Shape;5123;p8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4" name="Google Shape;5124;p86"/>
            <p:cNvGrpSpPr/>
            <p:nvPr/>
          </p:nvGrpSpPr>
          <p:grpSpPr>
            <a:xfrm>
              <a:off x="3790439" y="2408636"/>
              <a:ext cx="73017" cy="75684"/>
              <a:chOff x="3781475" y="1624825"/>
              <a:chExt cx="153300" cy="166375"/>
            </a:xfrm>
          </p:grpSpPr>
          <p:sp>
            <p:nvSpPr>
              <p:cNvPr id="5125" name="Google Shape;5125;p8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9" name="Google Shape;5129;p8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6" name="Google Shape;5136;p86"/>
            <p:cNvGrpSpPr/>
            <p:nvPr/>
          </p:nvGrpSpPr>
          <p:grpSpPr>
            <a:xfrm>
              <a:off x="4403342" y="3107749"/>
              <a:ext cx="316680" cy="101374"/>
              <a:chOff x="5068275" y="3161675"/>
              <a:chExt cx="664875" cy="222850"/>
            </a:xfrm>
          </p:grpSpPr>
          <p:sp>
            <p:nvSpPr>
              <p:cNvPr id="5137" name="Google Shape;5137;p8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1" name="Google Shape;5141;p8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86"/>
            <p:cNvGrpSpPr/>
            <p:nvPr/>
          </p:nvGrpSpPr>
          <p:grpSpPr>
            <a:xfrm>
              <a:off x="3697513" y="2707266"/>
              <a:ext cx="59549" cy="79733"/>
              <a:chOff x="3586375" y="2281300"/>
              <a:chExt cx="125025" cy="175275"/>
            </a:xfrm>
          </p:grpSpPr>
          <p:sp>
            <p:nvSpPr>
              <p:cNvPr id="5171" name="Google Shape;5171;p8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3" name="Google Shape;5173;p8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86"/>
            <p:cNvGrpSpPr/>
            <p:nvPr/>
          </p:nvGrpSpPr>
          <p:grpSpPr>
            <a:xfrm>
              <a:off x="4513224" y="3221724"/>
              <a:ext cx="274563" cy="280321"/>
              <a:chOff x="5298975" y="3412225"/>
              <a:chExt cx="576450" cy="616225"/>
            </a:xfrm>
          </p:grpSpPr>
          <p:sp>
            <p:nvSpPr>
              <p:cNvPr id="5175" name="Google Shape;5175;p8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76" name="Google Shape;5176;p8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86"/>
            <p:cNvGrpSpPr/>
            <p:nvPr/>
          </p:nvGrpSpPr>
          <p:grpSpPr>
            <a:xfrm>
              <a:off x="4824403" y="3421846"/>
              <a:ext cx="110132" cy="130647"/>
              <a:chOff x="5952300" y="3852150"/>
              <a:chExt cx="231225" cy="287200"/>
            </a:xfrm>
          </p:grpSpPr>
          <p:sp>
            <p:nvSpPr>
              <p:cNvPr id="5178" name="Google Shape;5178;p8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0" name="Google Shape;5180;p8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8" name="Google Shape;5188;p86"/>
            <p:cNvGrpSpPr/>
            <p:nvPr/>
          </p:nvGrpSpPr>
          <p:grpSpPr>
            <a:xfrm>
              <a:off x="4295710" y="3079670"/>
              <a:ext cx="14968" cy="27135"/>
              <a:chOff x="4842300" y="3099950"/>
              <a:chExt cx="31425" cy="59650"/>
            </a:xfrm>
          </p:grpSpPr>
          <p:sp>
            <p:nvSpPr>
              <p:cNvPr id="5189" name="Google Shape;5189;p8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8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1" name="Google Shape;5201;p86"/>
            <p:cNvGrpSpPr/>
            <p:nvPr/>
          </p:nvGrpSpPr>
          <p:grpSpPr>
            <a:xfrm>
              <a:off x="3831056" y="2816010"/>
              <a:ext cx="37378" cy="27612"/>
              <a:chOff x="3866750" y="2520350"/>
              <a:chExt cx="78475" cy="60700"/>
            </a:xfrm>
          </p:grpSpPr>
          <p:sp>
            <p:nvSpPr>
              <p:cNvPr id="5202" name="Google Shape;5202;p8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6" name="Google Shape;5206;p8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23" name="Google Shape;5223;p8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35" name="Google Shape;5235;p8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8" name="Google Shape;5248;p86"/>
            <p:cNvGrpSpPr/>
            <p:nvPr/>
          </p:nvGrpSpPr>
          <p:grpSpPr>
            <a:xfrm>
              <a:off x="3632736" y="3051591"/>
              <a:ext cx="63288" cy="45217"/>
              <a:chOff x="3450375" y="3038225"/>
              <a:chExt cx="132875" cy="99400"/>
            </a:xfrm>
          </p:grpSpPr>
          <p:sp>
            <p:nvSpPr>
              <p:cNvPr id="5249" name="Google Shape;5249;p8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1" name="Google Shape;5251;p8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60" name="Google Shape;5260;p8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70" name="Google Shape;5270;p8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76" name="Google Shape;5276;p8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86"/>
          <p:cNvGrpSpPr/>
          <p:nvPr/>
        </p:nvGrpSpPr>
        <p:grpSpPr>
          <a:xfrm>
            <a:off x="3554131" y="1233340"/>
            <a:ext cx="2078182" cy="1366558"/>
            <a:chOff x="235800" y="830650"/>
            <a:chExt cx="6978450" cy="4588844"/>
          </a:xfrm>
        </p:grpSpPr>
        <p:sp>
          <p:nvSpPr>
            <p:cNvPr id="5287" name="Google Shape;5287;p8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86"/>
          <p:cNvGrpSpPr/>
          <p:nvPr/>
        </p:nvGrpSpPr>
        <p:grpSpPr>
          <a:xfrm>
            <a:off x="742628" y="3064442"/>
            <a:ext cx="2622876" cy="1333540"/>
            <a:chOff x="238125" y="1038125"/>
            <a:chExt cx="7146800" cy="3633625"/>
          </a:xfrm>
        </p:grpSpPr>
        <p:sp>
          <p:nvSpPr>
            <p:cNvPr id="5294" name="Google Shape;5294;p8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86"/>
          <p:cNvGrpSpPr/>
          <p:nvPr/>
        </p:nvGrpSpPr>
        <p:grpSpPr>
          <a:xfrm>
            <a:off x="5857556" y="1206552"/>
            <a:ext cx="2590840" cy="1380235"/>
            <a:chOff x="233350" y="949250"/>
            <a:chExt cx="7137300" cy="3802300"/>
          </a:xfrm>
        </p:grpSpPr>
        <p:sp>
          <p:nvSpPr>
            <p:cNvPr id="6867" name="Google Shape;6867;p8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86"/>
          <p:cNvGrpSpPr/>
          <p:nvPr/>
        </p:nvGrpSpPr>
        <p:grpSpPr>
          <a:xfrm>
            <a:off x="7671985" y="3251325"/>
            <a:ext cx="104231" cy="320340"/>
            <a:chOff x="7564426" y="3224343"/>
            <a:chExt cx="119985" cy="368801"/>
          </a:xfrm>
        </p:grpSpPr>
        <p:sp>
          <p:nvSpPr>
            <p:cNvPr id="6919" name="Google Shape;6919;p8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86"/>
          <p:cNvGrpSpPr/>
          <p:nvPr/>
        </p:nvGrpSpPr>
        <p:grpSpPr>
          <a:xfrm>
            <a:off x="7371473" y="3245427"/>
            <a:ext cx="189489" cy="332132"/>
            <a:chOff x="8370831" y="3202002"/>
            <a:chExt cx="218129" cy="382376"/>
          </a:xfrm>
        </p:grpSpPr>
        <p:sp>
          <p:nvSpPr>
            <p:cNvPr id="6922" name="Google Shape;6922;p8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6"/>
          <p:cNvGrpSpPr/>
          <p:nvPr/>
        </p:nvGrpSpPr>
        <p:grpSpPr>
          <a:xfrm>
            <a:off x="8094863" y="3656559"/>
            <a:ext cx="309429" cy="267000"/>
            <a:chOff x="6742064" y="3750480"/>
            <a:chExt cx="399315" cy="344560"/>
          </a:xfrm>
        </p:grpSpPr>
        <p:sp>
          <p:nvSpPr>
            <p:cNvPr id="6925" name="Google Shape;6925;p8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86"/>
          <p:cNvGrpSpPr/>
          <p:nvPr/>
        </p:nvGrpSpPr>
        <p:grpSpPr>
          <a:xfrm>
            <a:off x="7633882" y="4007606"/>
            <a:ext cx="180437" cy="281608"/>
            <a:chOff x="7248525" y="3739696"/>
            <a:chExt cx="230531" cy="359790"/>
          </a:xfrm>
        </p:grpSpPr>
        <p:sp>
          <p:nvSpPr>
            <p:cNvPr id="6928" name="Google Shape;6928;p8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86"/>
          <p:cNvGrpSpPr/>
          <p:nvPr/>
        </p:nvGrpSpPr>
        <p:grpSpPr>
          <a:xfrm>
            <a:off x="7879801" y="3650830"/>
            <a:ext cx="162896" cy="278710"/>
            <a:chOff x="7601242" y="3729267"/>
            <a:chExt cx="222566" cy="380803"/>
          </a:xfrm>
        </p:grpSpPr>
        <p:sp>
          <p:nvSpPr>
            <p:cNvPr id="6931" name="Google Shape;6931;p8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8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4" name="Google Shape;6934;p86"/>
          <p:cNvGrpSpPr/>
          <p:nvPr/>
        </p:nvGrpSpPr>
        <p:grpSpPr>
          <a:xfrm>
            <a:off x="7369446" y="3651971"/>
            <a:ext cx="193543" cy="275990"/>
            <a:chOff x="8304647" y="3738687"/>
            <a:chExt cx="225076" cy="320956"/>
          </a:xfrm>
        </p:grpSpPr>
        <p:sp>
          <p:nvSpPr>
            <p:cNvPr id="6935" name="Google Shape;6935;p8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86"/>
          <p:cNvGrpSpPr/>
          <p:nvPr/>
        </p:nvGrpSpPr>
        <p:grpSpPr>
          <a:xfrm>
            <a:off x="7641939" y="3651971"/>
            <a:ext cx="178492" cy="275990"/>
            <a:chOff x="8615101" y="3738687"/>
            <a:chExt cx="207573" cy="320956"/>
          </a:xfrm>
        </p:grpSpPr>
        <p:sp>
          <p:nvSpPr>
            <p:cNvPr id="6939" name="Google Shape;6939;p8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2" name="Google Shape;6942;p8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86"/>
          <p:cNvGrpSpPr/>
          <p:nvPr/>
        </p:nvGrpSpPr>
        <p:grpSpPr>
          <a:xfrm>
            <a:off x="6036644" y="3773459"/>
            <a:ext cx="557670" cy="511283"/>
            <a:chOff x="6015419" y="3716859"/>
            <a:chExt cx="557671" cy="511283"/>
          </a:xfrm>
        </p:grpSpPr>
        <p:sp>
          <p:nvSpPr>
            <p:cNvPr id="6944" name="Google Shape;6944;p8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5" name="Google Shape;6945;p86"/>
            <p:cNvGrpSpPr/>
            <p:nvPr/>
          </p:nvGrpSpPr>
          <p:grpSpPr>
            <a:xfrm>
              <a:off x="6036094" y="3716980"/>
              <a:ext cx="529860" cy="510468"/>
              <a:chOff x="6036094" y="3716980"/>
              <a:chExt cx="529860" cy="510468"/>
            </a:xfrm>
          </p:grpSpPr>
          <p:sp>
            <p:nvSpPr>
              <p:cNvPr id="6946" name="Google Shape;6946;p8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6" name="Google Shape;6956;p86"/>
          <p:cNvGrpSpPr/>
          <p:nvPr/>
        </p:nvGrpSpPr>
        <p:grpSpPr>
          <a:xfrm>
            <a:off x="6665529" y="3130228"/>
            <a:ext cx="576302" cy="511871"/>
            <a:chOff x="6644304" y="3073628"/>
            <a:chExt cx="576302" cy="511871"/>
          </a:xfrm>
        </p:grpSpPr>
        <p:sp>
          <p:nvSpPr>
            <p:cNvPr id="6957" name="Google Shape;6957;p8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86"/>
            <p:cNvGrpSpPr/>
            <p:nvPr/>
          </p:nvGrpSpPr>
          <p:grpSpPr>
            <a:xfrm>
              <a:off x="6712169" y="3085440"/>
              <a:ext cx="481622" cy="494913"/>
              <a:chOff x="6712169" y="3085440"/>
              <a:chExt cx="481622" cy="494913"/>
            </a:xfrm>
          </p:grpSpPr>
          <p:sp>
            <p:nvSpPr>
              <p:cNvPr id="6959" name="Google Shape;6959;p8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4" name="Google Shape;6964;p8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7" name="Google Shape;6967;p8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8" name="Google Shape;6968;p86"/>
          <p:cNvGrpSpPr/>
          <p:nvPr/>
        </p:nvGrpSpPr>
        <p:grpSpPr>
          <a:xfrm>
            <a:off x="6673379" y="3773223"/>
            <a:ext cx="560631" cy="511352"/>
            <a:chOff x="6652154" y="3716623"/>
            <a:chExt cx="560631" cy="511352"/>
          </a:xfrm>
        </p:grpSpPr>
        <p:sp>
          <p:nvSpPr>
            <p:cNvPr id="6969" name="Google Shape;6969;p8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86"/>
            <p:cNvGrpSpPr/>
            <p:nvPr/>
          </p:nvGrpSpPr>
          <p:grpSpPr>
            <a:xfrm>
              <a:off x="6669657" y="3716715"/>
              <a:ext cx="466779" cy="464290"/>
              <a:chOff x="6669657" y="3716715"/>
              <a:chExt cx="466779" cy="464290"/>
            </a:xfrm>
          </p:grpSpPr>
          <p:sp>
            <p:nvSpPr>
              <p:cNvPr id="6971" name="Google Shape;6971;p8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4" name="Google Shape;6984;p86"/>
          <p:cNvGrpSpPr/>
          <p:nvPr/>
        </p:nvGrpSpPr>
        <p:grpSpPr>
          <a:xfrm>
            <a:off x="7867470" y="4054631"/>
            <a:ext cx="187557" cy="187557"/>
            <a:chOff x="8565775" y="671075"/>
            <a:chExt cx="441000" cy="441000"/>
          </a:xfrm>
        </p:grpSpPr>
        <p:sp>
          <p:nvSpPr>
            <p:cNvPr id="6985" name="Google Shape;6985;p8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7" name="Google Shape;6987;p8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9" name="Google Shape;6989;p86"/>
          <p:cNvGrpSpPr/>
          <p:nvPr/>
        </p:nvGrpSpPr>
        <p:grpSpPr>
          <a:xfrm>
            <a:off x="6021325" y="3132850"/>
            <a:ext cx="587871" cy="512373"/>
            <a:chOff x="6000100" y="3076250"/>
            <a:chExt cx="587871" cy="512373"/>
          </a:xfrm>
        </p:grpSpPr>
        <p:sp>
          <p:nvSpPr>
            <p:cNvPr id="6990" name="Google Shape;6990;p8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1" name="Google Shape;6991;p86"/>
            <p:cNvGrpSpPr/>
            <p:nvPr/>
          </p:nvGrpSpPr>
          <p:grpSpPr>
            <a:xfrm>
              <a:off x="6031360" y="3076713"/>
              <a:ext cx="539107" cy="480965"/>
              <a:chOff x="6031360" y="3076713"/>
              <a:chExt cx="539107" cy="480965"/>
            </a:xfrm>
          </p:grpSpPr>
          <p:sp>
            <p:nvSpPr>
              <p:cNvPr id="6992" name="Google Shape;6992;p8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9" name="Google Shape;6999;p86"/>
          <p:cNvGrpSpPr/>
          <p:nvPr/>
        </p:nvGrpSpPr>
        <p:grpSpPr>
          <a:xfrm>
            <a:off x="3597785" y="3065882"/>
            <a:ext cx="2241344" cy="1330656"/>
            <a:chOff x="3597785" y="3065882"/>
            <a:chExt cx="2241344" cy="1330656"/>
          </a:xfrm>
        </p:grpSpPr>
        <p:grpSp>
          <p:nvGrpSpPr>
            <p:cNvPr id="7000" name="Google Shape;7000;p86"/>
            <p:cNvGrpSpPr/>
            <p:nvPr/>
          </p:nvGrpSpPr>
          <p:grpSpPr>
            <a:xfrm>
              <a:off x="5296908" y="3937355"/>
              <a:ext cx="143198" cy="32380"/>
              <a:chOff x="5296908" y="3937355"/>
              <a:chExt cx="143198" cy="32380"/>
            </a:xfrm>
          </p:grpSpPr>
          <p:sp>
            <p:nvSpPr>
              <p:cNvPr id="7001" name="Google Shape;7001;p8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2" name="Google Shape;7002;p86"/>
              <p:cNvGrpSpPr/>
              <p:nvPr/>
            </p:nvGrpSpPr>
            <p:grpSpPr>
              <a:xfrm>
                <a:off x="5402331" y="3937355"/>
                <a:ext cx="37776" cy="32380"/>
                <a:chOff x="5402331" y="3937355"/>
                <a:chExt cx="37776" cy="32380"/>
              </a:xfrm>
            </p:grpSpPr>
            <p:sp>
              <p:nvSpPr>
                <p:cNvPr id="7003" name="Google Shape;7003;p8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6"/>
              <p:cNvGrpSpPr/>
              <p:nvPr/>
            </p:nvGrpSpPr>
            <p:grpSpPr>
              <a:xfrm>
                <a:off x="5296908" y="3937355"/>
                <a:ext cx="37783" cy="32380"/>
                <a:chOff x="5296908" y="3937355"/>
                <a:chExt cx="37783" cy="32380"/>
              </a:xfrm>
            </p:grpSpPr>
            <p:sp>
              <p:nvSpPr>
                <p:cNvPr id="7006" name="Google Shape;7006;p8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8" name="Google Shape;7008;p86"/>
            <p:cNvGrpSpPr/>
            <p:nvPr/>
          </p:nvGrpSpPr>
          <p:grpSpPr>
            <a:xfrm>
              <a:off x="4724163" y="3119631"/>
              <a:ext cx="120838" cy="84218"/>
              <a:chOff x="4724163" y="3119631"/>
              <a:chExt cx="120838" cy="84218"/>
            </a:xfrm>
          </p:grpSpPr>
          <p:grpSp>
            <p:nvGrpSpPr>
              <p:cNvPr id="7009" name="Google Shape;7009;p86"/>
              <p:cNvGrpSpPr/>
              <p:nvPr/>
            </p:nvGrpSpPr>
            <p:grpSpPr>
              <a:xfrm>
                <a:off x="4746712" y="3132773"/>
                <a:ext cx="86869" cy="56424"/>
                <a:chOff x="4746712" y="3132773"/>
                <a:chExt cx="86869" cy="56424"/>
              </a:xfrm>
            </p:grpSpPr>
            <p:sp>
              <p:nvSpPr>
                <p:cNvPr id="7010" name="Google Shape;7010;p8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86"/>
              <p:cNvGrpSpPr/>
              <p:nvPr/>
            </p:nvGrpSpPr>
            <p:grpSpPr>
              <a:xfrm>
                <a:off x="4773634" y="3143336"/>
                <a:ext cx="37776" cy="32451"/>
                <a:chOff x="4773634" y="3143336"/>
                <a:chExt cx="37776" cy="32451"/>
              </a:xfrm>
            </p:grpSpPr>
            <p:sp>
              <p:nvSpPr>
                <p:cNvPr id="7013" name="Google Shape;7013;p8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86"/>
              <p:cNvGrpSpPr/>
              <p:nvPr/>
            </p:nvGrpSpPr>
            <p:grpSpPr>
              <a:xfrm>
                <a:off x="4724163" y="3131248"/>
                <a:ext cx="37776" cy="32459"/>
                <a:chOff x="4724163" y="3131248"/>
                <a:chExt cx="37776" cy="32459"/>
              </a:xfrm>
            </p:grpSpPr>
            <p:sp>
              <p:nvSpPr>
                <p:cNvPr id="7016" name="Google Shape;7016;p8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86"/>
              <p:cNvGrpSpPr/>
              <p:nvPr/>
            </p:nvGrpSpPr>
            <p:grpSpPr>
              <a:xfrm>
                <a:off x="4755081" y="3176054"/>
                <a:ext cx="32357" cy="27795"/>
                <a:chOff x="4755081" y="3176054"/>
                <a:chExt cx="32357" cy="27795"/>
              </a:xfrm>
            </p:grpSpPr>
            <p:sp>
              <p:nvSpPr>
                <p:cNvPr id="7019" name="Google Shape;7019;p8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6"/>
              <p:cNvGrpSpPr/>
              <p:nvPr/>
            </p:nvGrpSpPr>
            <p:grpSpPr>
              <a:xfrm>
                <a:off x="4812550" y="3119631"/>
                <a:ext cx="32451" cy="27803"/>
                <a:chOff x="4812550" y="3119631"/>
                <a:chExt cx="32451" cy="27803"/>
              </a:xfrm>
            </p:grpSpPr>
            <p:sp>
              <p:nvSpPr>
                <p:cNvPr id="7022" name="Google Shape;7022;p8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4" name="Google Shape;7024;p86"/>
            <p:cNvGrpSpPr/>
            <p:nvPr/>
          </p:nvGrpSpPr>
          <p:grpSpPr>
            <a:xfrm>
              <a:off x="5382826" y="4027197"/>
              <a:ext cx="268967" cy="250422"/>
              <a:chOff x="5382826" y="4027197"/>
              <a:chExt cx="268967" cy="250422"/>
            </a:xfrm>
          </p:grpSpPr>
          <p:grpSp>
            <p:nvGrpSpPr>
              <p:cNvPr id="7025" name="Google Shape;7025;p86"/>
              <p:cNvGrpSpPr/>
              <p:nvPr/>
            </p:nvGrpSpPr>
            <p:grpSpPr>
              <a:xfrm>
                <a:off x="5405280" y="4042510"/>
                <a:ext cx="237570" cy="218647"/>
                <a:chOff x="5405280" y="4042510"/>
                <a:chExt cx="237570" cy="218647"/>
              </a:xfrm>
            </p:grpSpPr>
            <p:sp>
              <p:nvSpPr>
                <p:cNvPr id="7026" name="Google Shape;7026;p8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86"/>
              <p:cNvGrpSpPr/>
              <p:nvPr/>
            </p:nvGrpSpPr>
            <p:grpSpPr>
              <a:xfrm>
                <a:off x="5382826" y="4125549"/>
                <a:ext cx="37776" cy="32380"/>
                <a:chOff x="5382826" y="4125549"/>
                <a:chExt cx="37776" cy="32380"/>
              </a:xfrm>
            </p:grpSpPr>
            <p:sp>
              <p:nvSpPr>
                <p:cNvPr id="7033" name="Google Shape;7033;p8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86"/>
              <p:cNvGrpSpPr/>
              <p:nvPr/>
            </p:nvGrpSpPr>
            <p:grpSpPr>
              <a:xfrm>
                <a:off x="5475680" y="4195587"/>
                <a:ext cx="37783" cy="32364"/>
                <a:chOff x="5475680" y="4195587"/>
                <a:chExt cx="37783" cy="32364"/>
              </a:xfrm>
            </p:grpSpPr>
            <p:sp>
              <p:nvSpPr>
                <p:cNvPr id="7036" name="Google Shape;7036;p8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86"/>
              <p:cNvGrpSpPr/>
              <p:nvPr/>
            </p:nvGrpSpPr>
            <p:grpSpPr>
              <a:xfrm>
                <a:off x="5532575" y="4027197"/>
                <a:ext cx="33308" cy="32262"/>
                <a:chOff x="5532575" y="4027197"/>
                <a:chExt cx="33308" cy="32262"/>
              </a:xfrm>
            </p:grpSpPr>
            <p:sp>
              <p:nvSpPr>
                <p:cNvPr id="7039" name="Google Shape;7039;p8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86"/>
              <p:cNvGrpSpPr/>
              <p:nvPr/>
            </p:nvGrpSpPr>
            <p:grpSpPr>
              <a:xfrm>
                <a:off x="5590706" y="4245348"/>
                <a:ext cx="33497" cy="32270"/>
                <a:chOff x="5590706" y="4245348"/>
                <a:chExt cx="33497" cy="32270"/>
              </a:xfrm>
            </p:grpSpPr>
            <p:sp>
              <p:nvSpPr>
                <p:cNvPr id="7042" name="Google Shape;7042;p8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6"/>
              <p:cNvGrpSpPr/>
              <p:nvPr/>
            </p:nvGrpSpPr>
            <p:grpSpPr>
              <a:xfrm>
                <a:off x="5618681" y="4109677"/>
                <a:ext cx="33112" cy="32357"/>
                <a:chOff x="5618681" y="4109677"/>
                <a:chExt cx="33112" cy="32357"/>
              </a:xfrm>
            </p:grpSpPr>
            <p:sp>
              <p:nvSpPr>
                <p:cNvPr id="7045" name="Google Shape;7045;p8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86"/>
              <p:cNvGrpSpPr/>
              <p:nvPr/>
            </p:nvGrpSpPr>
            <p:grpSpPr>
              <a:xfrm>
                <a:off x="5479298" y="4128262"/>
                <a:ext cx="31405" cy="26906"/>
                <a:chOff x="5479298" y="4128262"/>
                <a:chExt cx="31405" cy="26906"/>
              </a:xfrm>
            </p:grpSpPr>
            <p:sp>
              <p:nvSpPr>
                <p:cNvPr id="7048" name="Google Shape;7048;p8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86"/>
              <p:cNvGrpSpPr/>
              <p:nvPr/>
            </p:nvGrpSpPr>
            <p:grpSpPr>
              <a:xfrm>
                <a:off x="5582903" y="4180116"/>
                <a:ext cx="31499" cy="26898"/>
                <a:chOff x="5582903" y="4180116"/>
                <a:chExt cx="31499" cy="26898"/>
              </a:xfrm>
            </p:grpSpPr>
            <p:sp>
              <p:nvSpPr>
                <p:cNvPr id="7051" name="Google Shape;7051;p8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3" name="Google Shape;7053;p86"/>
            <p:cNvGrpSpPr/>
            <p:nvPr/>
          </p:nvGrpSpPr>
          <p:grpSpPr>
            <a:xfrm>
              <a:off x="3977681" y="3230323"/>
              <a:ext cx="94584" cy="84085"/>
              <a:chOff x="3977681" y="3230323"/>
              <a:chExt cx="94584" cy="84085"/>
            </a:xfrm>
          </p:grpSpPr>
          <p:grpSp>
            <p:nvGrpSpPr>
              <p:cNvPr id="7054" name="Google Shape;7054;p86"/>
              <p:cNvGrpSpPr/>
              <p:nvPr/>
            </p:nvGrpSpPr>
            <p:grpSpPr>
              <a:xfrm>
                <a:off x="4000135" y="3243041"/>
                <a:ext cx="59570" cy="57186"/>
                <a:chOff x="4000135" y="3243041"/>
                <a:chExt cx="59570" cy="57186"/>
              </a:xfrm>
            </p:grpSpPr>
            <p:sp>
              <p:nvSpPr>
                <p:cNvPr id="7055" name="Google Shape;7055;p8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86"/>
              <p:cNvGrpSpPr/>
              <p:nvPr/>
            </p:nvGrpSpPr>
            <p:grpSpPr>
              <a:xfrm>
                <a:off x="3977681" y="3245872"/>
                <a:ext cx="37783" cy="32380"/>
                <a:chOff x="3977681" y="3245872"/>
                <a:chExt cx="37783" cy="32380"/>
              </a:xfrm>
            </p:grpSpPr>
            <p:sp>
              <p:nvSpPr>
                <p:cNvPr id="7059" name="Google Shape;7059;p8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86"/>
              <p:cNvGrpSpPr/>
              <p:nvPr/>
            </p:nvGrpSpPr>
            <p:grpSpPr>
              <a:xfrm>
                <a:off x="4040860" y="3262672"/>
                <a:ext cx="31405" cy="27001"/>
                <a:chOff x="4040860" y="3262672"/>
                <a:chExt cx="31405" cy="27001"/>
              </a:xfrm>
            </p:grpSpPr>
            <p:sp>
              <p:nvSpPr>
                <p:cNvPr id="7062" name="Google Shape;7062;p8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86"/>
              <p:cNvGrpSpPr/>
              <p:nvPr/>
            </p:nvGrpSpPr>
            <p:grpSpPr>
              <a:xfrm>
                <a:off x="4021072" y="3230323"/>
                <a:ext cx="31397" cy="26906"/>
                <a:chOff x="4021072" y="3230323"/>
                <a:chExt cx="31397" cy="26906"/>
              </a:xfrm>
            </p:grpSpPr>
            <p:sp>
              <p:nvSpPr>
                <p:cNvPr id="7065" name="Google Shape;7065;p8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86"/>
              <p:cNvGrpSpPr/>
              <p:nvPr/>
            </p:nvGrpSpPr>
            <p:grpSpPr>
              <a:xfrm>
                <a:off x="4001472" y="3287462"/>
                <a:ext cx="31499" cy="26945"/>
                <a:chOff x="4001472" y="3287462"/>
                <a:chExt cx="31499" cy="26945"/>
              </a:xfrm>
            </p:grpSpPr>
            <p:sp>
              <p:nvSpPr>
                <p:cNvPr id="7068" name="Google Shape;7068;p8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0" name="Google Shape;7070;p86"/>
            <p:cNvGrpSpPr/>
            <p:nvPr/>
          </p:nvGrpSpPr>
          <p:grpSpPr>
            <a:xfrm>
              <a:off x="4084715" y="3258865"/>
              <a:ext cx="184961" cy="137268"/>
              <a:chOff x="4084715" y="3258865"/>
              <a:chExt cx="184961" cy="137268"/>
            </a:xfrm>
          </p:grpSpPr>
          <p:grpSp>
            <p:nvGrpSpPr>
              <p:cNvPr id="7071" name="Google Shape;7071;p86"/>
              <p:cNvGrpSpPr/>
              <p:nvPr/>
            </p:nvGrpSpPr>
            <p:grpSpPr>
              <a:xfrm>
                <a:off x="4107453" y="3271583"/>
                <a:ext cx="153470" cy="110275"/>
                <a:chOff x="4107453" y="3271583"/>
                <a:chExt cx="153470" cy="110275"/>
              </a:xfrm>
            </p:grpSpPr>
            <p:sp>
              <p:nvSpPr>
                <p:cNvPr id="7072" name="Google Shape;7072;p8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6"/>
              <p:cNvGrpSpPr/>
              <p:nvPr/>
            </p:nvGrpSpPr>
            <p:grpSpPr>
              <a:xfrm>
                <a:off x="4136947" y="3258865"/>
                <a:ext cx="31499" cy="27001"/>
                <a:chOff x="4136947" y="3258865"/>
                <a:chExt cx="31499" cy="27001"/>
              </a:xfrm>
            </p:grpSpPr>
            <p:sp>
              <p:nvSpPr>
                <p:cNvPr id="7077" name="Google Shape;7077;p8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86"/>
              <p:cNvGrpSpPr/>
              <p:nvPr/>
            </p:nvGrpSpPr>
            <p:grpSpPr>
              <a:xfrm>
                <a:off x="4084715" y="3266478"/>
                <a:ext cx="31468" cy="26898"/>
                <a:chOff x="4084715" y="3266478"/>
                <a:chExt cx="31468" cy="26898"/>
              </a:xfrm>
            </p:grpSpPr>
            <p:sp>
              <p:nvSpPr>
                <p:cNvPr id="7080" name="Google Shape;7080;p8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86"/>
              <p:cNvGrpSpPr/>
              <p:nvPr/>
            </p:nvGrpSpPr>
            <p:grpSpPr>
              <a:xfrm>
                <a:off x="4159213" y="3279849"/>
                <a:ext cx="31405" cy="26945"/>
                <a:chOff x="4159213" y="3279849"/>
                <a:chExt cx="31405" cy="26945"/>
              </a:xfrm>
            </p:grpSpPr>
            <p:sp>
              <p:nvSpPr>
                <p:cNvPr id="7083" name="Google Shape;7083;p8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86"/>
              <p:cNvGrpSpPr/>
              <p:nvPr/>
            </p:nvGrpSpPr>
            <p:grpSpPr>
              <a:xfrm>
                <a:off x="4201550" y="3266502"/>
                <a:ext cx="31405" cy="26883"/>
                <a:chOff x="4201550" y="3266502"/>
                <a:chExt cx="31405" cy="26883"/>
              </a:xfrm>
            </p:grpSpPr>
            <p:sp>
              <p:nvSpPr>
                <p:cNvPr id="7086" name="Google Shape;7086;p8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86"/>
              <p:cNvGrpSpPr/>
              <p:nvPr/>
            </p:nvGrpSpPr>
            <p:grpSpPr>
              <a:xfrm>
                <a:off x="4201550" y="3338278"/>
                <a:ext cx="31405" cy="26930"/>
                <a:chOff x="4201550" y="3338278"/>
                <a:chExt cx="31405" cy="26930"/>
              </a:xfrm>
            </p:grpSpPr>
            <p:sp>
              <p:nvSpPr>
                <p:cNvPr id="7089" name="Google Shape;7089;p8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86"/>
              <p:cNvGrpSpPr/>
              <p:nvPr/>
            </p:nvGrpSpPr>
            <p:grpSpPr>
              <a:xfrm>
                <a:off x="4238272" y="3369132"/>
                <a:ext cx="31405" cy="27001"/>
                <a:chOff x="4238272" y="3369132"/>
                <a:chExt cx="31405" cy="27001"/>
              </a:xfrm>
            </p:grpSpPr>
            <p:sp>
              <p:nvSpPr>
                <p:cNvPr id="7092" name="Google Shape;7092;p8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4" name="Google Shape;7094;p86"/>
            <p:cNvGrpSpPr/>
            <p:nvPr/>
          </p:nvGrpSpPr>
          <p:grpSpPr>
            <a:xfrm>
              <a:off x="4068639" y="3200169"/>
              <a:ext cx="77643" cy="37272"/>
              <a:chOff x="4068639" y="3200169"/>
              <a:chExt cx="77643" cy="37272"/>
            </a:xfrm>
          </p:grpSpPr>
          <p:sp>
            <p:nvSpPr>
              <p:cNvPr id="7095" name="Google Shape;7095;p8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6" name="Google Shape;7096;p86"/>
              <p:cNvGrpSpPr/>
              <p:nvPr/>
            </p:nvGrpSpPr>
            <p:grpSpPr>
              <a:xfrm>
                <a:off x="4114878" y="3200169"/>
                <a:ext cx="31405" cy="26993"/>
                <a:chOff x="4114878" y="3200169"/>
                <a:chExt cx="31405" cy="26993"/>
              </a:xfrm>
            </p:grpSpPr>
            <p:sp>
              <p:nvSpPr>
                <p:cNvPr id="7097" name="Google Shape;7097;p8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86"/>
              <p:cNvGrpSpPr/>
              <p:nvPr/>
            </p:nvGrpSpPr>
            <p:grpSpPr>
              <a:xfrm>
                <a:off x="4068639" y="3210535"/>
                <a:ext cx="31499" cy="26906"/>
                <a:chOff x="4068639" y="3210535"/>
                <a:chExt cx="31499" cy="26906"/>
              </a:xfrm>
            </p:grpSpPr>
            <p:sp>
              <p:nvSpPr>
                <p:cNvPr id="7100" name="Google Shape;7100;p8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2" name="Google Shape;7102;p86"/>
            <p:cNvGrpSpPr/>
            <p:nvPr/>
          </p:nvGrpSpPr>
          <p:grpSpPr>
            <a:xfrm>
              <a:off x="3869702" y="3066935"/>
              <a:ext cx="382664" cy="190294"/>
              <a:chOff x="3869702" y="3066935"/>
              <a:chExt cx="382664" cy="190294"/>
            </a:xfrm>
          </p:grpSpPr>
          <p:grpSp>
            <p:nvGrpSpPr>
              <p:cNvPr id="7103" name="Google Shape;7103;p86"/>
              <p:cNvGrpSpPr/>
              <p:nvPr/>
            </p:nvGrpSpPr>
            <p:grpSpPr>
              <a:xfrm>
                <a:off x="3888633" y="3082351"/>
                <a:ext cx="351172" cy="160698"/>
                <a:chOff x="3888633" y="3082351"/>
                <a:chExt cx="351172" cy="160698"/>
              </a:xfrm>
            </p:grpSpPr>
            <p:sp>
              <p:nvSpPr>
                <p:cNvPr id="7104" name="Google Shape;7104;p8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86"/>
              <p:cNvGrpSpPr/>
              <p:nvPr/>
            </p:nvGrpSpPr>
            <p:grpSpPr>
              <a:xfrm>
                <a:off x="4143703" y="3066935"/>
                <a:ext cx="37783" cy="32357"/>
                <a:chOff x="4143703" y="3066935"/>
                <a:chExt cx="37783" cy="32357"/>
              </a:xfrm>
            </p:grpSpPr>
            <p:sp>
              <p:nvSpPr>
                <p:cNvPr id="7111" name="Google Shape;7111;p8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86"/>
              <p:cNvGrpSpPr/>
              <p:nvPr/>
            </p:nvGrpSpPr>
            <p:grpSpPr>
              <a:xfrm>
                <a:off x="4044565" y="3103563"/>
                <a:ext cx="37783" cy="32451"/>
                <a:chOff x="4044565" y="3103563"/>
                <a:chExt cx="37783" cy="32451"/>
              </a:xfrm>
            </p:grpSpPr>
            <p:sp>
              <p:nvSpPr>
                <p:cNvPr id="7114" name="Google Shape;7114;p8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86"/>
              <p:cNvGrpSpPr/>
              <p:nvPr/>
            </p:nvGrpSpPr>
            <p:grpSpPr>
              <a:xfrm>
                <a:off x="4017454" y="3188237"/>
                <a:ext cx="37776" cy="32357"/>
                <a:chOff x="4017454" y="3188237"/>
                <a:chExt cx="37776" cy="32357"/>
              </a:xfrm>
            </p:grpSpPr>
            <p:sp>
              <p:nvSpPr>
                <p:cNvPr id="7117" name="Google Shape;7117;p8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86"/>
              <p:cNvGrpSpPr/>
              <p:nvPr/>
            </p:nvGrpSpPr>
            <p:grpSpPr>
              <a:xfrm>
                <a:off x="3921548" y="3157509"/>
                <a:ext cx="37783" cy="32357"/>
                <a:chOff x="3921548" y="3157509"/>
                <a:chExt cx="37783" cy="32357"/>
              </a:xfrm>
            </p:grpSpPr>
            <p:sp>
              <p:nvSpPr>
                <p:cNvPr id="7120" name="Google Shape;7120;p8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86"/>
              <p:cNvGrpSpPr/>
              <p:nvPr/>
            </p:nvGrpSpPr>
            <p:grpSpPr>
              <a:xfrm>
                <a:off x="3939056" y="3211620"/>
                <a:ext cx="37783" cy="32380"/>
                <a:chOff x="3939056" y="3211620"/>
                <a:chExt cx="37783" cy="32380"/>
              </a:xfrm>
            </p:grpSpPr>
            <p:sp>
              <p:nvSpPr>
                <p:cNvPr id="7123" name="Google Shape;7123;p8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86"/>
              <p:cNvGrpSpPr/>
              <p:nvPr/>
            </p:nvGrpSpPr>
            <p:grpSpPr>
              <a:xfrm>
                <a:off x="4176240" y="3136965"/>
                <a:ext cx="31405" cy="26930"/>
                <a:chOff x="4176240" y="3136965"/>
                <a:chExt cx="31405" cy="26930"/>
              </a:xfrm>
            </p:grpSpPr>
            <p:sp>
              <p:nvSpPr>
                <p:cNvPr id="7126" name="Google Shape;7126;p8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86"/>
              <p:cNvGrpSpPr/>
              <p:nvPr/>
            </p:nvGrpSpPr>
            <p:grpSpPr>
              <a:xfrm>
                <a:off x="4133148" y="3152593"/>
                <a:ext cx="31499" cy="27001"/>
                <a:chOff x="4133148" y="3152593"/>
                <a:chExt cx="31499" cy="27001"/>
              </a:xfrm>
            </p:grpSpPr>
            <p:sp>
              <p:nvSpPr>
                <p:cNvPr id="7129" name="Google Shape;7129;p8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86"/>
              <p:cNvGrpSpPr/>
              <p:nvPr/>
            </p:nvGrpSpPr>
            <p:grpSpPr>
              <a:xfrm>
                <a:off x="4220866" y="3073534"/>
                <a:ext cx="31499" cy="26898"/>
                <a:chOff x="4220866" y="3073534"/>
                <a:chExt cx="31499" cy="26898"/>
              </a:xfrm>
            </p:grpSpPr>
            <p:sp>
              <p:nvSpPr>
                <p:cNvPr id="7132" name="Google Shape;7132;p8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86"/>
              <p:cNvGrpSpPr/>
              <p:nvPr/>
            </p:nvGrpSpPr>
            <p:grpSpPr>
              <a:xfrm>
                <a:off x="3869702" y="3230323"/>
                <a:ext cx="31499" cy="26906"/>
                <a:chOff x="3869702" y="3230323"/>
                <a:chExt cx="31499" cy="26906"/>
              </a:xfrm>
            </p:grpSpPr>
            <p:sp>
              <p:nvSpPr>
                <p:cNvPr id="7135" name="Google Shape;7135;p8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7" name="Google Shape;7137;p86"/>
            <p:cNvGrpSpPr/>
            <p:nvPr/>
          </p:nvGrpSpPr>
          <p:grpSpPr>
            <a:xfrm>
              <a:off x="4271383" y="3065882"/>
              <a:ext cx="304556" cy="341663"/>
              <a:chOff x="4271383" y="3065882"/>
              <a:chExt cx="304556" cy="341663"/>
            </a:xfrm>
          </p:grpSpPr>
          <p:grpSp>
            <p:nvGrpSpPr>
              <p:cNvPr id="7138" name="Google Shape;7138;p86"/>
              <p:cNvGrpSpPr/>
              <p:nvPr/>
            </p:nvGrpSpPr>
            <p:grpSpPr>
              <a:xfrm>
                <a:off x="4293838" y="3078639"/>
                <a:ext cx="269353" cy="311973"/>
                <a:chOff x="4293838" y="3078639"/>
                <a:chExt cx="269353" cy="311973"/>
              </a:xfrm>
            </p:grpSpPr>
            <p:sp>
              <p:nvSpPr>
                <p:cNvPr id="7139" name="Google Shape;7139;p8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86"/>
              <p:cNvGrpSpPr/>
              <p:nvPr/>
            </p:nvGrpSpPr>
            <p:grpSpPr>
              <a:xfrm>
                <a:off x="4538164" y="3342061"/>
                <a:ext cx="37776" cy="32380"/>
                <a:chOff x="4538164" y="3342061"/>
                <a:chExt cx="37776" cy="32380"/>
              </a:xfrm>
            </p:grpSpPr>
            <p:sp>
              <p:nvSpPr>
                <p:cNvPr id="7157" name="Google Shape;7157;p8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86"/>
              <p:cNvGrpSpPr/>
              <p:nvPr/>
            </p:nvGrpSpPr>
            <p:grpSpPr>
              <a:xfrm>
                <a:off x="4271383" y="3194742"/>
                <a:ext cx="37783" cy="32420"/>
                <a:chOff x="4271383" y="3194742"/>
                <a:chExt cx="37783" cy="32420"/>
              </a:xfrm>
            </p:grpSpPr>
            <p:sp>
              <p:nvSpPr>
                <p:cNvPr id="7160" name="Google Shape;7160;p8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86"/>
              <p:cNvGrpSpPr/>
              <p:nvPr/>
            </p:nvGrpSpPr>
            <p:grpSpPr>
              <a:xfrm>
                <a:off x="4284416" y="3084058"/>
                <a:ext cx="37783" cy="32357"/>
                <a:chOff x="4284416" y="3084058"/>
                <a:chExt cx="37783" cy="32357"/>
              </a:xfrm>
            </p:grpSpPr>
            <p:sp>
              <p:nvSpPr>
                <p:cNvPr id="7163" name="Google Shape;7163;p8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86"/>
              <p:cNvGrpSpPr/>
              <p:nvPr/>
            </p:nvGrpSpPr>
            <p:grpSpPr>
              <a:xfrm>
                <a:off x="4478697" y="3297561"/>
                <a:ext cx="37776" cy="32451"/>
                <a:chOff x="4478697" y="3297561"/>
                <a:chExt cx="37776" cy="32451"/>
              </a:xfrm>
            </p:grpSpPr>
            <p:sp>
              <p:nvSpPr>
                <p:cNvPr id="7166" name="Google Shape;7166;p8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86"/>
              <p:cNvGrpSpPr/>
              <p:nvPr/>
            </p:nvGrpSpPr>
            <p:grpSpPr>
              <a:xfrm>
                <a:off x="4411813" y="3331711"/>
                <a:ext cx="37776" cy="32451"/>
                <a:chOff x="4411813" y="3331711"/>
                <a:chExt cx="37776" cy="32451"/>
              </a:xfrm>
            </p:grpSpPr>
            <p:sp>
              <p:nvSpPr>
                <p:cNvPr id="7169" name="Google Shape;7169;p8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6"/>
              <p:cNvGrpSpPr/>
              <p:nvPr/>
            </p:nvGrpSpPr>
            <p:grpSpPr>
              <a:xfrm>
                <a:off x="4337984" y="3375188"/>
                <a:ext cx="37776" cy="32357"/>
                <a:chOff x="4337984" y="3375188"/>
                <a:chExt cx="37776" cy="32357"/>
              </a:xfrm>
            </p:grpSpPr>
            <p:sp>
              <p:nvSpPr>
                <p:cNvPr id="7172" name="Google Shape;7172;p8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6"/>
              <p:cNvGrpSpPr/>
              <p:nvPr/>
            </p:nvGrpSpPr>
            <p:grpSpPr>
              <a:xfrm>
                <a:off x="4494867" y="3090530"/>
                <a:ext cx="37878" cy="32451"/>
                <a:chOff x="4494867" y="3090530"/>
                <a:chExt cx="37878" cy="32451"/>
              </a:xfrm>
            </p:grpSpPr>
            <p:sp>
              <p:nvSpPr>
                <p:cNvPr id="7175" name="Google Shape;7175;p8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6"/>
              <p:cNvGrpSpPr/>
              <p:nvPr/>
            </p:nvGrpSpPr>
            <p:grpSpPr>
              <a:xfrm>
                <a:off x="4525124" y="3207774"/>
                <a:ext cx="37783" cy="32420"/>
                <a:chOff x="4525124" y="3207774"/>
                <a:chExt cx="37783" cy="32420"/>
              </a:xfrm>
            </p:grpSpPr>
            <p:sp>
              <p:nvSpPr>
                <p:cNvPr id="7178" name="Google Shape;7178;p8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6"/>
              <p:cNvGrpSpPr/>
              <p:nvPr/>
            </p:nvGrpSpPr>
            <p:grpSpPr>
              <a:xfrm>
                <a:off x="4440544" y="3176479"/>
                <a:ext cx="31499" cy="26898"/>
                <a:chOff x="4440544" y="3176479"/>
                <a:chExt cx="31499" cy="26898"/>
              </a:xfrm>
            </p:grpSpPr>
            <p:sp>
              <p:nvSpPr>
                <p:cNvPr id="7181" name="Google Shape;7181;p8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86"/>
              <p:cNvGrpSpPr/>
              <p:nvPr/>
            </p:nvGrpSpPr>
            <p:grpSpPr>
              <a:xfrm>
                <a:off x="4350545" y="3156400"/>
                <a:ext cx="31405" cy="27001"/>
                <a:chOff x="4350545" y="3156400"/>
                <a:chExt cx="31405" cy="27001"/>
              </a:xfrm>
            </p:grpSpPr>
            <p:sp>
              <p:nvSpPr>
                <p:cNvPr id="7184" name="Google Shape;7184;p8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86"/>
              <p:cNvGrpSpPr/>
              <p:nvPr/>
            </p:nvGrpSpPr>
            <p:grpSpPr>
              <a:xfrm>
                <a:off x="4376703" y="3255058"/>
                <a:ext cx="31405" cy="27001"/>
                <a:chOff x="4376703" y="3255058"/>
                <a:chExt cx="31405" cy="27001"/>
              </a:xfrm>
            </p:grpSpPr>
            <p:sp>
              <p:nvSpPr>
                <p:cNvPr id="7187" name="Google Shape;7187;p8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6"/>
              <p:cNvGrpSpPr/>
              <p:nvPr/>
            </p:nvGrpSpPr>
            <p:grpSpPr>
              <a:xfrm>
                <a:off x="4331322" y="3283656"/>
                <a:ext cx="31405" cy="26945"/>
                <a:chOff x="4331322" y="3283656"/>
                <a:chExt cx="31405" cy="26945"/>
              </a:xfrm>
            </p:grpSpPr>
            <p:sp>
              <p:nvSpPr>
                <p:cNvPr id="7190" name="Google Shape;7190;p8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6"/>
              <p:cNvGrpSpPr/>
              <p:nvPr/>
            </p:nvGrpSpPr>
            <p:grpSpPr>
              <a:xfrm>
                <a:off x="4380510" y="3065882"/>
                <a:ext cx="31405" cy="26938"/>
                <a:chOff x="4380510" y="3065882"/>
                <a:chExt cx="31405" cy="26938"/>
              </a:xfrm>
            </p:grpSpPr>
            <p:sp>
              <p:nvSpPr>
                <p:cNvPr id="7193" name="Google Shape;7193;p8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5" name="Google Shape;7195;p86"/>
            <p:cNvGrpSpPr/>
            <p:nvPr/>
          </p:nvGrpSpPr>
          <p:grpSpPr>
            <a:xfrm>
              <a:off x="4558998" y="3188237"/>
              <a:ext cx="1280131" cy="1052746"/>
              <a:chOff x="4558998" y="3188237"/>
              <a:chExt cx="1280131" cy="1052746"/>
            </a:xfrm>
          </p:grpSpPr>
          <p:sp>
            <p:nvSpPr>
              <p:cNvPr id="7196" name="Google Shape;7196;p8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7" name="Google Shape;7197;p86"/>
              <p:cNvGrpSpPr/>
              <p:nvPr/>
            </p:nvGrpSpPr>
            <p:grpSpPr>
              <a:xfrm>
                <a:off x="4579164" y="3203653"/>
                <a:ext cx="1244833" cy="1020397"/>
                <a:chOff x="4579164" y="3203653"/>
                <a:chExt cx="1244833" cy="1020397"/>
              </a:xfrm>
            </p:grpSpPr>
            <p:sp>
              <p:nvSpPr>
                <p:cNvPr id="7198" name="Google Shape;7198;p8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0" name="Google Shape;7200;p86"/>
                <p:cNvGrpSpPr/>
                <p:nvPr/>
              </p:nvGrpSpPr>
              <p:grpSpPr>
                <a:xfrm>
                  <a:off x="4579164" y="3203653"/>
                  <a:ext cx="1244833" cy="1020397"/>
                  <a:chOff x="4579164" y="3203653"/>
                  <a:chExt cx="1244833" cy="1020397"/>
                </a:xfrm>
              </p:grpSpPr>
              <p:sp>
                <p:nvSpPr>
                  <p:cNvPr id="7201" name="Google Shape;7201;p8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3" name="Google Shape;7203;p86"/>
                  <p:cNvGrpSpPr/>
                  <p:nvPr/>
                </p:nvGrpSpPr>
                <p:grpSpPr>
                  <a:xfrm>
                    <a:off x="4579164" y="3203653"/>
                    <a:ext cx="1244833" cy="1020397"/>
                    <a:chOff x="4579164" y="3203653"/>
                    <a:chExt cx="1244833" cy="1020397"/>
                  </a:xfrm>
                </p:grpSpPr>
                <p:sp>
                  <p:nvSpPr>
                    <p:cNvPr id="7204" name="Google Shape;7204;p8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2" name="Google Shape;7212;p86"/>
                    <p:cNvGrpSpPr/>
                    <p:nvPr/>
                  </p:nvGrpSpPr>
                  <p:grpSpPr>
                    <a:xfrm>
                      <a:off x="4579164" y="3203653"/>
                      <a:ext cx="1244833" cy="1020397"/>
                      <a:chOff x="4579164" y="3203653"/>
                      <a:chExt cx="1244833" cy="1020397"/>
                    </a:xfrm>
                  </p:grpSpPr>
                  <p:sp>
                    <p:nvSpPr>
                      <p:cNvPr id="7213" name="Google Shape;7213;p8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7" name="Google Shape;7227;p86"/>
                      <p:cNvGrpSpPr/>
                      <p:nvPr/>
                    </p:nvGrpSpPr>
                    <p:grpSpPr>
                      <a:xfrm>
                        <a:off x="4579164" y="3203653"/>
                        <a:ext cx="1244833" cy="1020397"/>
                        <a:chOff x="4579164" y="3203653"/>
                        <a:chExt cx="1244833" cy="1020397"/>
                      </a:xfrm>
                    </p:grpSpPr>
                    <p:sp>
                      <p:nvSpPr>
                        <p:cNvPr id="7228" name="Google Shape;7228;p8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2" name="Google Shape;7252;p86"/>
                        <p:cNvGrpSpPr/>
                        <p:nvPr/>
                      </p:nvGrpSpPr>
                      <p:grpSpPr>
                        <a:xfrm>
                          <a:off x="4579164" y="3203653"/>
                          <a:ext cx="1244833" cy="1020397"/>
                          <a:chOff x="4579164" y="3203653"/>
                          <a:chExt cx="1244833" cy="1020397"/>
                        </a:xfrm>
                      </p:grpSpPr>
                      <p:sp>
                        <p:nvSpPr>
                          <p:cNvPr id="7253" name="Google Shape;7253;p8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86"/>
                          <p:cNvGrpSpPr/>
                          <p:nvPr/>
                        </p:nvGrpSpPr>
                        <p:grpSpPr>
                          <a:xfrm>
                            <a:off x="4579164" y="3203653"/>
                            <a:ext cx="1244833" cy="1020397"/>
                            <a:chOff x="4579164" y="3203653"/>
                            <a:chExt cx="1244833" cy="1020397"/>
                          </a:xfrm>
                        </p:grpSpPr>
                        <p:sp>
                          <p:nvSpPr>
                            <p:cNvPr id="7255" name="Google Shape;7255;p8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86"/>
                            <p:cNvGrpSpPr/>
                            <p:nvPr/>
                          </p:nvGrpSpPr>
                          <p:grpSpPr>
                            <a:xfrm>
                              <a:off x="4579164" y="3203653"/>
                              <a:ext cx="1244833" cy="1020397"/>
                              <a:chOff x="4579164" y="3203653"/>
                              <a:chExt cx="1244833" cy="1020397"/>
                            </a:xfrm>
                          </p:grpSpPr>
                          <p:sp>
                            <p:nvSpPr>
                              <p:cNvPr id="7263" name="Google Shape;7263;p8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6" name="Google Shape;7276;p86"/>
                              <p:cNvGrpSpPr/>
                              <p:nvPr/>
                            </p:nvGrpSpPr>
                            <p:grpSpPr>
                              <a:xfrm>
                                <a:off x="4579164" y="3203653"/>
                                <a:ext cx="1244833" cy="1020397"/>
                                <a:chOff x="4579164" y="3203653"/>
                                <a:chExt cx="1244833" cy="1020397"/>
                              </a:xfrm>
                            </p:grpSpPr>
                            <p:sp>
                              <p:nvSpPr>
                                <p:cNvPr id="7277" name="Google Shape;7277;p8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86"/>
                                <p:cNvGrpSpPr/>
                                <p:nvPr/>
                              </p:nvGrpSpPr>
                              <p:grpSpPr>
                                <a:xfrm>
                                  <a:off x="4579164" y="3203653"/>
                                  <a:ext cx="1244833" cy="1020397"/>
                                  <a:chOff x="4579164" y="3203653"/>
                                  <a:chExt cx="1244833" cy="1020397"/>
                                </a:xfrm>
                              </p:grpSpPr>
                              <p:sp>
                                <p:nvSpPr>
                                  <p:cNvPr id="7285" name="Google Shape;7285;p8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86"/>
                                  <p:cNvGrpSpPr/>
                                  <p:nvPr/>
                                </p:nvGrpSpPr>
                                <p:grpSpPr>
                                  <a:xfrm>
                                    <a:off x="4579164" y="3203653"/>
                                    <a:ext cx="1244833" cy="1020397"/>
                                    <a:chOff x="4579164" y="3203653"/>
                                    <a:chExt cx="1244833" cy="1020397"/>
                                  </a:xfrm>
                                </p:grpSpPr>
                                <p:sp>
                                  <p:nvSpPr>
                                    <p:cNvPr id="7291" name="Google Shape;7291;p8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95" name="Google Shape;7295;p8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8" name="Google Shape;7298;p8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299" name="Google Shape;7299;p86"/>
              <p:cNvGrpSpPr/>
              <p:nvPr/>
            </p:nvGrpSpPr>
            <p:grpSpPr>
              <a:xfrm>
                <a:off x="4595437" y="3598775"/>
                <a:ext cx="37776" cy="32451"/>
                <a:chOff x="4595437" y="3598775"/>
                <a:chExt cx="37776" cy="32451"/>
              </a:xfrm>
            </p:grpSpPr>
            <p:sp>
              <p:nvSpPr>
                <p:cNvPr id="7300" name="Google Shape;7300;p8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86"/>
              <p:cNvGrpSpPr/>
              <p:nvPr/>
            </p:nvGrpSpPr>
            <p:grpSpPr>
              <a:xfrm>
                <a:off x="4641864" y="3524443"/>
                <a:ext cx="37776" cy="32380"/>
                <a:chOff x="4641864" y="3524443"/>
                <a:chExt cx="37776" cy="32380"/>
              </a:xfrm>
            </p:grpSpPr>
            <p:sp>
              <p:nvSpPr>
                <p:cNvPr id="7303" name="Google Shape;7303;p8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86"/>
              <p:cNvGrpSpPr/>
              <p:nvPr/>
            </p:nvGrpSpPr>
            <p:grpSpPr>
              <a:xfrm>
                <a:off x="4648431" y="3893901"/>
                <a:ext cx="37776" cy="32357"/>
                <a:chOff x="4648431" y="3893901"/>
                <a:chExt cx="37776" cy="32357"/>
              </a:xfrm>
            </p:grpSpPr>
            <p:sp>
              <p:nvSpPr>
                <p:cNvPr id="7306" name="Google Shape;7306;p8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86"/>
              <p:cNvGrpSpPr/>
              <p:nvPr/>
            </p:nvGrpSpPr>
            <p:grpSpPr>
              <a:xfrm>
                <a:off x="4567752" y="3722908"/>
                <a:ext cx="37870" cy="32380"/>
                <a:chOff x="4567752" y="3722908"/>
                <a:chExt cx="37870" cy="32380"/>
              </a:xfrm>
            </p:grpSpPr>
            <p:sp>
              <p:nvSpPr>
                <p:cNvPr id="7309" name="Google Shape;7309;p8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86"/>
              <p:cNvGrpSpPr/>
              <p:nvPr/>
            </p:nvGrpSpPr>
            <p:grpSpPr>
              <a:xfrm>
                <a:off x="4617506" y="3652052"/>
                <a:ext cx="37783" cy="32357"/>
                <a:chOff x="4617506" y="3652052"/>
                <a:chExt cx="37783" cy="32357"/>
              </a:xfrm>
            </p:grpSpPr>
            <p:sp>
              <p:nvSpPr>
                <p:cNvPr id="7312" name="Google Shape;7312;p8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86"/>
              <p:cNvGrpSpPr/>
              <p:nvPr/>
            </p:nvGrpSpPr>
            <p:grpSpPr>
              <a:xfrm>
                <a:off x="4739005" y="3554149"/>
                <a:ext cx="37870" cy="32357"/>
                <a:chOff x="4739005" y="3554149"/>
                <a:chExt cx="37870" cy="32357"/>
              </a:xfrm>
            </p:grpSpPr>
            <p:sp>
              <p:nvSpPr>
                <p:cNvPr id="7315" name="Google Shape;7315;p8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86"/>
              <p:cNvGrpSpPr/>
              <p:nvPr/>
            </p:nvGrpSpPr>
            <p:grpSpPr>
              <a:xfrm>
                <a:off x="4806557" y="3630258"/>
                <a:ext cx="37776" cy="32364"/>
                <a:chOff x="4806557" y="3630258"/>
                <a:chExt cx="37776" cy="32364"/>
              </a:xfrm>
            </p:grpSpPr>
            <p:sp>
              <p:nvSpPr>
                <p:cNvPr id="7318" name="Google Shape;7318;p8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6"/>
              <p:cNvGrpSpPr/>
              <p:nvPr/>
            </p:nvGrpSpPr>
            <p:grpSpPr>
              <a:xfrm>
                <a:off x="4737007" y="4004357"/>
                <a:ext cx="37870" cy="32357"/>
                <a:chOff x="4737007" y="4004357"/>
                <a:chExt cx="37870" cy="32357"/>
              </a:xfrm>
            </p:grpSpPr>
            <p:sp>
              <p:nvSpPr>
                <p:cNvPr id="7321" name="Google Shape;7321;p8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86"/>
              <p:cNvGrpSpPr/>
              <p:nvPr/>
            </p:nvGrpSpPr>
            <p:grpSpPr>
              <a:xfrm>
                <a:off x="4773634" y="4208627"/>
                <a:ext cx="37776" cy="32357"/>
                <a:chOff x="4773634" y="4208627"/>
                <a:chExt cx="37776" cy="32357"/>
              </a:xfrm>
            </p:grpSpPr>
            <p:sp>
              <p:nvSpPr>
                <p:cNvPr id="7324" name="Google Shape;7324;p8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6"/>
              <p:cNvGrpSpPr/>
              <p:nvPr/>
            </p:nvGrpSpPr>
            <p:grpSpPr>
              <a:xfrm>
                <a:off x="4888282" y="4074764"/>
                <a:ext cx="37776" cy="32451"/>
                <a:chOff x="4888282" y="4074764"/>
                <a:chExt cx="37776" cy="32451"/>
              </a:xfrm>
            </p:grpSpPr>
            <p:sp>
              <p:nvSpPr>
                <p:cNvPr id="7327" name="Google Shape;7327;p8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86"/>
              <p:cNvGrpSpPr/>
              <p:nvPr/>
            </p:nvGrpSpPr>
            <p:grpSpPr>
              <a:xfrm>
                <a:off x="4901315" y="3804271"/>
                <a:ext cx="37776" cy="32364"/>
                <a:chOff x="4901315" y="3804271"/>
                <a:chExt cx="37776" cy="32364"/>
              </a:xfrm>
            </p:grpSpPr>
            <p:sp>
              <p:nvSpPr>
                <p:cNvPr id="7330" name="Google Shape;7330;p8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86"/>
              <p:cNvGrpSpPr/>
              <p:nvPr/>
            </p:nvGrpSpPr>
            <p:grpSpPr>
              <a:xfrm>
                <a:off x="4866394" y="3715035"/>
                <a:ext cx="37846" cy="32357"/>
                <a:chOff x="4866394" y="3715035"/>
                <a:chExt cx="37846" cy="32357"/>
              </a:xfrm>
            </p:grpSpPr>
            <p:sp>
              <p:nvSpPr>
                <p:cNvPr id="7333" name="Google Shape;7333;p8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86"/>
              <p:cNvGrpSpPr/>
              <p:nvPr/>
            </p:nvGrpSpPr>
            <p:grpSpPr>
              <a:xfrm>
                <a:off x="4979233" y="3839798"/>
                <a:ext cx="37878" cy="32420"/>
                <a:chOff x="4979233" y="3839798"/>
                <a:chExt cx="37878" cy="32420"/>
              </a:xfrm>
            </p:grpSpPr>
            <p:sp>
              <p:nvSpPr>
                <p:cNvPr id="7336" name="Google Shape;7336;p8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86"/>
              <p:cNvGrpSpPr/>
              <p:nvPr/>
            </p:nvGrpSpPr>
            <p:grpSpPr>
              <a:xfrm>
                <a:off x="4790662" y="3679147"/>
                <a:ext cx="37783" cy="32380"/>
                <a:chOff x="4790662" y="3679147"/>
                <a:chExt cx="37783" cy="32380"/>
              </a:xfrm>
            </p:grpSpPr>
            <p:sp>
              <p:nvSpPr>
                <p:cNvPr id="7339" name="Google Shape;7339;p8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86"/>
              <p:cNvGrpSpPr/>
              <p:nvPr/>
            </p:nvGrpSpPr>
            <p:grpSpPr>
              <a:xfrm>
                <a:off x="4857263" y="3557861"/>
                <a:ext cx="37776" cy="32357"/>
                <a:chOff x="4857263" y="3557861"/>
                <a:chExt cx="37776" cy="32357"/>
              </a:xfrm>
            </p:grpSpPr>
            <p:sp>
              <p:nvSpPr>
                <p:cNvPr id="7342" name="Google Shape;7342;p8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6"/>
              <p:cNvGrpSpPr/>
              <p:nvPr/>
            </p:nvGrpSpPr>
            <p:grpSpPr>
              <a:xfrm>
                <a:off x="4883902" y="3648033"/>
                <a:ext cx="37783" cy="32380"/>
                <a:chOff x="4883902" y="3648033"/>
                <a:chExt cx="37783" cy="32380"/>
              </a:xfrm>
            </p:grpSpPr>
            <p:sp>
              <p:nvSpPr>
                <p:cNvPr id="7345" name="Google Shape;7345;p8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6"/>
              <p:cNvGrpSpPr/>
              <p:nvPr/>
            </p:nvGrpSpPr>
            <p:grpSpPr>
              <a:xfrm>
                <a:off x="4907780" y="3347220"/>
                <a:ext cx="37878" cy="32357"/>
                <a:chOff x="4907780" y="3347220"/>
                <a:chExt cx="37878" cy="32357"/>
              </a:xfrm>
            </p:grpSpPr>
            <p:sp>
              <p:nvSpPr>
                <p:cNvPr id="7348" name="Google Shape;7348;p8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86"/>
              <p:cNvGrpSpPr/>
              <p:nvPr/>
            </p:nvGrpSpPr>
            <p:grpSpPr>
              <a:xfrm>
                <a:off x="5065048" y="3738150"/>
                <a:ext cx="37783" cy="32364"/>
                <a:chOff x="5065048" y="3738150"/>
                <a:chExt cx="37783" cy="32364"/>
              </a:xfrm>
            </p:grpSpPr>
            <p:sp>
              <p:nvSpPr>
                <p:cNvPr id="7351" name="Google Shape;7351;p8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6"/>
              <p:cNvGrpSpPr/>
              <p:nvPr/>
            </p:nvGrpSpPr>
            <p:grpSpPr>
              <a:xfrm>
                <a:off x="5071616" y="3284615"/>
                <a:ext cx="37783" cy="32357"/>
                <a:chOff x="5071616" y="3284615"/>
                <a:chExt cx="37783" cy="32357"/>
              </a:xfrm>
            </p:grpSpPr>
            <p:sp>
              <p:nvSpPr>
                <p:cNvPr id="7354" name="Google Shape;7354;p8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6"/>
              <p:cNvGrpSpPr/>
              <p:nvPr/>
            </p:nvGrpSpPr>
            <p:grpSpPr>
              <a:xfrm>
                <a:off x="5389291" y="3759921"/>
                <a:ext cx="37783" cy="32380"/>
                <a:chOff x="5389291" y="3759921"/>
                <a:chExt cx="37783" cy="32380"/>
              </a:xfrm>
            </p:grpSpPr>
            <p:sp>
              <p:nvSpPr>
                <p:cNvPr id="7357" name="Google Shape;7357;p8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6"/>
              <p:cNvGrpSpPr/>
              <p:nvPr/>
            </p:nvGrpSpPr>
            <p:grpSpPr>
              <a:xfrm>
                <a:off x="5431534" y="3632932"/>
                <a:ext cx="37878" cy="32451"/>
                <a:chOff x="5431534" y="3632932"/>
                <a:chExt cx="37878" cy="32451"/>
              </a:xfrm>
            </p:grpSpPr>
            <p:sp>
              <p:nvSpPr>
                <p:cNvPr id="7360" name="Google Shape;7360;p8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6"/>
              <p:cNvGrpSpPr/>
              <p:nvPr/>
            </p:nvGrpSpPr>
            <p:grpSpPr>
              <a:xfrm>
                <a:off x="5540755" y="3544829"/>
                <a:ext cx="37783" cy="32357"/>
                <a:chOff x="5540755" y="3544829"/>
                <a:chExt cx="37783" cy="32357"/>
              </a:xfrm>
            </p:grpSpPr>
            <p:sp>
              <p:nvSpPr>
                <p:cNvPr id="7363" name="Google Shape;7363;p8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6"/>
              <p:cNvGrpSpPr/>
              <p:nvPr/>
            </p:nvGrpSpPr>
            <p:grpSpPr>
              <a:xfrm>
                <a:off x="5579293" y="3412107"/>
                <a:ext cx="37776" cy="32357"/>
                <a:chOff x="5579293" y="3412107"/>
                <a:chExt cx="37776" cy="32357"/>
              </a:xfrm>
            </p:grpSpPr>
            <p:sp>
              <p:nvSpPr>
                <p:cNvPr id="7366" name="Google Shape;7366;p8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86"/>
              <p:cNvGrpSpPr/>
              <p:nvPr/>
            </p:nvGrpSpPr>
            <p:grpSpPr>
              <a:xfrm>
                <a:off x="5801346" y="3284615"/>
                <a:ext cx="37783" cy="32357"/>
                <a:chOff x="5801346" y="3284615"/>
                <a:chExt cx="37783" cy="32357"/>
              </a:xfrm>
            </p:grpSpPr>
            <p:sp>
              <p:nvSpPr>
                <p:cNvPr id="7369" name="Google Shape;7369;p8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6"/>
              <p:cNvGrpSpPr/>
              <p:nvPr/>
            </p:nvGrpSpPr>
            <p:grpSpPr>
              <a:xfrm>
                <a:off x="5763578" y="3399067"/>
                <a:ext cx="37776" cy="32364"/>
                <a:chOff x="5763578" y="3399067"/>
                <a:chExt cx="37776" cy="32364"/>
              </a:xfrm>
            </p:grpSpPr>
            <p:sp>
              <p:nvSpPr>
                <p:cNvPr id="7372" name="Google Shape;7372;p8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6"/>
              <p:cNvGrpSpPr/>
              <p:nvPr/>
            </p:nvGrpSpPr>
            <p:grpSpPr>
              <a:xfrm>
                <a:off x="5395858" y="3230952"/>
                <a:ext cx="37776" cy="32364"/>
                <a:chOff x="5395858" y="3230952"/>
                <a:chExt cx="37776" cy="32364"/>
              </a:xfrm>
            </p:grpSpPr>
            <p:sp>
              <p:nvSpPr>
                <p:cNvPr id="7375" name="Google Shape;7375;p8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86"/>
              <p:cNvGrpSpPr/>
              <p:nvPr/>
            </p:nvGrpSpPr>
            <p:grpSpPr>
              <a:xfrm>
                <a:off x="5264088" y="3188237"/>
                <a:ext cx="37776" cy="32357"/>
                <a:chOff x="5264088" y="3188237"/>
                <a:chExt cx="37776" cy="32357"/>
              </a:xfrm>
            </p:grpSpPr>
            <p:sp>
              <p:nvSpPr>
                <p:cNvPr id="7378" name="Google Shape;7378;p8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86"/>
              <p:cNvGrpSpPr/>
              <p:nvPr/>
            </p:nvGrpSpPr>
            <p:grpSpPr>
              <a:xfrm>
                <a:off x="5585758" y="3237425"/>
                <a:ext cx="37878" cy="32357"/>
                <a:chOff x="5585758" y="3237425"/>
                <a:chExt cx="37878" cy="32357"/>
              </a:xfrm>
            </p:grpSpPr>
            <p:sp>
              <p:nvSpPr>
                <p:cNvPr id="7381" name="Google Shape;7381;p8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86"/>
              <p:cNvGrpSpPr/>
              <p:nvPr/>
            </p:nvGrpSpPr>
            <p:grpSpPr>
              <a:xfrm>
                <a:off x="4874196" y="3291088"/>
                <a:ext cx="37878" cy="32451"/>
                <a:chOff x="4874196" y="3291088"/>
                <a:chExt cx="37878" cy="32451"/>
              </a:xfrm>
            </p:grpSpPr>
            <p:sp>
              <p:nvSpPr>
                <p:cNvPr id="7384" name="Google Shape;7384;p8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86"/>
              <p:cNvGrpSpPr/>
              <p:nvPr/>
            </p:nvGrpSpPr>
            <p:grpSpPr>
              <a:xfrm>
                <a:off x="5197770" y="3785466"/>
                <a:ext cx="37783" cy="32427"/>
                <a:chOff x="5197770" y="3785466"/>
                <a:chExt cx="37783" cy="32427"/>
              </a:xfrm>
            </p:grpSpPr>
            <p:sp>
              <p:nvSpPr>
                <p:cNvPr id="7387" name="Google Shape;7387;p8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6"/>
              <p:cNvGrpSpPr/>
              <p:nvPr/>
            </p:nvGrpSpPr>
            <p:grpSpPr>
              <a:xfrm>
                <a:off x="5177699" y="3492117"/>
                <a:ext cx="37776" cy="32357"/>
                <a:chOff x="5177699" y="3492117"/>
                <a:chExt cx="37776" cy="32357"/>
              </a:xfrm>
            </p:grpSpPr>
            <p:sp>
              <p:nvSpPr>
                <p:cNvPr id="7390" name="Google Shape;7390;p8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6"/>
              <p:cNvGrpSpPr/>
              <p:nvPr/>
            </p:nvGrpSpPr>
            <p:grpSpPr>
              <a:xfrm>
                <a:off x="5349431" y="3622346"/>
                <a:ext cx="37870" cy="32380"/>
                <a:chOff x="5349431" y="3622346"/>
                <a:chExt cx="37870" cy="32380"/>
              </a:xfrm>
            </p:grpSpPr>
            <p:sp>
              <p:nvSpPr>
                <p:cNvPr id="7393" name="Google Shape;7393;p8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6"/>
              <p:cNvGrpSpPr/>
              <p:nvPr/>
            </p:nvGrpSpPr>
            <p:grpSpPr>
              <a:xfrm>
                <a:off x="5068855" y="3563980"/>
                <a:ext cx="53954" cy="46223"/>
                <a:chOff x="5068855" y="3563980"/>
                <a:chExt cx="53954" cy="46223"/>
              </a:xfrm>
            </p:grpSpPr>
            <p:sp>
              <p:nvSpPr>
                <p:cNvPr id="7396" name="Google Shape;7396;p8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86"/>
              <p:cNvGrpSpPr/>
              <p:nvPr/>
            </p:nvGrpSpPr>
            <p:grpSpPr>
              <a:xfrm>
                <a:off x="5037654" y="3392507"/>
                <a:ext cx="37870" cy="32451"/>
                <a:chOff x="5037654" y="3392507"/>
                <a:chExt cx="37870" cy="32451"/>
              </a:xfrm>
            </p:grpSpPr>
            <p:sp>
              <p:nvSpPr>
                <p:cNvPr id="7399" name="Google Shape;7399;p8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86"/>
              <p:cNvGrpSpPr/>
              <p:nvPr/>
            </p:nvGrpSpPr>
            <p:grpSpPr>
              <a:xfrm>
                <a:off x="5456560" y="3368629"/>
                <a:ext cx="37870" cy="32451"/>
                <a:chOff x="5456560" y="3368629"/>
                <a:chExt cx="37870" cy="32451"/>
              </a:xfrm>
            </p:grpSpPr>
            <p:sp>
              <p:nvSpPr>
                <p:cNvPr id="7402" name="Google Shape;7402;p8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6"/>
              <p:cNvGrpSpPr/>
              <p:nvPr/>
            </p:nvGrpSpPr>
            <p:grpSpPr>
              <a:xfrm>
                <a:off x="4755749" y="3501516"/>
                <a:ext cx="46246" cy="39608"/>
                <a:chOff x="4755749" y="3501516"/>
                <a:chExt cx="46246" cy="39608"/>
              </a:xfrm>
            </p:grpSpPr>
            <p:sp>
              <p:nvSpPr>
                <p:cNvPr id="7405" name="Google Shape;7405;p8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86"/>
              <p:cNvGrpSpPr/>
              <p:nvPr/>
            </p:nvGrpSpPr>
            <p:grpSpPr>
              <a:xfrm>
                <a:off x="4681346" y="3485582"/>
                <a:ext cx="37783" cy="32427"/>
                <a:chOff x="4681346" y="3485582"/>
                <a:chExt cx="37783" cy="32427"/>
              </a:xfrm>
            </p:grpSpPr>
            <p:sp>
              <p:nvSpPr>
                <p:cNvPr id="7408" name="Google Shape;7408;p8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86"/>
              <p:cNvGrpSpPr/>
              <p:nvPr/>
            </p:nvGrpSpPr>
            <p:grpSpPr>
              <a:xfrm>
                <a:off x="4767067" y="3291088"/>
                <a:ext cx="37878" cy="32451"/>
                <a:chOff x="4767067" y="3291088"/>
                <a:chExt cx="37878" cy="32451"/>
              </a:xfrm>
            </p:grpSpPr>
            <p:sp>
              <p:nvSpPr>
                <p:cNvPr id="7411" name="Google Shape;7411;p8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6"/>
              <p:cNvGrpSpPr/>
              <p:nvPr/>
            </p:nvGrpSpPr>
            <p:grpSpPr>
              <a:xfrm>
                <a:off x="4687819" y="3405539"/>
                <a:ext cx="37776" cy="32451"/>
                <a:chOff x="4687819" y="3405539"/>
                <a:chExt cx="37776" cy="32451"/>
              </a:xfrm>
            </p:grpSpPr>
            <p:sp>
              <p:nvSpPr>
                <p:cNvPr id="7414" name="Google Shape;7414;p8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6"/>
              <p:cNvGrpSpPr/>
              <p:nvPr/>
            </p:nvGrpSpPr>
            <p:grpSpPr>
              <a:xfrm>
                <a:off x="4923101" y="3444809"/>
                <a:ext cx="52813" cy="45318"/>
                <a:chOff x="4923101" y="3444809"/>
                <a:chExt cx="52813" cy="45318"/>
              </a:xfrm>
            </p:grpSpPr>
            <p:sp>
              <p:nvSpPr>
                <p:cNvPr id="7417" name="Google Shape;7417;p8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6"/>
              <p:cNvGrpSpPr/>
              <p:nvPr/>
            </p:nvGrpSpPr>
            <p:grpSpPr>
              <a:xfrm>
                <a:off x="4846040" y="3654750"/>
                <a:ext cx="31405" cy="26993"/>
                <a:chOff x="4846040" y="3654750"/>
                <a:chExt cx="31405" cy="26993"/>
              </a:xfrm>
            </p:grpSpPr>
            <p:sp>
              <p:nvSpPr>
                <p:cNvPr id="7420" name="Google Shape;7420;p8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86"/>
              <p:cNvGrpSpPr/>
              <p:nvPr/>
            </p:nvGrpSpPr>
            <p:grpSpPr>
              <a:xfrm>
                <a:off x="4925673" y="3691700"/>
                <a:ext cx="40253" cy="34472"/>
                <a:chOff x="4925673" y="3691700"/>
                <a:chExt cx="40253" cy="34472"/>
              </a:xfrm>
            </p:grpSpPr>
            <p:sp>
              <p:nvSpPr>
                <p:cNvPr id="7423" name="Google Shape;7423;p8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6"/>
              <p:cNvGrpSpPr/>
              <p:nvPr/>
            </p:nvGrpSpPr>
            <p:grpSpPr>
              <a:xfrm>
                <a:off x="4894653" y="3740848"/>
                <a:ext cx="31405" cy="26906"/>
                <a:chOff x="4894653" y="3740848"/>
                <a:chExt cx="31405" cy="26906"/>
              </a:xfrm>
            </p:grpSpPr>
            <p:sp>
              <p:nvSpPr>
                <p:cNvPr id="7426" name="Google Shape;7426;p8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86"/>
              <p:cNvGrpSpPr/>
              <p:nvPr/>
            </p:nvGrpSpPr>
            <p:grpSpPr>
              <a:xfrm>
                <a:off x="4962300" y="3696348"/>
                <a:ext cx="38255" cy="32773"/>
                <a:chOff x="4962300" y="3696348"/>
                <a:chExt cx="38255" cy="32773"/>
              </a:xfrm>
            </p:grpSpPr>
            <p:sp>
              <p:nvSpPr>
                <p:cNvPr id="7429" name="Google Shape;7429;p8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86"/>
              <p:cNvGrpSpPr/>
              <p:nvPr/>
            </p:nvGrpSpPr>
            <p:grpSpPr>
              <a:xfrm>
                <a:off x="4980185" y="3743349"/>
                <a:ext cx="31499" cy="26969"/>
                <a:chOff x="4980185" y="3743349"/>
                <a:chExt cx="31499" cy="26969"/>
              </a:xfrm>
            </p:grpSpPr>
            <p:sp>
              <p:nvSpPr>
                <p:cNvPr id="7432" name="Google Shape;7432;p8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6"/>
              <p:cNvGrpSpPr/>
              <p:nvPr/>
            </p:nvGrpSpPr>
            <p:grpSpPr>
              <a:xfrm>
                <a:off x="5013768" y="3734312"/>
                <a:ext cx="31499" cy="26969"/>
                <a:chOff x="5013768" y="3734312"/>
                <a:chExt cx="31499" cy="26969"/>
              </a:xfrm>
            </p:grpSpPr>
            <p:sp>
              <p:nvSpPr>
                <p:cNvPr id="7435" name="Google Shape;7435;p8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86"/>
              <p:cNvGrpSpPr/>
              <p:nvPr/>
            </p:nvGrpSpPr>
            <p:grpSpPr>
              <a:xfrm>
                <a:off x="5036703" y="3764545"/>
                <a:ext cx="31499" cy="26898"/>
                <a:chOff x="5036703" y="3764545"/>
                <a:chExt cx="31499" cy="26898"/>
              </a:xfrm>
            </p:grpSpPr>
            <p:sp>
              <p:nvSpPr>
                <p:cNvPr id="7438" name="Google Shape;7438;p8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86"/>
              <p:cNvGrpSpPr/>
              <p:nvPr/>
            </p:nvGrpSpPr>
            <p:grpSpPr>
              <a:xfrm>
                <a:off x="4953546" y="3768352"/>
                <a:ext cx="31405" cy="26898"/>
                <a:chOff x="4953546" y="3768352"/>
                <a:chExt cx="31405" cy="26898"/>
              </a:xfrm>
            </p:grpSpPr>
            <p:sp>
              <p:nvSpPr>
                <p:cNvPr id="7441" name="Google Shape;7441;p8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6"/>
              <p:cNvGrpSpPr/>
              <p:nvPr/>
            </p:nvGrpSpPr>
            <p:grpSpPr>
              <a:xfrm>
                <a:off x="4964770" y="3814016"/>
                <a:ext cx="31499" cy="26993"/>
                <a:chOff x="4964770" y="3814016"/>
                <a:chExt cx="31499" cy="26993"/>
              </a:xfrm>
            </p:grpSpPr>
            <p:sp>
              <p:nvSpPr>
                <p:cNvPr id="7444" name="Google Shape;7444;p8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86"/>
              <p:cNvGrpSpPr/>
              <p:nvPr/>
            </p:nvGrpSpPr>
            <p:grpSpPr>
              <a:xfrm>
                <a:off x="4923290" y="3800504"/>
                <a:ext cx="31468" cy="26898"/>
                <a:chOff x="4923290" y="3800504"/>
                <a:chExt cx="31468" cy="26898"/>
              </a:xfrm>
            </p:grpSpPr>
            <p:sp>
              <p:nvSpPr>
                <p:cNvPr id="7447" name="Google Shape;7447;p8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86"/>
              <p:cNvGrpSpPr/>
              <p:nvPr/>
            </p:nvGrpSpPr>
            <p:grpSpPr>
              <a:xfrm>
                <a:off x="5108534" y="3650943"/>
                <a:ext cx="31405" cy="26993"/>
                <a:chOff x="5108534" y="3650943"/>
                <a:chExt cx="31405" cy="26993"/>
              </a:xfrm>
            </p:grpSpPr>
            <p:sp>
              <p:nvSpPr>
                <p:cNvPr id="7450" name="Google Shape;7450;p8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6"/>
              <p:cNvGrpSpPr/>
              <p:nvPr/>
            </p:nvGrpSpPr>
            <p:grpSpPr>
              <a:xfrm>
                <a:off x="5119380" y="3760739"/>
                <a:ext cx="31499" cy="26993"/>
                <a:chOff x="5119380" y="3760739"/>
                <a:chExt cx="31499" cy="26993"/>
              </a:xfrm>
            </p:grpSpPr>
            <p:sp>
              <p:nvSpPr>
                <p:cNvPr id="7453" name="Google Shape;7453;p8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86"/>
              <p:cNvGrpSpPr/>
              <p:nvPr/>
            </p:nvGrpSpPr>
            <p:grpSpPr>
              <a:xfrm>
                <a:off x="5119380" y="3788235"/>
                <a:ext cx="31499" cy="26993"/>
                <a:chOff x="5119380" y="3788235"/>
                <a:chExt cx="31499" cy="26993"/>
              </a:xfrm>
            </p:grpSpPr>
            <p:sp>
              <p:nvSpPr>
                <p:cNvPr id="7456" name="Google Shape;7456;p8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86"/>
              <p:cNvGrpSpPr/>
              <p:nvPr/>
            </p:nvGrpSpPr>
            <p:grpSpPr>
              <a:xfrm>
                <a:off x="5158005" y="3875284"/>
                <a:ext cx="31405" cy="27001"/>
                <a:chOff x="5158005" y="3875284"/>
                <a:chExt cx="31405" cy="27001"/>
              </a:xfrm>
            </p:grpSpPr>
            <p:sp>
              <p:nvSpPr>
                <p:cNvPr id="7459" name="Google Shape;7459;p8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6"/>
              <p:cNvGrpSpPr/>
              <p:nvPr/>
            </p:nvGrpSpPr>
            <p:grpSpPr>
              <a:xfrm>
                <a:off x="5233163" y="3764545"/>
                <a:ext cx="31499" cy="26898"/>
                <a:chOff x="5233163" y="3764545"/>
                <a:chExt cx="31499" cy="26898"/>
              </a:xfrm>
            </p:grpSpPr>
            <p:sp>
              <p:nvSpPr>
                <p:cNvPr id="7462" name="Google Shape;7462;p8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6"/>
              <p:cNvGrpSpPr/>
              <p:nvPr/>
            </p:nvGrpSpPr>
            <p:grpSpPr>
              <a:xfrm>
                <a:off x="5276168" y="3805545"/>
                <a:ext cx="31499" cy="26906"/>
                <a:chOff x="5276168" y="3805545"/>
                <a:chExt cx="31499" cy="26906"/>
              </a:xfrm>
            </p:grpSpPr>
            <p:sp>
              <p:nvSpPr>
                <p:cNvPr id="7465" name="Google Shape;7465;p8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86"/>
              <p:cNvGrpSpPr/>
              <p:nvPr/>
            </p:nvGrpSpPr>
            <p:grpSpPr>
              <a:xfrm>
                <a:off x="5294053" y="3851933"/>
                <a:ext cx="31405" cy="26945"/>
                <a:chOff x="5294053" y="3851933"/>
                <a:chExt cx="31405" cy="26945"/>
              </a:xfrm>
            </p:grpSpPr>
            <p:sp>
              <p:nvSpPr>
                <p:cNvPr id="7468" name="Google Shape;7468;p8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86"/>
              <p:cNvGrpSpPr/>
              <p:nvPr/>
            </p:nvGrpSpPr>
            <p:grpSpPr>
              <a:xfrm>
                <a:off x="5341723" y="3851902"/>
                <a:ext cx="31405" cy="26977"/>
                <a:chOff x="5341723" y="3851902"/>
                <a:chExt cx="31405" cy="26977"/>
              </a:xfrm>
            </p:grpSpPr>
            <p:sp>
              <p:nvSpPr>
                <p:cNvPr id="7471" name="Google Shape;7471;p8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86"/>
              <p:cNvGrpSpPr/>
              <p:nvPr/>
            </p:nvGrpSpPr>
            <p:grpSpPr>
              <a:xfrm>
                <a:off x="5054871" y="3507855"/>
                <a:ext cx="31405" cy="26993"/>
                <a:chOff x="5054871" y="3507855"/>
                <a:chExt cx="31405" cy="26993"/>
              </a:xfrm>
            </p:grpSpPr>
            <p:sp>
              <p:nvSpPr>
                <p:cNvPr id="7474" name="Google Shape;7474;p8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86"/>
              <p:cNvGrpSpPr/>
              <p:nvPr/>
            </p:nvGrpSpPr>
            <p:grpSpPr>
              <a:xfrm>
                <a:off x="4876579" y="3675325"/>
                <a:ext cx="31405" cy="26969"/>
                <a:chOff x="4876579" y="3675325"/>
                <a:chExt cx="31405" cy="26969"/>
              </a:xfrm>
            </p:grpSpPr>
            <p:sp>
              <p:nvSpPr>
                <p:cNvPr id="7477" name="Google Shape;7477;p8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86"/>
              <p:cNvGrpSpPr/>
              <p:nvPr/>
            </p:nvGrpSpPr>
            <p:grpSpPr>
              <a:xfrm>
                <a:off x="4842233" y="3688333"/>
                <a:ext cx="31405" cy="26993"/>
                <a:chOff x="4842233" y="3688333"/>
                <a:chExt cx="31405" cy="26993"/>
              </a:xfrm>
            </p:grpSpPr>
            <p:sp>
              <p:nvSpPr>
                <p:cNvPr id="7480" name="Google Shape;7480;p8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6"/>
              <p:cNvGrpSpPr/>
              <p:nvPr/>
            </p:nvGrpSpPr>
            <p:grpSpPr>
              <a:xfrm>
                <a:off x="5187876" y="3608032"/>
                <a:ext cx="31405" cy="27001"/>
                <a:chOff x="5187876" y="3608032"/>
                <a:chExt cx="31405" cy="27001"/>
              </a:xfrm>
            </p:grpSpPr>
            <p:sp>
              <p:nvSpPr>
                <p:cNvPr id="7483" name="Google Shape;7483;p8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5" name="Google Shape;7485;p8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7" name="Google Shape;7487;p86"/>
              <p:cNvGrpSpPr/>
              <p:nvPr/>
            </p:nvGrpSpPr>
            <p:grpSpPr>
              <a:xfrm>
                <a:off x="5269224" y="3304167"/>
                <a:ext cx="40253" cy="34402"/>
                <a:chOff x="5269224" y="3304167"/>
                <a:chExt cx="40253" cy="34402"/>
              </a:xfrm>
            </p:grpSpPr>
            <p:sp>
              <p:nvSpPr>
                <p:cNvPr id="7488" name="Google Shape;7488;p8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6"/>
              <p:cNvGrpSpPr/>
              <p:nvPr/>
            </p:nvGrpSpPr>
            <p:grpSpPr>
              <a:xfrm>
                <a:off x="5327354" y="3476615"/>
                <a:ext cx="49864" cy="42723"/>
                <a:chOff x="5327354" y="3476615"/>
                <a:chExt cx="49864" cy="42723"/>
              </a:xfrm>
            </p:grpSpPr>
            <p:sp>
              <p:nvSpPr>
                <p:cNvPr id="7491" name="Google Shape;7491;p8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3" name="Google Shape;7493;p8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5" name="Google Shape;7495;p86"/>
              <p:cNvGrpSpPr/>
              <p:nvPr/>
            </p:nvGrpSpPr>
            <p:grpSpPr>
              <a:xfrm>
                <a:off x="5341723" y="3775957"/>
                <a:ext cx="31405" cy="26898"/>
                <a:chOff x="5341723" y="3775957"/>
                <a:chExt cx="31405" cy="26898"/>
              </a:xfrm>
            </p:grpSpPr>
            <p:sp>
              <p:nvSpPr>
                <p:cNvPr id="7496" name="Google Shape;7496;p8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6"/>
              <p:cNvGrpSpPr/>
              <p:nvPr/>
            </p:nvGrpSpPr>
            <p:grpSpPr>
              <a:xfrm>
                <a:off x="5439053" y="3699274"/>
                <a:ext cx="31405" cy="26898"/>
                <a:chOff x="5439053" y="3699274"/>
                <a:chExt cx="31405" cy="26898"/>
              </a:xfrm>
            </p:grpSpPr>
            <p:sp>
              <p:nvSpPr>
                <p:cNvPr id="7499" name="Google Shape;7499;p8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86"/>
              <p:cNvGrpSpPr/>
              <p:nvPr/>
            </p:nvGrpSpPr>
            <p:grpSpPr>
              <a:xfrm>
                <a:off x="5412414" y="3622307"/>
                <a:ext cx="31499" cy="26993"/>
                <a:chOff x="5412414" y="3622307"/>
                <a:chExt cx="31499" cy="26993"/>
              </a:xfrm>
            </p:grpSpPr>
            <p:sp>
              <p:nvSpPr>
                <p:cNvPr id="7502" name="Google Shape;7502;p8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86"/>
              <p:cNvGrpSpPr/>
              <p:nvPr/>
            </p:nvGrpSpPr>
            <p:grpSpPr>
              <a:xfrm>
                <a:off x="5476254" y="3473949"/>
                <a:ext cx="26835" cy="26930"/>
                <a:chOff x="5476254" y="3473949"/>
                <a:chExt cx="26835" cy="26930"/>
              </a:xfrm>
            </p:grpSpPr>
            <p:sp>
              <p:nvSpPr>
                <p:cNvPr id="7505" name="Google Shape;7505;p8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6"/>
              <p:cNvGrpSpPr/>
              <p:nvPr/>
            </p:nvGrpSpPr>
            <p:grpSpPr>
              <a:xfrm>
                <a:off x="5564547" y="3481594"/>
                <a:ext cx="31397" cy="26898"/>
                <a:chOff x="5564547" y="3481594"/>
                <a:chExt cx="31397" cy="26898"/>
              </a:xfrm>
            </p:grpSpPr>
            <p:sp>
              <p:nvSpPr>
                <p:cNvPr id="7508" name="Google Shape;7508;p8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86"/>
              <p:cNvGrpSpPr/>
              <p:nvPr/>
            </p:nvGrpSpPr>
            <p:grpSpPr>
              <a:xfrm>
                <a:off x="5534101" y="3470174"/>
                <a:ext cx="31397" cy="26906"/>
                <a:chOff x="5534101" y="3470174"/>
                <a:chExt cx="31397" cy="26906"/>
              </a:xfrm>
            </p:grpSpPr>
            <p:sp>
              <p:nvSpPr>
                <p:cNvPr id="7511" name="Google Shape;7511;p8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86"/>
              <p:cNvGrpSpPr/>
              <p:nvPr/>
            </p:nvGrpSpPr>
            <p:grpSpPr>
              <a:xfrm>
                <a:off x="5610879" y="3314486"/>
                <a:ext cx="31499" cy="26938"/>
                <a:chOff x="5610879" y="3314486"/>
                <a:chExt cx="31499" cy="26938"/>
              </a:xfrm>
            </p:grpSpPr>
            <p:sp>
              <p:nvSpPr>
                <p:cNvPr id="7514" name="Google Shape;7514;p8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86"/>
              <p:cNvGrpSpPr/>
              <p:nvPr/>
            </p:nvGrpSpPr>
            <p:grpSpPr>
              <a:xfrm>
                <a:off x="4834525" y="3501382"/>
                <a:ext cx="31499" cy="26898"/>
                <a:chOff x="4834525" y="3501382"/>
                <a:chExt cx="31499" cy="26898"/>
              </a:xfrm>
            </p:grpSpPr>
            <p:sp>
              <p:nvSpPr>
                <p:cNvPr id="7517" name="Google Shape;7517;p8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86"/>
              <p:cNvGrpSpPr/>
              <p:nvPr/>
            </p:nvGrpSpPr>
            <p:grpSpPr>
              <a:xfrm>
                <a:off x="4898460" y="3580158"/>
                <a:ext cx="31405" cy="26898"/>
                <a:chOff x="4898460" y="3580158"/>
                <a:chExt cx="31405" cy="26898"/>
              </a:xfrm>
            </p:grpSpPr>
            <p:sp>
              <p:nvSpPr>
                <p:cNvPr id="7520" name="Google Shape;7520;p8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86"/>
              <p:cNvGrpSpPr/>
              <p:nvPr/>
            </p:nvGrpSpPr>
            <p:grpSpPr>
              <a:xfrm>
                <a:off x="4882667" y="3608032"/>
                <a:ext cx="31499" cy="27001"/>
                <a:chOff x="4882667" y="3608032"/>
                <a:chExt cx="31499" cy="27001"/>
              </a:xfrm>
            </p:grpSpPr>
            <p:sp>
              <p:nvSpPr>
                <p:cNvPr id="7523" name="Google Shape;7523;p8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86"/>
              <p:cNvGrpSpPr/>
              <p:nvPr/>
            </p:nvGrpSpPr>
            <p:grpSpPr>
              <a:xfrm>
                <a:off x="4843373" y="3631407"/>
                <a:ext cx="16273" cy="16186"/>
                <a:chOff x="4843373" y="3631407"/>
                <a:chExt cx="16273" cy="16186"/>
              </a:xfrm>
            </p:grpSpPr>
            <p:sp>
              <p:nvSpPr>
                <p:cNvPr id="7526" name="Google Shape;7526;p8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86"/>
              <p:cNvGrpSpPr/>
              <p:nvPr/>
            </p:nvGrpSpPr>
            <p:grpSpPr>
              <a:xfrm>
                <a:off x="4727773" y="3591578"/>
                <a:ext cx="31499" cy="26898"/>
                <a:chOff x="4727773" y="3591578"/>
                <a:chExt cx="31499" cy="26898"/>
              </a:xfrm>
            </p:grpSpPr>
            <p:sp>
              <p:nvSpPr>
                <p:cNvPr id="7529" name="Google Shape;7529;p8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1" name="Google Shape;7531;p8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86"/>
              <p:cNvGrpSpPr/>
              <p:nvPr/>
            </p:nvGrpSpPr>
            <p:grpSpPr>
              <a:xfrm>
                <a:off x="4609421" y="3577398"/>
                <a:ext cx="31499" cy="27001"/>
                <a:chOff x="4609421" y="3577398"/>
                <a:chExt cx="31499" cy="27001"/>
              </a:xfrm>
            </p:grpSpPr>
            <p:sp>
              <p:nvSpPr>
                <p:cNvPr id="7534" name="Google Shape;7534;p8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86"/>
              <p:cNvGrpSpPr/>
              <p:nvPr/>
            </p:nvGrpSpPr>
            <p:grpSpPr>
              <a:xfrm>
                <a:off x="4649289" y="3577398"/>
                <a:ext cx="31499" cy="27001"/>
                <a:chOff x="4649289" y="3577398"/>
                <a:chExt cx="31499" cy="27001"/>
              </a:xfrm>
            </p:grpSpPr>
            <p:sp>
              <p:nvSpPr>
                <p:cNvPr id="7537" name="Google Shape;7537;p8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86"/>
              <p:cNvGrpSpPr/>
              <p:nvPr/>
            </p:nvGrpSpPr>
            <p:grpSpPr>
              <a:xfrm>
                <a:off x="4605614" y="3639523"/>
                <a:ext cx="31499" cy="26906"/>
                <a:chOff x="4605614" y="3639523"/>
                <a:chExt cx="31499" cy="26906"/>
              </a:xfrm>
            </p:grpSpPr>
            <p:sp>
              <p:nvSpPr>
                <p:cNvPr id="7540" name="Google Shape;7540;p8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6"/>
              <p:cNvGrpSpPr/>
              <p:nvPr/>
            </p:nvGrpSpPr>
            <p:grpSpPr>
              <a:xfrm>
                <a:off x="4785149" y="3618846"/>
                <a:ext cx="26930" cy="26843"/>
                <a:chOff x="4785149" y="3618846"/>
                <a:chExt cx="26930" cy="26843"/>
              </a:xfrm>
            </p:grpSpPr>
            <p:sp>
              <p:nvSpPr>
                <p:cNvPr id="7543" name="Google Shape;7543;p8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86"/>
              <p:cNvGrpSpPr/>
              <p:nvPr/>
            </p:nvGrpSpPr>
            <p:grpSpPr>
              <a:xfrm>
                <a:off x="4810167" y="3601567"/>
                <a:ext cx="31405" cy="26898"/>
                <a:chOff x="4810167" y="3601567"/>
                <a:chExt cx="31405" cy="26898"/>
              </a:xfrm>
            </p:grpSpPr>
            <p:sp>
              <p:nvSpPr>
                <p:cNvPr id="7546" name="Google Shape;7546;p8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6"/>
              <p:cNvGrpSpPr/>
              <p:nvPr/>
            </p:nvGrpSpPr>
            <p:grpSpPr>
              <a:xfrm>
                <a:off x="4831002" y="3373230"/>
                <a:ext cx="31405" cy="26898"/>
                <a:chOff x="4831002" y="3373230"/>
                <a:chExt cx="31405" cy="26898"/>
              </a:xfrm>
            </p:grpSpPr>
            <p:sp>
              <p:nvSpPr>
                <p:cNvPr id="7549" name="Google Shape;7549;p8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86"/>
              <p:cNvGrpSpPr/>
              <p:nvPr/>
            </p:nvGrpSpPr>
            <p:grpSpPr>
              <a:xfrm>
                <a:off x="4719311" y="3355054"/>
                <a:ext cx="31499" cy="27001"/>
                <a:chOff x="4719311" y="3355054"/>
                <a:chExt cx="31499" cy="27001"/>
              </a:xfrm>
            </p:grpSpPr>
            <p:sp>
              <p:nvSpPr>
                <p:cNvPr id="7552" name="Google Shape;7552;p8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86"/>
              <p:cNvGrpSpPr/>
              <p:nvPr/>
            </p:nvGrpSpPr>
            <p:grpSpPr>
              <a:xfrm>
                <a:off x="4798755" y="3450260"/>
                <a:ext cx="26930" cy="26930"/>
                <a:chOff x="4798755" y="3450260"/>
                <a:chExt cx="26930" cy="26930"/>
              </a:xfrm>
            </p:grpSpPr>
            <p:sp>
              <p:nvSpPr>
                <p:cNvPr id="7555" name="Google Shape;7555;p8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86"/>
              <p:cNvGrpSpPr/>
              <p:nvPr/>
            </p:nvGrpSpPr>
            <p:grpSpPr>
              <a:xfrm>
                <a:off x="4645576" y="3467555"/>
                <a:ext cx="31405" cy="26953"/>
                <a:chOff x="4645576" y="3467555"/>
                <a:chExt cx="31405" cy="26953"/>
              </a:xfrm>
            </p:grpSpPr>
            <p:sp>
              <p:nvSpPr>
                <p:cNvPr id="7558" name="Google Shape;7558;p8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6"/>
              <p:cNvGrpSpPr/>
              <p:nvPr/>
            </p:nvGrpSpPr>
            <p:grpSpPr>
              <a:xfrm>
                <a:off x="4687631" y="3583965"/>
                <a:ext cx="31499" cy="26898"/>
                <a:chOff x="4687631" y="3583965"/>
                <a:chExt cx="31499" cy="26898"/>
              </a:xfrm>
            </p:grpSpPr>
            <p:sp>
              <p:nvSpPr>
                <p:cNvPr id="7561" name="Google Shape;7561;p8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6"/>
              <p:cNvGrpSpPr/>
              <p:nvPr/>
            </p:nvGrpSpPr>
            <p:grpSpPr>
              <a:xfrm>
                <a:off x="4719311" y="3471314"/>
                <a:ext cx="31499" cy="27001"/>
                <a:chOff x="4719311" y="3471314"/>
                <a:chExt cx="31499" cy="27001"/>
              </a:xfrm>
            </p:grpSpPr>
            <p:sp>
              <p:nvSpPr>
                <p:cNvPr id="7564" name="Google Shape;7564;p8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6"/>
              <p:cNvGrpSpPr/>
              <p:nvPr/>
            </p:nvGrpSpPr>
            <p:grpSpPr>
              <a:xfrm>
                <a:off x="4719311" y="3434404"/>
                <a:ext cx="31499" cy="26898"/>
                <a:chOff x="4719311" y="3434404"/>
                <a:chExt cx="31499" cy="26898"/>
              </a:xfrm>
            </p:grpSpPr>
            <p:sp>
              <p:nvSpPr>
                <p:cNvPr id="7567" name="Google Shape;7567;p8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86"/>
              <p:cNvGrpSpPr/>
              <p:nvPr/>
            </p:nvGrpSpPr>
            <p:grpSpPr>
              <a:xfrm>
                <a:off x="4768876" y="3401772"/>
                <a:ext cx="31499" cy="26898"/>
                <a:chOff x="4768876" y="3401772"/>
                <a:chExt cx="31499" cy="26898"/>
              </a:xfrm>
            </p:grpSpPr>
            <p:sp>
              <p:nvSpPr>
                <p:cNvPr id="7570" name="Google Shape;7570;p8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86"/>
              <p:cNvGrpSpPr/>
              <p:nvPr/>
            </p:nvGrpSpPr>
            <p:grpSpPr>
              <a:xfrm>
                <a:off x="4762214" y="3471377"/>
                <a:ext cx="26938" cy="26938"/>
                <a:chOff x="4762214" y="3471377"/>
                <a:chExt cx="26938" cy="26938"/>
              </a:xfrm>
            </p:grpSpPr>
            <p:sp>
              <p:nvSpPr>
                <p:cNvPr id="7573" name="Google Shape;7573;p8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86"/>
              <p:cNvGrpSpPr/>
              <p:nvPr/>
            </p:nvGrpSpPr>
            <p:grpSpPr>
              <a:xfrm>
                <a:off x="4790473" y="3344782"/>
                <a:ext cx="31405" cy="26898"/>
                <a:chOff x="4790473" y="3344782"/>
                <a:chExt cx="31405" cy="26898"/>
              </a:xfrm>
            </p:grpSpPr>
            <p:sp>
              <p:nvSpPr>
                <p:cNvPr id="7576" name="Google Shape;7576;p8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86"/>
              <p:cNvGrpSpPr/>
              <p:nvPr/>
            </p:nvGrpSpPr>
            <p:grpSpPr>
              <a:xfrm>
                <a:off x="4823774" y="3950733"/>
                <a:ext cx="37398" cy="32034"/>
                <a:chOff x="4823774" y="3950733"/>
                <a:chExt cx="37398" cy="32034"/>
              </a:xfrm>
            </p:grpSpPr>
            <p:sp>
              <p:nvSpPr>
                <p:cNvPr id="7579" name="Google Shape;7579;p8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6"/>
              <p:cNvGrpSpPr/>
              <p:nvPr/>
            </p:nvGrpSpPr>
            <p:grpSpPr>
              <a:xfrm>
                <a:off x="4823396" y="4110566"/>
                <a:ext cx="31405" cy="26906"/>
                <a:chOff x="4823396" y="4110566"/>
                <a:chExt cx="31405" cy="26906"/>
              </a:xfrm>
            </p:grpSpPr>
            <p:sp>
              <p:nvSpPr>
                <p:cNvPr id="7582" name="Google Shape;7582;p8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86"/>
              <p:cNvGrpSpPr/>
              <p:nvPr/>
            </p:nvGrpSpPr>
            <p:grpSpPr>
              <a:xfrm>
                <a:off x="4838332" y="3821150"/>
                <a:ext cx="31499" cy="26898"/>
                <a:chOff x="4838332" y="3821150"/>
                <a:chExt cx="31499" cy="26898"/>
              </a:xfrm>
            </p:grpSpPr>
            <p:sp>
              <p:nvSpPr>
                <p:cNvPr id="7585" name="Google Shape;7585;p8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86"/>
              <p:cNvGrpSpPr/>
              <p:nvPr/>
            </p:nvGrpSpPr>
            <p:grpSpPr>
              <a:xfrm>
                <a:off x="4661275" y="3815007"/>
                <a:ext cx="36824" cy="31523"/>
                <a:chOff x="4661275" y="3815007"/>
                <a:chExt cx="36824" cy="31523"/>
              </a:xfrm>
            </p:grpSpPr>
            <p:sp>
              <p:nvSpPr>
                <p:cNvPr id="7588" name="Google Shape;7588;p8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6"/>
              <p:cNvGrpSpPr/>
              <p:nvPr/>
            </p:nvGrpSpPr>
            <p:grpSpPr>
              <a:xfrm>
                <a:off x="4558998" y="3851037"/>
                <a:ext cx="33591" cy="28699"/>
                <a:chOff x="4558998" y="3851037"/>
                <a:chExt cx="33591" cy="28699"/>
              </a:xfrm>
            </p:grpSpPr>
            <p:sp>
              <p:nvSpPr>
                <p:cNvPr id="7591" name="Google Shape;7591;p8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86"/>
              <p:cNvGrpSpPr/>
              <p:nvPr/>
            </p:nvGrpSpPr>
            <p:grpSpPr>
              <a:xfrm>
                <a:off x="4696762" y="3638587"/>
                <a:ext cx="33591" cy="28794"/>
                <a:chOff x="4696762" y="3638587"/>
                <a:chExt cx="33591" cy="28794"/>
              </a:xfrm>
            </p:grpSpPr>
            <p:sp>
              <p:nvSpPr>
                <p:cNvPr id="7594" name="Google Shape;7594;p8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6"/>
              <p:cNvGrpSpPr/>
              <p:nvPr/>
            </p:nvGrpSpPr>
            <p:grpSpPr>
              <a:xfrm>
                <a:off x="4929479" y="3939140"/>
                <a:ext cx="33497" cy="28692"/>
                <a:chOff x="4929479" y="3939140"/>
                <a:chExt cx="33497" cy="28692"/>
              </a:xfrm>
            </p:grpSpPr>
            <p:sp>
              <p:nvSpPr>
                <p:cNvPr id="7597" name="Google Shape;7597;p8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6"/>
              <p:cNvGrpSpPr/>
              <p:nvPr/>
            </p:nvGrpSpPr>
            <p:grpSpPr>
              <a:xfrm>
                <a:off x="4907119" y="3986039"/>
                <a:ext cx="33497" cy="28699"/>
                <a:chOff x="4907119" y="3986039"/>
                <a:chExt cx="33497" cy="28699"/>
              </a:xfrm>
            </p:grpSpPr>
            <p:sp>
              <p:nvSpPr>
                <p:cNvPr id="7600" name="Google Shape;7600;p8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86"/>
              <p:cNvGrpSpPr/>
              <p:nvPr/>
            </p:nvGrpSpPr>
            <p:grpSpPr>
              <a:xfrm>
                <a:off x="4911783" y="4048102"/>
                <a:ext cx="33591" cy="28762"/>
                <a:chOff x="4911783" y="4048102"/>
                <a:chExt cx="33591" cy="28762"/>
              </a:xfrm>
            </p:grpSpPr>
            <p:sp>
              <p:nvSpPr>
                <p:cNvPr id="7603" name="Google Shape;7603;p8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5" name="Google Shape;7605;p8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7" name="Google Shape;7607;p86"/>
              <p:cNvGrpSpPr/>
              <p:nvPr/>
            </p:nvGrpSpPr>
            <p:grpSpPr>
              <a:xfrm>
                <a:off x="4762623" y="3837847"/>
                <a:ext cx="42416" cy="36273"/>
                <a:chOff x="4762623" y="3837847"/>
                <a:chExt cx="42416" cy="36273"/>
              </a:xfrm>
            </p:grpSpPr>
            <p:sp>
              <p:nvSpPr>
                <p:cNvPr id="7608" name="Google Shape;7608;p8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86"/>
              <p:cNvGrpSpPr/>
              <p:nvPr/>
            </p:nvGrpSpPr>
            <p:grpSpPr>
              <a:xfrm>
                <a:off x="4746044" y="4104966"/>
                <a:ext cx="33497" cy="28699"/>
                <a:chOff x="4746044" y="4104966"/>
                <a:chExt cx="33497" cy="28699"/>
              </a:xfrm>
            </p:grpSpPr>
            <p:sp>
              <p:nvSpPr>
                <p:cNvPr id="7611" name="Google Shape;7611;p8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6"/>
              <p:cNvGrpSpPr/>
              <p:nvPr/>
            </p:nvGrpSpPr>
            <p:grpSpPr>
              <a:xfrm>
                <a:off x="4859646" y="4162554"/>
                <a:ext cx="33591" cy="28762"/>
                <a:chOff x="4859646" y="4162554"/>
                <a:chExt cx="33591" cy="28762"/>
              </a:xfrm>
            </p:grpSpPr>
            <p:sp>
              <p:nvSpPr>
                <p:cNvPr id="7614" name="Google Shape;7614;p8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6" name="Google Shape;7616;p86"/>
            <p:cNvGrpSpPr/>
            <p:nvPr/>
          </p:nvGrpSpPr>
          <p:grpSpPr>
            <a:xfrm>
              <a:off x="3597785" y="3274438"/>
              <a:ext cx="855610" cy="1122100"/>
              <a:chOff x="3597785" y="3274438"/>
              <a:chExt cx="855610" cy="1122100"/>
            </a:xfrm>
          </p:grpSpPr>
          <p:grpSp>
            <p:nvGrpSpPr>
              <p:cNvPr id="7617" name="Google Shape;7617;p86"/>
              <p:cNvGrpSpPr/>
              <p:nvPr/>
            </p:nvGrpSpPr>
            <p:grpSpPr>
              <a:xfrm>
                <a:off x="3617857" y="3284717"/>
                <a:ext cx="826785" cy="1099165"/>
                <a:chOff x="3617857" y="3284717"/>
                <a:chExt cx="826785" cy="1099165"/>
              </a:xfrm>
            </p:grpSpPr>
            <p:sp>
              <p:nvSpPr>
                <p:cNvPr id="7618" name="Google Shape;7618;p8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6"/>
              <p:cNvGrpSpPr/>
              <p:nvPr/>
            </p:nvGrpSpPr>
            <p:grpSpPr>
              <a:xfrm>
                <a:off x="4180904" y="4251758"/>
                <a:ext cx="37783" cy="32420"/>
                <a:chOff x="4180904" y="4251758"/>
                <a:chExt cx="37783" cy="32420"/>
              </a:xfrm>
            </p:grpSpPr>
            <p:sp>
              <p:nvSpPr>
                <p:cNvPr id="7675" name="Google Shape;7675;p8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86"/>
              <p:cNvGrpSpPr/>
              <p:nvPr/>
            </p:nvGrpSpPr>
            <p:grpSpPr>
              <a:xfrm>
                <a:off x="4201644" y="4081324"/>
                <a:ext cx="37783" cy="32364"/>
                <a:chOff x="4201644" y="4081324"/>
                <a:chExt cx="37783" cy="32364"/>
              </a:xfrm>
            </p:grpSpPr>
            <p:sp>
              <p:nvSpPr>
                <p:cNvPr id="7678" name="Google Shape;7678;p8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86"/>
              <p:cNvGrpSpPr/>
              <p:nvPr/>
            </p:nvGrpSpPr>
            <p:grpSpPr>
              <a:xfrm>
                <a:off x="4284416" y="3887428"/>
                <a:ext cx="37783" cy="32451"/>
                <a:chOff x="4284416" y="3887428"/>
                <a:chExt cx="37783" cy="32451"/>
              </a:xfrm>
            </p:grpSpPr>
            <p:sp>
              <p:nvSpPr>
                <p:cNvPr id="7681" name="Google Shape;7681;p8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6"/>
              <p:cNvGrpSpPr/>
              <p:nvPr/>
            </p:nvGrpSpPr>
            <p:grpSpPr>
              <a:xfrm>
                <a:off x="4223721" y="3860404"/>
                <a:ext cx="37870" cy="32364"/>
                <a:chOff x="4223721" y="3860404"/>
                <a:chExt cx="37870" cy="32364"/>
              </a:xfrm>
            </p:grpSpPr>
            <p:sp>
              <p:nvSpPr>
                <p:cNvPr id="7684" name="Google Shape;7684;p8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86"/>
              <p:cNvGrpSpPr/>
              <p:nvPr/>
            </p:nvGrpSpPr>
            <p:grpSpPr>
              <a:xfrm>
                <a:off x="4104889" y="3699242"/>
                <a:ext cx="37776" cy="32357"/>
                <a:chOff x="4104889" y="3699242"/>
                <a:chExt cx="37776" cy="32357"/>
              </a:xfrm>
            </p:grpSpPr>
            <p:sp>
              <p:nvSpPr>
                <p:cNvPr id="7687" name="Google Shape;7687;p8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86"/>
              <p:cNvGrpSpPr/>
              <p:nvPr/>
            </p:nvGrpSpPr>
            <p:grpSpPr>
              <a:xfrm>
                <a:off x="4143608" y="3475121"/>
                <a:ext cx="37878" cy="32420"/>
                <a:chOff x="4143608" y="3475121"/>
                <a:chExt cx="37878" cy="32420"/>
              </a:xfrm>
            </p:grpSpPr>
            <p:sp>
              <p:nvSpPr>
                <p:cNvPr id="7690" name="Google Shape;7690;p8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6"/>
              <p:cNvGrpSpPr/>
              <p:nvPr/>
            </p:nvGrpSpPr>
            <p:grpSpPr>
              <a:xfrm>
                <a:off x="4217248" y="3570893"/>
                <a:ext cx="37776" cy="32364"/>
                <a:chOff x="4217248" y="3570893"/>
                <a:chExt cx="37776" cy="32364"/>
              </a:xfrm>
            </p:grpSpPr>
            <p:sp>
              <p:nvSpPr>
                <p:cNvPr id="7693" name="Google Shape;7693;p8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86"/>
              <p:cNvGrpSpPr/>
              <p:nvPr/>
            </p:nvGrpSpPr>
            <p:grpSpPr>
              <a:xfrm>
                <a:off x="4255307" y="3431612"/>
                <a:ext cx="37776" cy="32451"/>
                <a:chOff x="4255307" y="3431612"/>
                <a:chExt cx="37776" cy="32451"/>
              </a:xfrm>
            </p:grpSpPr>
            <p:sp>
              <p:nvSpPr>
                <p:cNvPr id="7696" name="Google Shape;7696;p8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86"/>
              <p:cNvGrpSpPr/>
              <p:nvPr/>
            </p:nvGrpSpPr>
            <p:grpSpPr>
              <a:xfrm>
                <a:off x="3853052" y="3577398"/>
                <a:ext cx="37776" cy="32420"/>
                <a:chOff x="3853052" y="3577398"/>
                <a:chExt cx="37776" cy="32420"/>
              </a:xfrm>
            </p:grpSpPr>
            <p:sp>
              <p:nvSpPr>
                <p:cNvPr id="7699" name="Google Shape;7699;p8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86"/>
              <p:cNvGrpSpPr/>
              <p:nvPr/>
            </p:nvGrpSpPr>
            <p:grpSpPr>
              <a:xfrm>
                <a:off x="4039908" y="3412107"/>
                <a:ext cx="37776" cy="32357"/>
                <a:chOff x="4039908" y="3412107"/>
                <a:chExt cx="37776" cy="32357"/>
              </a:xfrm>
            </p:grpSpPr>
            <p:sp>
              <p:nvSpPr>
                <p:cNvPr id="7702" name="Google Shape;7702;p8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86"/>
              <p:cNvGrpSpPr/>
              <p:nvPr/>
            </p:nvGrpSpPr>
            <p:grpSpPr>
              <a:xfrm>
                <a:off x="4017360" y="3342061"/>
                <a:ext cx="37870" cy="32380"/>
                <a:chOff x="4017360" y="3342061"/>
                <a:chExt cx="37870" cy="32380"/>
              </a:xfrm>
            </p:grpSpPr>
            <p:sp>
              <p:nvSpPr>
                <p:cNvPr id="7705" name="Google Shape;7705;p8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7" name="Google Shape;7707;p8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86"/>
              <p:cNvGrpSpPr/>
              <p:nvPr/>
            </p:nvGrpSpPr>
            <p:grpSpPr>
              <a:xfrm>
                <a:off x="3750870" y="3418650"/>
                <a:ext cx="37776" cy="32380"/>
                <a:chOff x="3750870" y="3418650"/>
                <a:chExt cx="37776" cy="32380"/>
              </a:xfrm>
            </p:grpSpPr>
            <p:sp>
              <p:nvSpPr>
                <p:cNvPr id="7710" name="Google Shape;7710;p8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86"/>
              <p:cNvGrpSpPr/>
              <p:nvPr/>
            </p:nvGrpSpPr>
            <p:grpSpPr>
              <a:xfrm>
                <a:off x="3632509" y="3274438"/>
                <a:ext cx="37783" cy="32357"/>
                <a:chOff x="3632509" y="3274438"/>
                <a:chExt cx="37783" cy="32357"/>
              </a:xfrm>
            </p:grpSpPr>
            <p:sp>
              <p:nvSpPr>
                <p:cNvPr id="7713" name="Google Shape;7713;p8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86"/>
              <p:cNvGrpSpPr/>
              <p:nvPr/>
            </p:nvGrpSpPr>
            <p:grpSpPr>
              <a:xfrm>
                <a:off x="3906424" y="3297561"/>
                <a:ext cx="37776" cy="32451"/>
                <a:chOff x="3906424" y="3297561"/>
                <a:chExt cx="37776" cy="32451"/>
              </a:xfrm>
            </p:grpSpPr>
            <p:sp>
              <p:nvSpPr>
                <p:cNvPr id="7716" name="Google Shape;7716;p8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6"/>
              <p:cNvGrpSpPr/>
              <p:nvPr/>
            </p:nvGrpSpPr>
            <p:grpSpPr>
              <a:xfrm>
                <a:off x="3866084" y="3412107"/>
                <a:ext cx="37776" cy="32357"/>
                <a:chOff x="3866084" y="3412107"/>
                <a:chExt cx="37776" cy="32357"/>
              </a:xfrm>
            </p:grpSpPr>
            <p:sp>
              <p:nvSpPr>
                <p:cNvPr id="7719" name="Google Shape;7719;p8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6"/>
              <p:cNvGrpSpPr/>
              <p:nvPr/>
            </p:nvGrpSpPr>
            <p:grpSpPr>
              <a:xfrm>
                <a:off x="4023919" y="3766409"/>
                <a:ext cx="37783" cy="32357"/>
                <a:chOff x="4023919" y="3766409"/>
                <a:chExt cx="37783" cy="32357"/>
              </a:xfrm>
            </p:grpSpPr>
            <p:sp>
              <p:nvSpPr>
                <p:cNvPr id="7722" name="Google Shape;7722;p8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6"/>
              <p:cNvGrpSpPr/>
              <p:nvPr/>
            </p:nvGrpSpPr>
            <p:grpSpPr>
              <a:xfrm>
                <a:off x="3973882" y="3779449"/>
                <a:ext cx="37776" cy="32357"/>
                <a:chOff x="3973882" y="3779449"/>
                <a:chExt cx="37776" cy="32357"/>
              </a:xfrm>
            </p:grpSpPr>
            <p:sp>
              <p:nvSpPr>
                <p:cNvPr id="7725" name="Google Shape;7725;p8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86"/>
              <p:cNvGrpSpPr/>
              <p:nvPr/>
            </p:nvGrpSpPr>
            <p:grpSpPr>
              <a:xfrm>
                <a:off x="4073398" y="3838028"/>
                <a:ext cx="37776" cy="32380"/>
                <a:chOff x="4073398" y="3838028"/>
                <a:chExt cx="37776" cy="32380"/>
              </a:xfrm>
            </p:grpSpPr>
            <p:sp>
              <p:nvSpPr>
                <p:cNvPr id="7728" name="Google Shape;7728;p8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6"/>
              <p:cNvGrpSpPr/>
              <p:nvPr/>
            </p:nvGrpSpPr>
            <p:grpSpPr>
              <a:xfrm>
                <a:off x="4342672" y="4144496"/>
                <a:ext cx="37752" cy="32364"/>
                <a:chOff x="4342672" y="4144496"/>
                <a:chExt cx="37752" cy="32364"/>
              </a:xfrm>
            </p:grpSpPr>
            <p:sp>
              <p:nvSpPr>
                <p:cNvPr id="7731" name="Google Shape;7731;p8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86"/>
              <p:cNvGrpSpPr/>
              <p:nvPr/>
            </p:nvGrpSpPr>
            <p:grpSpPr>
              <a:xfrm>
                <a:off x="4406386" y="4056872"/>
                <a:ext cx="37783" cy="32364"/>
                <a:chOff x="4406386" y="4056872"/>
                <a:chExt cx="37783" cy="32364"/>
              </a:xfrm>
            </p:grpSpPr>
            <p:sp>
              <p:nvSpPr>
                <p:cNvPr id="7734" name="Google Shape;7734;p8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6"/>
              <p:cNvGrpSpPr/>
              <p:nvPr/>
            </p:nvGrpSpPr>
            <p:grpSpPr>
              <a:xfrm>
                <a:off x="4284416" y="4245254"/>
                <a:ext cx="37783" cy="32357"/>
                <a:chOff x="4284416" y="4245254"/>
                <a:chExt cx="37783" cy="32357"/>
              </a:xfrm>
            </p:grpSpPr>
            <p:sp>
              <p:nvSpPr>
                <p:cNvPr id="7737" name="Google Shape;7737;p8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86"/>
              <p:cNvGrpSpPr/>
              <p:nvPr/>
            </p:nvGrpSpPr>
            <p:grpSpPr>
              <a:xfrm>
                <a:off x="4219057" y="4331258"/>
                <a:ext cx="37776" cy="32364"/>
                <a:chOff x="4219057" y="4331258"/>
                <a:chExt cx="37776" cy="32364"/>
              </a:xfrm>
            </p:grpSpPr>
            <p:sp>
              <p:nvSpPr>
                <p:cNvPr id="7740" name="Google Shape;7740;p8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6"/>
              <p:cNvGrpSpPr/>
              <p:nvPr/>
            </p:nvGrpSpPr>
            <p:grpSpPr>
              <a:xfrm>
                <a:off x="4204122" y="4141688"/>
                <a:ext cx="33497" cy="28699"/>
                <a:chOff x="4204122" y="4141688"/>
                <a:chExt cx="33497" cy="28699"/>
              </a:xfrm>
            </p:grpSpPr>
            <p:sp>
              <p:nvSpPr>
                <p:cNvPr id="7743" name="Google Shape;7743;p8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6"/>
              <p:cNvGrpSpPr/>
              <p:nvPr/>
            </p:nvGrpSpPr>
            <p:grpSpPr>
              <a:xfrm>
                <a:off x="4301546" y="4003869"/>
                <a:ext cx="38916" cy="33324"/>
                <a:chOff x="4301546" y="4003869"/>
                <a:chExt cx="38916" cy="33324"/>
              </a:xfrm>
            </p:grpSpPr>
            <p:sp>
              <p:nvSpPr>
                <p:cNvPr id="7746" name="Google Shape;7746;p8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86"/>
              <p:cNvGrpSpPr/>
              <p:nvPr/>
            </p:nvGrpSpPr>
            <p:grpSpPr>
              <a:xfrm>
                <a:off x="4210681" y="3924669"/>
                <a:ext cx="36549" cy="31366"/>
                <a:chOff x="4210681" y="3924669"/>
                <a:chExt cx="36549" cy="31366"/>
              </a:xfrm>
            </p:grpSpPr>
            <p:sp>
              <p:nvSpPr>
                <p:cNvPr id="7749" name="Google Shape;7749;p8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86"/>
              <p:cNvGrpSpPr/>
              <p:nvPr/>
            </p:nvGrpSpPr>
            <p:grpSpPr>
              <a:xfrm>
                <a:off x="3987771" y="3628874"/>
                <a:ext cx="31499" cy="26993"/>
                <a:chOff x="3987771" y="3628874"/>
                <a:chExt cx="31499" cy="26993"/>
              </a:xfrm>
            </p:grpSpPr>
            <p:sp>
              <p:nvSpPr>
                <p:cNvPr id="7752" name="Google Shape;7752;p8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6"/>
              <p:cNvGrpSpPr/>
              <p:nvPr/>
            </p:nvGrpSpPr>
            <p:grpSpPr>
              <a:xfrm>
                <a:off x="4087382" y="3775674"/>
                <a:ext cx="31405" cy="26898"/>
                <a:chOff x="4087382" y="3775674"/>
                <a:chExt cx="31405" cy="26898"/>
              </a:xfrm>
            </p:grpSpPr>
            <p:sp>
              <p:nvSpPr>
                <p:cNvPr id="7755" name="Google Shape;7755;p8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86"/>
              <p:cNvGrpSpPr/>
              <p:nvPr/>
            </p:nvGrpSpPr>
            <p:grpSpPr>
              <a:xfrm>
                <a:off x="4118873" y="3856637"/>
                <a:ext cx="31405" cy="26906"/>
                <a:chOff x="4118873" y="3856637"/>
                <a:chExt cx="31405" cy="26906"/>
              </a:xfrm>
            </p:grpSpPr>
            <p:sp>
              <p:nvSpPr>
                <p:cNvPr id="7758" name="Google Shape;7758;p8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86"/>
              <p:cNvGrpSpPr/>
              <p:nvPr/>
            </p:nvGrpSpPr>
            <p:grpSpPr>
              <a:xfrm>
                <a:off x="4168541" y="3639523"/>
                <a:ext cx="31499" cy="26906"/>
                <a:chOff x="4168541" y="3639523"/>
                <a:chExt cx="31499" cy="26906"/>
              </a:xfrm>
            </p:grpSpPr>
            <p:sp>
              <p:nvSpPr>
                <p:cNvPr id="7761" name="Google Shape;7761;p8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6"/>
              <p:cNvGrpSpPr/>
              <p:nvPr/>
            </p:nvGrpSpPr>
            <p:grpSpPr>
              <a:xfrm>
                <a:off x="3965789" y="3393545"/>
                <a:ext cx="31405" cy="26945"/>
                <a:chOff x="3965789" y="3393545"/>
                <a:chExt cx="31405" cy="26945"/>
              </a:xfrm>
            </p:grpSpPr>
            <p:sp>
              <p:nvSpPr>
                <p:cNvPr id="7764" name="Google Shape;7764;p8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86"/>
              <p:cNvGrpSpPr/>
              <p:nvPr/>
            </p:nvGrpSpPr>
            <p:grpSpPr>
              <a:xfrm>
                <a:off x="3925166" y="3491008"/>
                <a:ext cx="31405" cy="27001"/>
                <a:chOff x="3925166" y="3491008"/>
                <a:chExt cx="31405" cy="27001"/>
              </a:xfrm>
            </p:grpSpPr>
            <p:sp>
              <p:nvSpPr>
                <p:cNvPr id="7767" name="Google Shape;7767;p8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6"/>
              <p:cNvGrpSpPr/>
              <p:nvPr/>
            </p:nvGrpSpPr>
            <p:grpSpPr>
              <a:xfrm>
                <a:off x="3682845" y="3340976"/>
                <a:ext cx="31397" cy="26898"/>
                <a:chOff x="3682845" y="3340976"/>
                <a:chExt cx="31397" cy="26898"/>
              </a:xfrm>
            </p:grpSpPr>
            <p:sp>
              <p:nvSpPr>
                <p:cNvPr id="7770" name="Google Shape;7770;p8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6"/>
              <p:cNvGrpSpPr/>
              <p:nvPr/>
            </p:nvGrpSpPr>
            <p:grpSpPr>
              <a:xfrm>
                <a:off x="3795393" y="3353725"/>
                <a:ext cx="31499" cy="26993"/>
                <a:chOff x="3795393" y="3353725"/>
                <a:chExt cx="31499" cy="26993"/>
              </a:xfrm>
            </p:grpSpPr>
            <p:sp>
              <p:nvSpPr>
                <p:cNvPr id="7773" name="Google Shape;7773;p8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86"/>
              <p:cNvGrpSpPr/>
              <p:nvPr/>
            </p:nvGrpSpPr>
            <p:grpSpPr>
              <a:xfrm>
                <a:off x="4176909" y="4363221"/>
                <a:ext cx="38924" cy="33316"/>
                <a:chOff x="4176909" y="4363221"/>
                <a:chExt cx="38924" cy="33316"/>
              </a:xfrm>
            </p:grpSpPr>
            <p:sp>
              <p:nvSpPr>
                <p:cNvPr id="7776" name="Google Shape;7776;p8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86"/>
              <p:cNvGrpSpPr/>
              <p:nvPr/>
            </p:nvGrpSpPr>
            <p:grpSpPr>
              <a:xfrm>
                <a:off x="4226191" y="4007660"/>
                <a:ext cx="33560" cy="28770"/>
                <a:chOff x="4226191" y="4007660"/>
                <a:chExt cx="33560" cy="28770"/>
              </a:xfrm>
            </p:grpSpPr>
            <p:sp>
              <p:nvSpPr>
                <p:cNvPr id="7779" name="Google Shape;7779;p8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86"/>
              <p:cNvGrpSpPr/>
              <p:nvPr/>
            </p:nvGrpSpPr>
            <p:grpSpPr>
              <a:xfrm>
                <a:off x="3597785" y="3377045"/>
                <a:ext cx="33591" cy="28699"/>
                <a:chOff x="3597785" y="3377045"/>
                <a:chExt cx="33591" cy="28699"/>
              </a:xfrm>
            </p:grpSpPr>
            <p:sp>
              <p:nvSpPr>
                <p:cNvPr id="7782" name="Google Shape;7782;p8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6"/>
              <p:cNvGrpSpPr/>
              <p:nvPr/>
            </p:nvGrpSpPr>
            <p:grpSpPr>
              <a:xfrm>
                <a:off x="3887870" y="3669796"/>
                <a:ext cx="33591" cy="28692"/>
                <a:chOff x="3887870" y="3669796"/>
                <a:chExt cx="33591" cy="28692"/>
              </a:xfrm>
            </p:grpSpPr>
            <p:sp>
              <p:nvSpPr>
                <p:cNvPr id="7785" name="Google Shape;7785;p8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86"/>
              <p:cNvGrpSpPr/>
              <p:nvPr/>
            </p:nvGrpSpPr>
            <p:grpSpPr>
              <a:xfrm>
                <a:off x="3818320" y="3481625"/>
                <a:ext cx="33497" cy="28770"/>
                <a:chOff x="3818320" y="3481625"/>
                <a:chExt cx="33497" cy="28770"/>
              </a:xfrm>
            </p:grpSpPr>
            <p:sp>
              <p:nvSpPr>
                <p:cNvPr id="7788" name="Google Shape;7788;p8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86"/>
              <p:cNvGrpSpPr/>
              <p:nvPr/>
            </p:nvGrpSpPr>
            <p:grpSpPr>
              <a:xfrm>
                <a:off x="4278139" y="4120948"/>
                <a:ext cx="37492" cy="32129"/>
                <a:chOff x="4278139" y="4120948"/>
                <a:chExt cx="37492" cy="32129"/>
              </a:xfrm>
            </p:grpSpPr>
            <p:sp>
              <p:nvSpPr>
                <p:cNvPr id="7791" name="Google Shape;7791;p8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86"/>
              <p:cNvGrpSpPr/>
              <p:nvPr/>
            </p:nvGrpSpPr>
            <p:grpSpPr>
              <a:xfrm>
                <a:off x="4419898" y="3977388"/>
                <a:ext cx="33497" cy="28692"/>
                <a:chOff x="4419898" y="3977388"/>
                <a:chExt cx="33497" cy="28692"/>
              </a:xfrm>
            </p:grpSpPr>
            <p:sp>
              <p:nvSpPr>
                <p:cNvPr id="7794" name="Google Shape;7794;p8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6"/>
              <p:cNvGrpSpPr/>
              <p:nvPr/>
            </p:nvGrpSpPr>
            <p:grpSpPr>
              <a:xfrm>
                <a:off x="4158930" y="4034684"/>
                <a:ext cx="33497" cy="28762"/>
                <a:chOff x="4158930" y="4034684"/>
                <a:chExt cx="33497" cy="28762"/>
              </a:xfrm>
            </p:grpSpPr>
            <p:sp>
              <p:nvSpPr>
                <p:cNvPr id="7797" name="Google Shape;7797;p8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86"/>
              <p:cNvGrpSpPr/>
              <p:nvPr/>
            </p:nvGrpSpPr>
            <p:grpSpPr>
              <a:xfrm>
                <a:off x="4134949" y="3957049"/>
                <a:ext cx="33497" cy="28770"/>
                <a:chOff x="4134949" y="3957049"/>
                <a:chExt cx="33497" cy="28770"/>
              </a:xfrm>
            </p:grpSpPr>
            <p:sp>
              <p:nvSpPr>
                <p:cNvPr id="7800" name="Google Shape;7800;p8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86"/>
              <p:cNvGrpSpPr/>
              <p:nvPr/>
            </p:nvGrpSpPr>
            <p:grpSpPr>
              <a:xfrm>
                <a:off x="4193653" y="4184403"/>
                <a:ext cx="43580" cy="37264"/>
                <a:chOff x="4193653" y="4184403"/>
                <a:chExt cx="43580" cy="37264"/>
              </a:xfrm>
            </p:grpSpPr>
            <p:sp>
              <p:nvSpPr>
                <p:cNvPr id="7803" name="Google Shape;7803;p8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86"/>
              <p:cNvGrpSpPr/>
              <p:nvPr/>
            </p:nvGrpSpPr>
            <p:grpSpPr>
              <a:xfrm>
                <a:off x="4343600" y="3943844"/>
                <a:ext cx="43580" cy="37312"/>
                <a:chOff x="4343600" y="3943844"/>
                <a:chExt cx="43580" cy="37312"/>
              </a:xfrm>
            </p:grpSpPr>
            <p:sp>
              <p:nvSpPr>
                <p:cNvPr id="7806" name="Google Shape;7806;p8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86"/>
              <p:cNvGrpSpPr/>
              <p:nvPr/>
            </p:nvGrpSpPr>
            <p:grpSpPr>
              <a:xfrm>
                <a:off x="4172339" y="3381693"/>
                <a:ext cx="31499" cy="27001"/>
                <a:chOff x="4172339" y="3381693"/>
                <a:chExt cx="31499" cy="27001"/>
              </a:xfrm>
            </p:grpSpPr>
            <p:sp>
              <p:nvSpPr>
                <p:cNvPr id="7809" name="Google Shape;7809;p8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7" name="Google Shape;1047;p4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AU" dirty="0"/>
              <a:t>BACKGROUND AND HYPOTHESIS</a:t>
            </a:r>
            <a:endParaRPr dirty="0"/>
          </a:p>
        </p:txBody>
      </p:sp>
      <p:sp>
        <p:nvSpPr>
          <p:cNvPr id="2" name="Google Shape;1134;p45">
            <a:extLst>
              <a:ext uri="{FF2B5EF4-FFF2-40B4-BE49-F238E27FC236}">
                <a16:creationId xmlns:a16="http://schemas.microsoft.com/office/drawing/2014/main" id="{CEE72705-13EB-7AB1-8BE3-FE600F34566E}"/>
              </a:ext>
            </a:extLst>
          </p:cNvPr>
          <p:cNvSpPr txBox="1">
            <a:spLocks/>
          </p:cNvSpPr>
          <p:nvPr/>
        </p:nvSpPr>
        <p:spPr>
          <a:xfrm>
            <a:off x="5362575" y="1548349"/>
            <a:ext cx="3509963" cy="265217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HYPOTHESIS:</a:t>
            </a:r>
          </a:p>
          <a:p>
            <a:endParaRPr lang="en-GB" dirty="0"/>
          </a:p>
          <a:p>
            <a:pPr marL="457200" indent="-317500">
              <a:buSzPts val="1400"/>
              <a:buFont typeface="Arial"/>
              <a:buChar char="●"/>
            </a:pPr>
            <a:r>
              <a:rPr lang="en-GB" dirty="0"/>
              <a:t>This project focuses on only one currency pair: </a:t>
            </a:r>
            <a:r>
              <a:rPr lang="en-GB" b="1" dirty="0">
                <a:solidFill>
                  <a:srgbClr val="FF0000"/>
                </a:solidFill>
              </a:rPr>
              <a:t>USD/AUD </a:t>
            </a:r>
          </a:p>
          <a:p>
            <a:pPr marL="457200" indent="-317500">
              <a:buSzPts val="1400"/>
              <a:buFont typeface="Arial"/>
              <a:buChar char="●"/>
            </a:pPr>
            <a:endParaRPr lang="en-GB" b="1" dirty="0"/>
          </a:p>
          <a:p>
            <a:pPr marL="457200" indent="-317500">
              <a:buSzPts val="1400"/>
              <a:buFont typeface="Arial"/>
              <a:buChar char="●"/>
            </a:pPr>
            <a:r>
              <a:rPr lang="en-GB" dirty="0"/>
              <a:t>You can use the same method to do your research on other currency pairs, changing the different factors that may influence the </a:t>
            </a:r>
            <a:r>
              <a:rPr lang="en-GB" dirty="0" err="1"/>
              <a:t>fx</a:t>
            </a:r>
            <a:r>
              <a:rPr lang="en-GB" dirty="0"/>
              <a:t> rate and the constitution of the data set that we pull off</a:t>
            </a:r>
          </a:p>
          <a:p>
            <a:pPr marL="457200" indent="-317500">
              <a:buSzPts val="1400"/>
              <a:buFont typeface="Arial"/>
              <a:buChar char="●"/>
            </a:pPr>
            <a:endParaRPr lang="en-GB" b="1" dirty="0"/>
          </a:p>
        </p:txBody>
      </p:sp>
      <p:pic>
        <p:nvPicPr>
          <p:cNvPr id="4" name="Picture 3" descr="Graphical user interface, application, Word&#10;&#10;Description automatically generated">
            <a:extLst>
              <a:ext uri="{FF2B5EF4-FFF2-40B4-BE49-F238E27FC236}">
                <a16:creationId xmlns:a16="http://schemas.microsoft.com/office/drawing/2014/main" id="{5FA1E124-C4E1-ED03-C0BF-67E79746EABF}"/>
              </a:ext>
            </a:extLst>
          </p:cNvPr>
          <p:cNvPicPr>
            <a:picLocks noChangeAspect="1"/>
          </p:cNvPicPr>
          <p:nvPr/>
        </p:nvPicPr>
        <p:blipFill>
          <a:blip r:embed="rId3"/>
          <a:stretch>
            <a:fillRect/>
          </a:stretch>
        </p:blipFill>
        <p:spPr>
          <a:xfrm>
            <a:off x="328613" y="1548350"/>
            <a:ext cx="4933368" cy="2535682"/>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814"/>
        <p:cNvGrpSpPr/>
        <p:nvPr/>
      </p:nvGrpSpPr>
      <p:grpSpPr>
        <a:xfrm>
          <a:off x="0" y="0"/>
          <a:ext cx="0" cy="0"/>
          <a:chOff x="0" y="0"/>
          <a:chExt cx="0" cy="0"/>
        </a:xfrm>
      </p:grpSpPr>
      <p:grpSp>
        <p:nvGrpSpPr>
          <p:cNvPr id="7815" name="Google Shape;7815;p87"/>
          <p:cNvGrpSpPr/>
          <p:nvPr/>
        </p:nvGrpSpPr>
        <p:grpSpPr>
          <a:xfrm>
            <a:off x="729274" y="1175734"/>
            <a:ext cx="2507799" cy="206239"/>
            <a:chOff x="106648" y="895722"/>
            <a:chExt cx="4481413" cy="374300"/>
          </a:xfrm>
        </p:grpSpPr>
        <p:grpSp>
          <p:nvGrpSpPr>
            <p:cNvPr id="7816" name="Google Shape;7816;p87"/>
            <p:cNvGrpSpPr/>
            <p:nvPr/>
          </p:nvGrpSpPr>
          <p:grpSpPr>
            <a:xfrm>
              <a:off x="2233276" y="895722"/>
              <a:ext cx="1082667" cy="223591"/>
              <a:chOff x="4808316" y="2800065"/>
              <a:chExt cx="1999386" cy="412910"/>
            </a:xfrm>
          </p:grpSpPr>
          <p:sp>
            <p:nvSpPr>
              <p:cNvPr id="7817" name="Google Shape;7817;p8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8" name="Google Shape;7818;p87"/>
              <p:cNvGrpSpPr/>
              <p:nvPr/>
            </p:nvGrpSpPr>
            <p:grpSpPr>
              <a:xfrm>
                <a:off x="4808316" y="2800065"/>
                <a:ext cx="92400" cy="411825"/>
                <a:chOff x="845575" y="2563700"/>
                <a:chExt cx="92400" cy="411825"/>
              </a:xfrm>
            </p:grpSpPr>
            <p:cxnSp>
              <p:nvCxnSpPr>
                <p:cNvPr id="7819" name="Google Shape;7819;p8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20" name="Google Shape;7820;p8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1" name="Google Shape;7821;p87"/>
            <p:cNvGrpSpPr/>
            <p:nvPr/>
          </p:nvGrpSpPr>
          <p:grpSpPr>
            <a:xfrm>
              <a:off x="106648" y="895722"/>
              <a:ext cx="1088401" cy="223591"/>
              <a:chOff x="881025" y="2800065"/>
              <a:chExt cx="2009975" cy="412910"/>
            </a:xfrm>
          </p:grpSpPr>
          <p:sp>
            <p:nvSpPr>
              <p:cNvPr id="7822" name="Google Shape;7822;p8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3" name="Google Shape;7823;p87"/>
              <p:cNvGrpSpPr/>
              <p:nvPr/>
            </p:nvGrpSpPr>
            <p:grpSpPr>
              <a:xfrm>
                <a:off x="881025" y="2800065"/>
                <a:ext cx="92400" cy="411825"/>
                <a:chOff x="845575" y="2563700"/>
                <a:chExt cx="92400" cy="411825"/>
              </a:xfrm>
            </p:grpSpPr>
            <p:cxnSp>
              <p:nvCxnSpPr>
                <p:cNvPr id="7824" name="Google Shape;7824;p8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25" name="Google Shape;7825;p8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6" name="Google Shape;7826;p87"/>
            <p:cNvGrpSpPr/>
            <p:nvPr/>
          </p:nvGrpSpPr>
          <p:grpSpPr>
            <a:xfrm>
              <a:off x="1172346" y="1047018"/>
              <a:ext cx="1083151" cy="223003"/>
              <a:chOff x="2849073" y="3079467"/>
              <a:chExt cx="2000279" cy="411825"/>
            </a:xfrm>
          </p:grpSpPr>
          <p:sp>
            <p:nvSpPr>
              <p:cNvPr id="7827" name="Google Shape;7827;p8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8" name="Google Shape;7828;p87"/>
              <p:cNvGrpSpPr/>
              <p:nvPr/>
            </p:nvGrpSpPr>
            <p:grpSpPr>
              <a:xfrm rot="10800000">
                <a:off x="2849073" y="3079467"/>
                <a:ext cx="92400" cy="411825"/>
                <a:chOff x="2070100" y="2563700"/>
                <a:chExt cx="92400" cy="411825"/>
              </a:xfrm>
            </p:grpSpPr>
            <p:cxnSp>
              <p:nvCxnSpPr>
                <p:cNvPr id="7829" name="Google Shape;7829;p8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0" name="Google Shape;7830;p8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1" name="Google Shape;7831;p87"/>
            <p:cNvGrpSpPr/>
            <p:nvPr/>
          </p:nvGrpSpPr>
          <p:grpSpPr>
            <a:xfrm>
              <a:off x="3290132" y="1047018"/>
              <a:ext cx="1297929" cy="223003"/>
              <a:chOff x="6760035" y="3079467"/>
              <a:chExt cx="2396914" cy="411825"/>
            </a:xfrm>
          </p:grpSpPr>
          <p:sp>
            <p:nvSpPr>
              <p:cNvPr id="7832" name="Google Shape;7832;p8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3" name="Google Shape;7833;p87"/>
              <p:cNvGrpSpPr/>
              <p:nvPr/>
            </p:nvGrpSpPr>
            <p:grpSpPr>
              <a:xfrm rot="10800000">
                <a:off x="6760035" y="3079467"/>
                <a:ext cx="92400" cy="411825"/>
                <a:chOff x="2070100" y="2563700"/>
                <a:chExt cx="92400" cy="411825"/>
              </a:xfrm>
            </p:grpSpPr>
            <p:cxnSp>
              <p:nvCxnSpPr>
                <p:cNvPr id="7834" name="Google Shape;7834;p8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5" name="Google Shape;7835;p8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36" name="Google Shape;7836;p87"/>
          <p:cNvGrpSpPr/>
          <p:nvPr/>
        </p:nvGrpSpPr>
        <p:grpSpPr>
          <a:xfrm>
            <a:off x="2147036" y="3575105"/>
            <a:ext cx="1086701" cy="799429"/>
            <a:chOff x="2183288" y="3555572"/>
            <a:chExt cx="1136241" cy="835873"/>
          </a:xfrm>
        </p:grpSpPr>
        <p:sp>
          <p:nvSpPr>
            <p:cNvPr id="7837" name="Google Shape;7837;p8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87"/>
            <p:cNvGrpSpPr/>
            <p:nvPr/>
          </p:nvGrpSpPr>
          <p:grpSpPr>
            <a:xfrm>
              <a:off x="2205895" y="3637269"/>
              <a:ext cx="1089848" cy="724993"/>
              <a:chOff x="2205895" y="3637269"/>
              <a:chExt cx="1089848" cy="724993"/>
            </a:xfrm>
          </p:grpSpPr>
          <p:sp>
            <p:nvSpPr>
              <p:cNvPr id="7839" name="Google Shape;7839;p8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5" name="Google Shape;7845;p8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46" name="Google Shape;7846;p8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47" name="Google Shape;7847;p87"/>
            <p:cNvGrpSpPr/>
            <p:nvPr/>
          </p:nvGrpSpPr>
          <p:grpSpPr>
            <a:xfrm>
              <a:off x="3173850" y="3779426"/>
              <a:ext cx="145679" cy="70048"/>
              <a:chOff x="3173850" y="3779426"/>
              <a:chExt cx="145679" cy="70048"/>
            </a:xfrm>
          </p:grpSpPr>
          <p:cxnSp>
            <p:nvCxnSpPr>
              <p:cNvPr id="7848" name="Google Shape;7848;p8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849" name="Google Shape;7849;p8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87"/>
            <p:cNvGrpSpPr/>
            <p:nvPr/>
          </p:nvGrpSpPr>
          <p:grpSpPr>
            <a:xfrm>
              <a:off x="2183288" y="4139483"/>
              <a:ext cx="145133" cy="70048"/>
              <a:chOff x="2183288" y="4139483"/>
              <a:chExt cx="145133" cy="70048"/>
            </a:xfrm>
          </p:grpSpPr>
          <p:cxnSp>
            <p:nvCxnSpPr>
              <p:cNvPr id="7851" name="Google Shape;7851;p8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852" name="Google Shape;7852;p8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3" name="Google Shape;7853;p8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4" name="Google Shape;7854;p8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55" name="Google Shape;7855;p87"/>
            <p:cNvGrpSpPr/>
            <p:nvPr/>
          </p:nvGrpSpPr>
          <p:grpSpPr>
            <a:xfrm>
              <a:off x="2943836" y="4268886"/>
              <a:ext cx="60717" cy="122559"/>
              <a:chOff x="2943836" y="4268886"/>
              <a:chExt cx="60717" cy="122559"/>
            </a:xfrm>
          </p:grpSpPr>
          <p:sp>
            <p:nvSpPr>
              <p:cNvPr id="7856" name="Google Shape;7856;p8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7" name="Google Shape;7857;p8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858" name="Google Shape;7858;p87"/>
          <p:cNvGrpSpPr/>
          <p:nvPr/>
        </p:nvGrpSpPr>
        <p:grpSpPr>
          <a:xfrm>
            <a:off x="3409981" y="1496104"/>
            <a:ext cx="1675870" cy="758251"/>
            <a:chOff x="3530532" y="1496185"/>
            <a:chExt cx="1562000" cy="706730"/>
          </a:xfrm>
        </p:grpSpPr>
        <p:cxnSp>
          <p:nvCxnSpPr>
            <p:cNvPr id="7859" name="Google Shape;7859;p8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860" name="Google Shape;7860;p87"/>
            <p:cNvGrpSpPr/>
            <p:nvPr/>
          </p:nvGrpSpPr>
          <p:grpSpPr>
            <a:xfrm>
              <a:off x="3530532" y="1496185"/>
              <a:ext cx="323430" cy="463587"/>
              <a:chOff x="3530532" y="1496185"/>
              <a:chExt cx="323430" cy="463587"/>
            </a:xfrm>
          </p:grpSpPr>
          <p:grpSp>
            <p:nvGrpSpPr>
              <p:cNvPr id="7861" name="Google Shape;7861;p87"/>
              <p:cNvGrpSpPr/>
              <p:nvPr/>
            </p:nvGrpSpPr>
            <p:grpSpPr>
              <a:xfrm>
                <a:off x="3567462" y="1496185"/>
                <a:ext cx="286500" cy="361376"/>
                <a:chOff x="3567462" y="1496185"/>
                <a:chExt cx="286500" cy="361376"/>
              </a:xfrm>
            </p:grpSpPr>
            <p:cxnSp>
              <p:nvCxnSpPr>
                <p:cNvPr id="7862" name="Google Shape;7862;p8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63" name="Google Shape;7863;p8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87"/>
            <p:cNvGrpSpPr/>
            <p:nvPr/>
          </p:nvGrpSpPr>
          <p:grpSpPr>
            <a:xfrm>
              <a:off x="3891569" y="1779209"/>
              <a:ext cx="323945" cy="423706"/>
              <a:chOff x="3891569" y="1779209"/>
              <a:chExt cx="323945" cy="423706"/>
            </a:xfrm>
          </p:grpSpPr>
          <p:grpSp>
            <p:nvGrpSpPr>
              <p:cNvPr id="7866" name="Google Shape;7866;p87"/>
              <p:cNvGrpSpPr/>
              <p:nvPr/>
            </p:nvGrpSpPr>
            <p:grpSpPr>
              <a:xfrm>
                <a:off x="3929014" y="1881638"/>
                <a:ext cx="286500" cy="321278"/>
                <a:chOff x="3929014" y="1881638"/>
                <a:chExt cx="286500" cy="321278"/>
              </a:xfrm>
            </p:grpSpPr>
            <p:cxnSp>
              <p:nvCxnSpPr>
                <p:cNvPr id="7867" name="Google Shape;7867;p8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868" name="Google Shape;7868;p8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9" name="Google Shape;7869;p8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7"/>
            <p:cNvGrpSpPr/>
            <p:nvPr/>
          </p:nvGrpSpPr>
          <p:grpSpPr>
            <a:xfrm>
              <a:off x="4252606" y="1496185"/>
              <a:ext cx="324721" cy="463587"/>
              <a:chOff x="4252606" y="1496185"/>
              <a:chExt cx="324721" cy="463587"/>
            </a:xfrm>
          </p:grpSpPr>
          <p:grpSp>
            <p:nvGrpSpPr>
              <p:cNvPr id="7871" name="Google Shape;7871;p87"/>
              <p:cNvGrpSpPr/>
              <p:nvPr/>
            </p:nvGrpSpPr>
            <p:grpSpPr>
              <a:xfrm>
                <a:off x="4290828" y="1496185"/>
                <a:ext cx="286500" cy="361376"/>
                <a:chOff x="4290828" y="1496185"/>
                <a:chExt cx="286500" cy="361376"/>
              </a:xfrm>
            </p:grpSpPr>
            <p:cxnSp>
              <p:nvCxnSpPr>
                <p:cNvPr id="7872" name="Google Shape;7872;p8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73" name="Google Shape;7873;p8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4" name="Google Shape;7874;p8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7"/>
            <p:cNvGrpSpPr/>
            <p:nvPr/>
          </p:nvGrpSpPr>
          <p:grpSpPr>
            <a:xfrm>
              <a:off x="4613643" y="1763716"/>
              <a:ext cx="325308" cy="439200"/>
              <a:chOff x="4613643" y="1763716"/>
              <a:chExt cx="325308" cy="439200"/>
            </a:xfrm>
          </p:grpSpPr>
          <p:grpSp>
            <p:nvGrpSpPr>
              <p:cNvPr id="7876" name="Google Shape;7876;p87"/>
              <p:cNvGrpSpPr/>
              <p:nvPr/>
            </p:nvGrpSpPr>
            <p:grpSpPr>
              <a:xfrm>
                <a:off x="4652451" y="1879538"/>
                <a:ext cx="286500" cy="323378"/>
                <a:chOff x="4652451" y="1879538"/>
                <a:chExt cx="286500" cy="323378"/>
              </a:xfrm>
            </p:grpSpPr>
            <p:cxnSp>
              <p:nvCxnSpPr>
                <p:cNvPr id="7877" name="Google Shape;7877;p8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878" name="Google Shape;7878;p8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9" name="Google Shape;7879;p8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0" name="Google Shape;7880;p87"/>
          <p:cNvGrpSpPr/>
          <p:nvPr/>
        </p:nvGrpSpPr>
        <p:grpSpPr>
          <a:xfrm>
            <a:off x="3421841" y="2431738"/>
            <a:ext cx="1652173" cy="309509"/>
            <a:chOff x="3512551" y="2437558"/>
            <a:chExt cx="1597383" cy="299245"/>
          </a:xfrm>
        </p:grpSpPr>
        <p:cxnSp>
          <p:nvCxnSpPr>
            <p:cNvPr id="7881" name="Google Shape;7881;p87"/>
            <p:cNvCxnSpPr>
              <a:stCxn id="7882" idx="6"/>
              <a:endCxn id="788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884" name="Google Shape;7884;p87"/>
            <p:cNvGrpSpPr/>
            <p:nvPr/>
          </p:nvGrpSpPr>
          <p:grpSpPr>
            <a:xfrm>
              <a:off x="3512551" y="2437558"/>
              <a:ext cx="225647" cy="228426"/>
              <a:chOff x="2182679" y="2283114"/>
              <a:chExt cx="792300" cy="802058"/>
            </a:xfrm>
          </p:grpSpPr>
          <p:cxnSp>
            <p:nvCxnSpPr>
              <p:cNvPr id="7885" name="Google Shape;7885;p87"/>
              <p:cNvCxnSpPr>
                <a:stCxn id="7886"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7882" name="Google Shape;7882;p8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87"/>
            <p:cNvGrpSpPr/>
            <p:nvPr/>
          </p:nvGrpSpPr>
          <p:grpSpPr>
            <a:xfrm>
              <a:off x="3969644" y="2440153"/>
              <a:ext cx="225853" cy="296651"/>
              <a:chOff x="3775710" y="1729289"/>
              <a:chExt cx="136500" cy="179289"/>
            </a:xfrm>
          </p:grpSpPr>
          <p:cxnSp>
            <p:nvCxnSpPr>
              <p:cNvPr id="7888" name="Google Shape;7888;p8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889" name="Google Shape;7889;p8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87"/>
            <p:cNvGrpSpPr/>
            <p:nvPr/>
          </p:nvGrpSpPr>
          <p:grpSpPr>
            <a:xfrm>
              <a:off x="4427051" y="2437558"/>
              <a:ext cx="225647" cy="228426"/>
              <a:chOff x="5393704" y="2283114"/>
              <a:chExt cx="792300" cy="802058"/>
            </a:xfrm>
          </p:grpSpPr>
          <p:cxnSp>
            <p:nvCxnSpPr>
              <p:cNvPr id="7892" name="Google Shape;7892;p87"/>
              <p:cNvCxnSpPr>
                <a:stCxn id="7893" idx="0"/>
              </p:cNvCxnSpPr>
              <p:nvPr/>
            </p:nvCxnSpPr>
            <p:spPr>
              <a:xfrm rot="10800000">
                <a:off x="5789986"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7894" name="Google Shape;7894;p8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87"/>
            <p:cNvGrpSpPr/>
            <p:nvPr/>
          </p:nvGrpSpPr>
          <p:grpSpPr>
            <a:xfrm>
              <a:off x="4884287" y="2440252"/>
              <a:ext cx="225647" cy="296532"/>
              <a:chOff x="6999166" y="2292572"/>
              <a:chExt cx="792300" cy="1041192"/>
            </a:xfrm>
          </p:grpSpPr>
          <p:cxnSp>
            <p:nvCxnSpPr>
              <p:cNvPr id="7896" name="Google Shape;7896;p8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883" name="Google Shape;7883;p8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8" name="Google Shape;7898;p87"/>
          <p:cNvGrpSpPr/>
          <p:nvPr/>
        </p:nvGrpSpPr>
        <p:grpSpPr>
          <a:xfrm>
            <a:off x="6842649" y="1185930"/>
            <a:ext cx="1581844" cy="732818"/>
            <a:chOff x="634175" y="2986275"/>
            <a:chExt cx="3147949" cy="1458344"/>
          </a:xfrm>
        </p:grpSpPr>
        <p:cxnSp>
          <p:nvCxnSpPr>
            <p:cNvPr id="7899" name="Google Shape;7899;p87"/>
            <p:cNvCxnSpPr>
              <a:stCxn id="7900" idx="4"/>
              <a:endCxn id="790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902" name="Google Shape;7902;p87"/>
            <p:cNvCxnSpPr>
              <a:stCxn id="7901" idx="0"/>
              <a:endCxn id="790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04" name="Google Shape;7904;p87"/>
            <p:cNvCxnSpPr>
              <a:stCxn id="7903" idx="4"/>
              <a:endCxn id="790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06" name="Google Shape;7906;p87"/>
            <p:cNvCxnSpPr>
              <a:stCxn id="7905" idx="0"/>
              <a:endCxn id="790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907" name="Google Shape;7907;p8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3" name="Google Shape;7903;p8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0" name="Google Shape;7900;p8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5" name="Google Shape;7905;p8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1" name="Google Shape;7901;p8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08" name="Google Shape;7908;p87"/>
          <p:cNvGrpSpPr/>
          <p:nvPr/>
        </p:nvGrpSpPr>
        <p:grpSpPr>
          <a:xfrm>
            <a:off x="3410364" y="2880240"/>
            <a:ext cx="1675128" cy="313674"/>
            <a:chOff x="998425" y="1182125"/>
            <a:chExt cx="1065400" cy="199500"/>
          </a:xfrm>
        </p:grpSpPr>
        <p:sp>
          <p:nvSpPr>
            <p:cNvPr id="7909" name="Google Shape;7909;p8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87"/>
          <p:cNvGrpSpPr/>
          <p:nvPr/>
        </p:nvGrpSpPr>
        <p:grpSpPr>
          <a:xfrm>
            <a:off x="3410363" y="3836206"/>
            <a:ext cx="1675129" cy="525345"/>
            <a:chOff x="5194708" y="3484366"/>
            <a:chExt cx="3148148" cy="987304"/>
          </a:xfrm>
        </p:grpSpPr>
        <p:grpSp>
          <p:nvGrpSpPr>
            <p:cNvPr id="7915" name="Google Shape;7915;p87"/>
            <p:cNvGrpSpPr/>
            <p:nvPr/>
          </p:nvGrpSpPr>
          <p:grpSpPr>
            <a:xfrm>
              <a:off x="7531521" y="3484366"/>
              <a:ext cx="811335" cy="987304"/>
              <a:chOff x="3379425" y="1617275"/>
              <a:chExt cx="1090650" cy="1327200"/>
            </a:xfrm>
          </p:grpSpPr>
          <p:sp>
            <p:nvSpPr>
              <p:cNvPr id="7916" name="Google Shape;7916;p8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7"/>
            <p:cNvGrpSpPr/>
            <p:nvPr/>
          </p:nvGrpSpPr>
          <p:grpSpPr>
            <a:xfrm>
              <a:off x="6752546" y="3484366"/>
              <a:ext cx="811428" cy="987304"/>
              <a:chOff x="2332275" y="1617275"/>
              <a:chExt cx="1090775" cy="1327200"/>
            </a:xfrm>
          </p:grpSpPr>
          <p:sp>
            <p:nvSpPr>
              <p:cNvPr id="7920" name="Google Shape;7920;p8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7"/>
            <p:cNvGrpSpPr/>
            <p:nvPr/>
          </p:nvGrpSpPr>
          <p:grpSpPr>
            <a:xfrm>
              <a:off x="5973664" y="3484366"/>
              <a:ext cx="811335" cy="987304"/>
              <a:chOff x="1285250" y="1617275"/>
              <a:chExt cx="1090650" cy="1327200"/>
            </a:xfrm>
          </p:grpSpPr>
          <p:sp>
            <p:nvSpPr>
              <p:cNvPr id="7924" name="Google Shape;7924;p8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87"/>
            <p:cNvGrpSpPr/>
            <p:nvPr/>
          </p:nvGrpSpPr>
          <p:grpSpPr>
            <a:xfrm>
              <a:off x="5194708" y="3484366"/>
              <a:ext cx="811409" cy="987304"/>
              <a:chOff x="238125" y="1617275"/>
              <a:chExt cx="1090750" cy="1327200"/>
            </a:xfrm>
          </p:grpSpPr>
          <p:sp>
            <p:nvSpPr>
              <p:cNvPr id="7928" name="Google Shape;7928;p8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1" name="Google Shape;7931;p87"/>
          <p:cNvGrpSpPr/>
          <p:nvPr/>
        </p:nvGrpSpPr>
        <p:grpSpPr>
          <a:xfrm>
            <a:off x="6844048" y="2482095"/>
            <a:ext cx="1579046" cy="522230"/>
            <a:chOff x="6853641" y="2534077"/>
            <a:chExt cx="1515545" cy="501229"/>
          </a:xfrm>
        </p:grpSpPr>
        <p:grpSp>
          <p:nvGrpSpPr>
            <p:cNvPr id="7932" name="Google Shape;7932;p87"/>
            <p:cNvGrpSpPr/>
            <p:nvPr/>
          </p:nvGrpSpPr>
          <p:grpSpPr>
            <a:xfrm>
              <a:off x="6853641" y="2618923"/>
              <a:ext cx="1515545" cy="324556"/>
              <a:chOff x="6853641" y="2618923"/>
              <a:chExt cx="1515545" cy="324556"/>
            </a:xfrm>
          </p:grpSpPr>
          <p:sp>
            <p:nvSpPr>
              <p:cNvPr id="7933" name="Google Shape;7933;p8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8" name="Google Shape;7938;p8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87"/>
          <p:cNvGrpSpPr/>
          <p:nvPr/>
        </p:nvGrpSpPr>
        <p:grpSpPr>
          <a:xfrm>
            <a:off x="3438940" y="3357136"/>
            <a:ext cx="1617976" cy="346616"/>
            <a:chOff x="1808063" y="4294338"/>
            <a:chExt cx="3370782" cy="721817"/>
          </a:xfrm>
        </p:grpSpPr>
        <p:sp>
          <p:nvSpPr>
            <p:cNvPr id="7944" name="Google Shape;7944;p8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87"/>
          <p:cNvGrpSpPr/>
          <p:nvPr/>
        </p:nvGrpSpPr>
        <p:grpSpPr>
          <a:xfrm>
            <a:off x="5264936" y="4023886"/>
            <a:ext cx="1417067" cy="350605"/>
            <a:chOff x="4234950" y="2101012"/>
            <a:chExt cx="4219974" cy="1044090"/>
          </a:xfrm>
        </p:grpSpPr>
        <p:sp>
          <p:nvSpPr>
            <p:cNvPr id="7955" name="Google Shape;7955;p8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7"/>
          <p:cNvGrpSpPr/>
          <p:nvPr/>
        </p:nvGrpSpPr>
        <p:grpSpPr>
          <a:xfrm>
            <a:off x="6840408" y="2014643"/>
            <a:ext cx="1586327" cy="371557"/>
            <a:chOff x="1247650" y="2075423"/>
            <a:chExt cx="6648477" cy="1557238"/>
          </a:xfrm>
        </p:grpSpPr>
        <p:sp>
          <p:nvSpPr>
            <p:cNvPr id="7972" name="Google Shape;7972;p8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87"/>
          <p:cNvGrpSpPr/>
          <p:nvPr/>
        </p:nvGrpSpPr>
        <p:grpSpPr>
          <a:xfrm>
            <a:off x="5271678" y="1167833"/>
            <a:ext cx="1415601" cy="1648533"/>
            <a:chOff x="1839112" y="2209163"/>
            <a:chExt cx="1918159" cy="2233784"/>
          </a:xfrm>
        </p:grpSpPr>
        <p:sp>
          <p:nvSpPr>
            <p:cNvPr id="7979" name="Google Shape;7979;p8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2" name="Google Shape;7982;p87"/>
            <p:cNvCxnSpPr>
              <a:stCxn id="7979" idx="6"/>
              <a:endCxn id="798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83" name="Google Shape;7983;p87"/>
            <p:cNvCxnSpPr>
              <a:stCxn id="7980" idx="4"/>
              <a:endCxn id="798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985" name="Google Shape;7985;p87"/>
            <p:cNvCxnSpPr>
              <a:stCxn id="7984" idx="6"/>
              <a:endCxn id="798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86" name="Google Shape;7986;p87"/>
            <p:cNvCxnSpPr>
              <a:stCxn id="7981" idx="4"/>
              <a:endCxn id="798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984" name="Google Shape;7984;p8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9" name="Google Shape;7989;p87"/>
            <p:cNvCxnSpPr>
              <a:endCxn id="798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990" name="Google Shape;7990;p87"/>
          <p:cNvGrpSpPr/>
          <p:nvPr/>
        </p:nvGrpSpPr>
        <p:grpSpPr>
          <a:xfrm>
            <a:off x="3428944" y="1185917"/>
            <a:ext cx="1637968" cy="154942"/>
            <a:chOff x="238125" y="2506075"/>
            <a:chExt cx="7115411" cy="673075"/>
          </a:xfrm>
        </p:grpSpPr>
        <p:sp>
          <p:nvSpPr>
            <p:cNvPr id="7991" name="Google Shape;7991;p8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7"/>
          <p:cNvGrpSpPr/>
          <p:nvPr/>
        </p:nvGrpSpPr>
        <p:grpSpPr>
          <a:xfrm>
            <a:off x="1969680" y="1500635"/>
            <a:ext cx="1262932" cy="785408"/>
            <a:chOff x="548861" y="389676"/>
            <a:chExt cx="3843371" cy="2390163"/>
          </a:xfrm>
        </p:grpSpPr>
        <p:cxnSp>
          <p:nvCxnSpPr>
            <p:cNvPr id="7997" name="Google Shape;7997;p8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998" name="Google Shape;7998;p8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999" name="Google Shape;7999;p8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00" name="Google Shape;8000;p8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001" name="Google Shape;8001;p8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02" name="Google Shape;8002;p8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3" name="Google Shape;8003;p8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4" name="Google Shape;8004;p8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7"/>
          <p:cNvGrpSpPr/>
          <p:nvPr/>
        </p:nvGrpSpPr>
        <p:grpSpPr>
          <a:xfrm>
            <a:off x="757812" y="2607512"/>
            <a:ext cx="1412054" cy="633562"/>
            <a:chOff x="1187400" y="2529299"/>
            <a:chExt cx="6769193" cy="2241903"/>
          </a:xfrm>
        </p:grpSpPr>
        <p:sp>
          <p:nvSpPr>
            <p:cNvPr id="8011" name="Google Shape;8011;p8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12" name="Google Shape;8012;p8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3" name="Google Shape;8013;p8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4" name="Google Shape;8014;p8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5" name="Google Shape;8015;p8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6" name="Google Shape;8016;p8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7" name="Google Shape;8017;p8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018" name="Google Shape;8018;p87"/>
            <p:cNvCxnSpPr>
              <a:stCxn id="8011" idx="2"/>
              <a:endCxn id="801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19" name="Google Shape;8019;p87"/>
            <p:cNvCxnSpPr>
              <a:stCxn id="8013" idx="0"/>
              <a:endCxn id="801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0" name="Google Shape;8020;p87"/>
            <p:cNvCxnSpPr>
              <a:stCxn id="8013" idx="2"/>
              <a:endCxn id="801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1" name="Google Shape;8021;p87"/>
            <p:cNvCxnSpPr>
              <a:stCxn id="8014" idx="0"/>
              <a:endCxn id="801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2" name="Google Shape;8022;p87"/>
            <p:cNvCxnSpPr>
              <a:stCxn id="8012" idx="2"/>
              <a:endCxn id="801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3" name="Google Shape;8023;p87"/>
            <p:cNvCxnSpPr>
              <a:stCxn id="8016" idx="0"/>
              <a:endCxn id="801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024" name="Google Shape;8024;p87"/>
          <p:cNvGrpSpPr/>
          <p:nvPr/>
        </p:nvGrpSpPr>
        <p:grpSpPr>
          <a:xfrm>
            <a:off x="6844058" y="3100221"/>
            <a:ext cx="1579035" cy="540873"/>
            <a:chOff x="6895650" y="3126697"/>
            <a:chExt cx="1436662" cy="492105"/>
          </a:xfrm>
        </p:grpSpPr>
        <p:sp>
          <p:nvSpPr>
            <p:cNvPr id="8025" name="Google Shape;8025;p8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0" name="Google Shape;8030;p87"/>
            <p:cNvGrpSpPr/>
            <p:nvPr/>
          </p:nvGrpSpPr>
          <p:grpSpPr>
            <a:xfrm>
              <a:off x="6995957" y="3335810"/>
              <a:ext cx="1230393" cy="71754"/>
              <a:chOff x="6995957" y="3287964"/>
              <a:chExt cx="1230393" cy="71754"/>
            </a:xfrm>
          </p:grpSpPr>
          <p:sp>
            <p:nvSpPr>
              <p:cNvPr id="8031" name="Google Shape;8031;p8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6" name="Google Shape;8036;p87"/>
          <p:cNvGrpSpPr/>
          <p:nvPr/>
        </p:nvGrpSpPr>
        <p:grpSpPr>
          <a:xfrm>
            <a:off x="6842640" y="3736984"/>
            <a:ext cx="1581862" cy="650625"/>
            <a:chOff x="6777990" y="3710194"/>
            <a:chExt cx="1646915" cy="677382"/>
          </a:xfrm>
        </p:grpSpPr>
        <p:grpSp>
          <p:nvGrpSpPr>
            <p:cNvPr id="8037" name="Google Shape;8037;p87"/>
            <p:cNvGrpSpPr/>
            <p:nvPr/>
          </p:nvGrpSpPr>
          <p:grpSpPr>
            <a:xfrm>
              <a:off x="6777990" y="3874492"/>
              <a:ext cx="411129" cy="513083"/>
              <a:chOff x="6777990" y="3874492"/>
              <a:chExt cx="411129" cy="513083"/>
            </a:xfrm>
          </p:grpSpPr>
          <p:cxnSp>
            <p:nvCxnSpPr>
              <p:cNvPr id="8038" name="Google Shape;8038;p8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39" name="Google Shape;8039;p8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87"/>
            <p:cNvGrpSpPr/>
            <p:nvPr/>
          </p:nvGrpSpPr>
          <p:grpSpPr>
            <a:xfrm>
              <a:off x="7188425" y="3710194"/>
              <a:ext cx="411123" cy="520535"/>
              <a:chOff x="7188425" y="3710194"/>
              <a:chExt cx="411123" cy="520535"/>
            </a:xfrm>
          </p:grpSpPr>
          <p:cxnSp>
            <p:nvCxnSpPr>
              <p:cNvPr id="8041" name="Google Shape;8041;p8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42" name="Google Shape;8042;p8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87"/>
            <p:cNvGrpSpPr/>
            <p:nvPr/>
          </p:nvGrpSpPr>
          <p:grpSpPr>
            <a:xfrm>
              <a:off x="7603341" y="3874492"/>
              <a:ext cx="411474" cy="513083"/>
              <a:chOff x="7603341" y="3874492"/>
              <a:chExt cx="411474" cy="513083"/>
            </a:xfrm>
          </p:grpSpPr>
          <p:cxnSp>
            <p:nvCxnSpPr>
              <p:cNvPr id="8044" name="Google Shape;8044;p8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45" name="Google Shape;8045;p8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87"/>
            <p:cNvGrpSpPr/>
            <p:nvPr/>
          </p:nvGrpSpPr>
          <p:grpSpPr>
            <a:xfrm>
              <a:off x="8013776" y="3722847"/>
              <a:ext cx="411129" cy="507881"/>
              <a:chOff x="8013776" y="3722847"/>
              <a:chExt cx="411129" cy="507881"/>
            </a:xfrm>
          </p:grpSpPr>
          <p:cxnSp>
            <p:nvCxnSpPr>
              <p:cNvPr id="8047" name="Google Shape;8047;p8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048" name="Google Shape;8048;p8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9" name="Google Shape;8049;p87"/>
          <p:cNvGrpSpPr/>
          <p:nvPr/>
        </p:nvGrpSpPr>
        <p:grpSpPr>
          <a:xfrm>
            <a:off x="5262155" y="2909824"/>
            <a:ext cx="1421889" cy="1020603"/>
            <a:chOff x="5190863" y="2824811"/>
            <a:chExt cx="1544860" cy="1108869"/>
          </a:xfrm>
        </p:grpSpPr>
        <p:grpSp>
          <p:nvGrpSpPr>
            <p:cNvPr id="8050" name="Google Shape;8050;p87"/>
            <p:cNvGrpSpPr/>
            <p:nvPr/>
          </p:nvGrpSpPr>
          <p:grpSpPr>
            <a:xfrm>
              <a:off x="5938695" y="3176919"/>
              <a:ext cx="685761" cy="404739"/>
              <a:chOff x="5938695" y="3176919"/>
              <a:chExt cx="685761" cy="404739"/>
            </a:xfrm>
          </p:grpSpPr>
          <p:grpSp>
            <p:nvGrpSpPr>
              <p:cNvPr id="8051" name="Google Shape;8051;p87"/>
              <p:cNvGrpSpPr/>
              <p:nvPr/>
            </p:nvGrpSpPr>
            <p:grpSpPr>
              <a:xfrm>
                <a:off x="5938695" y="3176919"/>
                <a:ext cx="685761" cy="404739"/>
                <a:chOff x="5938695" y="3176919"/>
                <a:chExt cx="685761" cy="404739"/>
              </a:xfrm>
            </p:grpSpPr>
            <p:sp>
              <p:nvSpPr>
                <p:cNvPr id="8052" name="Google Shape;8052;p8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4" name="Google Shape;8054;p8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87"/>
            <p:cNvGrpSpPr/>
            <p:nvPr/>
          </p:nvGrpSpPr>
          <p:grpSpPr>
            <a:xfrm>
              <a:off x="5305233" y="3176835"/>
              <a:ext cx="685971" cy="404655"/>
              <a:chOff x="5305233" y="3176835"/>
              <a:chExt cx="685971" cy="404655"/>
            </a:xfrm>
          </p:grpSpPr>
          <p:grpSp>
            <p:nvGrpSpPr>
              <p:cNvPr id="8056" name="Google Shape;8056;p87"/>
              <p:cNvGrpSpPr/>
              <p:nvPr/>
            </p:nvGrpSpPr>
            <p:grpSpPr>
              <a:xfrm>
                <a:off x="5305233" y="3176835"/>
                <a:ext cx="685971" cy="404655"/>
                <a:chOff x="5305233" y="3176835"/>
                <a:chExt cx="685971" cy="404655"/>
              </a:xfrm>
            </p:grpSpPr>
            <p:sp>
              <p:nvSpPr>
                <p:cNvPr id="8057" name="Google Shape;8057;p8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9" name="Google Shape;8059;p8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0" name="Google Shape;8060;p8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1" name="Google Shape;8061;p87"/>
            <p:cNvGrpSpPr/>
            <p:nvPr/>
          </p:nvGrpSpPr>
          <p:grpSpPr>
            <a:xfrm>
              <a:off x="5657361" y="2824811"/>
              <a:ext cx="1078361" cy="404655"/>
              <a:chOff x="5657361" y="2824811"/>
              <a:chExt cx="1078361" cy="404655"/>
            </a:xfrm>
          </p:grpSpPr>
          <p:grpSp>
            <p:nvGrpSpPr>
              <p:cNvPr id="8062" name="Google Shape;8062;p87"/>
              <p:cNvGrpSpPr/>
              <p:nvPr/>
            </p:nvGrpSpPr>
            <p:grpSpPr>
              <a:xfrm>
                <a:off x="5657361" y="2824811"/>
                <a:ext cx="1078361" cy="404655"/>
                <a:chOff x="5657361" y="2824811"/>
                <a:chExt cx="1078361" cy="404655"/>
              </a:xfrm>
            </p:grpSpPr>
            <p:grpSp>
              <p:nvGrpSpPr>
                <p:cNvPr id="8063" name="Google Shape;8063;p87"/>
                <p:cNvGrpSpPr/>
                <p:nvPr/>
              </p:nvGrpSpPr>
              <p:grpSpPr>
                <a:xfrm>
                  <a:off x="5938485" y="2824811"/>
                  <a:ext cx="797237" cy="404655"/>
                  <a:chOff x="5938485" y="2824811"/>
                  <a:chExt cx="797237" cy="404655"/>
                </a:xfrm>
              </p:grpSpPr>
              <p:sp>
                <p:nvSpPr>
                  <p:cNvPr id="8064" name="Google Shape;8064;p8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6" name="Google Shape;8066;p8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8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7"/>
            <p:cNvGrpSpPr/>
            <p:nvPr/>
          </p:nvGrpSpPr>
          <p:grpSpPr>
            <a:xfrm>
              <a:off x="5190863" y="3528942"/>
              <a:ext cx="1078026" cy="404739"/>
              <a:chOff x="5190863" y="3528942"/>
              <a:chExt cx="1078026" cy="404739"/>
            </a:xfrm>
          </p:grpSpPr>
          <p:sp>
            <p:nvSpPr>
              <p:cNvPr id="8069" name="Google Shape;8069;p8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0" name="Google Shape;8070;p87"/>
              <p:cNvGrpSpPr/>
              <p:nvPr/>
            </p:nvGrpSpPr>
            <p:grpSpPr>
              <a:xfrm>
                <a:off x="5190863" y="3528942"/>
                <a:ext cx="1078026" cy="404739"/>
                <a:chOff x="5190863" y="3528942"/>
                <a:chExt cx="1078026" cy="404739"/>
              </a:xfrm>
            </p:grpSpPr>
            <p:sp>
              <p:nvSpPr>
                <p:cNvPr id="8071" name="Google Shape;8071;p8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73" name="Google Shape;8073;p87"/>
          <p:cNvGrpSpPr/>
          <p:nvPr/>
        </p:nvGrpSpPr>
        <p:grpSpPr>
          <a:xfrm>
            <a:off x="728162" y="1474292"/>
            <a:ext cx="1086719" cy="879487"/>
            <a:chOff x="803162" y="1474292"/>
            <a:chExt cx="1086719" cy="879487"/>
          </a:xfrm>
        </p:grpSpPr>
        <p:grpSp>
          <p:nvGrpSpPr>
            <p:cNvPr id="8074" name="Google Shape;8074;p87"/>
            <p:cNvGrpSpPr/>
            <p:nvPr/>
          </p:nvGrpSpPr>
          <p:grpSpPr>
            <a:xfrm>
              <a:off x="803162" y="1625948"/>
              <a:ext cx="445856" cy="576579"/>
              <a:chOff x="803162" y="1625948"/>
              <a:chExt cx="445856" cy="576579"/>
            </a:xfrm>
          </p:grpSpPr>
          <p:sp>
            <p:nvSpPr>
              <p:cNvPr id="8075" name="Google Shape;8075;p8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6" name="Google Shape;8076;p87"/>
              <p:cNvGrpSpPr/>
              <p:nvPr/>
            </p:nvGrpSpPr>
            <p:grpSpPr>
              <a:xfrm>
                <a:off x="1056023" y="1625948"/>
                <a:ext cx="192995" cy="576579"/>
                <a:chOff x="1056023" y="1625948"/>
                <a:chExt cx="192995" cy="576579"/>
              </a:xfrm>
            </p:grpSpPr>
            <p:sp>
              <p:nvSpPr>
                <p:cNvPr id="8077" name="Google Shape;8077;p8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2" name="Google Shape;8082;p87"/>
            <p:cNvGrpSpPr/>
            <p:nvPr/>
          </p:nvGrpSpPr>
          <p:grpSpPr>
            <a:xfrm>
              <a:off x="1371406" y="1474292"/>
              <a:ext cx="518475" cy="879487"/>
              <a:chOff x="1398231" y="1474292"/>
              <a:chExt cx="518475" cy="879487"/>
            </a:xfrm>
          </p:grpSpPr>
          <p:grpSp>
            <p:nvGrpSpPr>
              <p:cNvPr id="8083" name="Google Shape;8083;p87"/>
              <p:cNvGrpSpPr/>
              <p:nvPr/>
            </p:nvGrpSpPr>
            <p:grpSpPr>
              <a:xfrm>
                <a:off x="1398231" y="1474292"/>
                <a:ext cx="518475" cy="341643"/>
                <a:chOff x="1398231" y="1474292"/>
                <a:chExt cx="518475" cy="341643"/>
              </a:xfrm>
            </p:grpSpPr>
            <p:sp>
              <p:nvSpPr>
                <p:cNvPr id="8084" name="Google Shape;8084;p8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5" name="Google Shape;8085;p87"/>
                <p:cNvGrpSpPr/>
                <p:nvPr/>
              </p:nvGrpSpPr>
              <p:grpSpPr>
                <a:xfrm>
                  <a:off x="1616453" y="1474292"/>
                  <a:ext cx="300253" cy="341643"/>
                  <a:chOff x="1616453" y="1475379"/>
                  <a:chExt cx="300253" cy="341643"/>
                </a:xfrm>
              </p:grpSpPr>
              <p:sp>
                <p:nvSpPr>
                  <p:cNvPr id="8086" name="Google Shape;8086;p8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87"/>
                  <p:cNvGrpSpPr/>
                  <p:nvPr/>
                </p:nvGrpSpPr>
                <p:grpSpPr>
                  <a:xfrm>
                    <a:off x="1839639" y="1475379"/>
                    <a:ext cx="77067" cy="341643"/>
                    <a:chOff x="1839639" y="1475379"/>
                    <a:chExt cx="77067" cy="341643"/>
                  </a:xfrm>
                </p:grpSpPr>
                <p:sp>
                  <p:nvSpPr>
                    <p:cNvPr id="8094" name="Google Shape;8094;p8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96" name="Google Shape;8096;p87"/>
              <p:cNvGrpSpPr/>
              <p:nvPr/>
            </p:nvGrpSpPr>
            <p:grpSpPr>
              <a:xfrm>
                <a:off x="1398451" y="2012951"/>
                <a:ext cx="518255" cy="340828"/>
                <a:chOff x="1398451" y="2012951"/>
                <a:chExt cx="518255" cy="340828"/>
              </a:xfrm>
            </p:grpSpPr>
            <p:sp>
              <p:nvSpPr>
                <p:cNvPr id="8097" name="Google Shape;8097;p8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8" name="Google Shape;8098;p87"/>
                <p:cNvGrpSpPr/>
                <p:nvPr/>
              </p:nvGrpSpPr>
              <p:grpSpPr>
                <a:xfrm>
                  <a:off x="1616453" y="2012951"/>
                  <a:ext cx="300253" cy="340828"/>
                  <a:chOff x="1616453" y="2013538"/>
                  <a:chExt cx="300253" cy="340828"/>
                </a:xfrm>
              </p:grpSpPr>
              <p:sp>
                <p:nvSpPr>
                  <p:cNvPr id="8099" name="Google Shape;8099;p8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87"/>
                  <p:cNvGrpSpPr/>
                  <p:nvPr/>
                </p:nvGrpSpPr>
                <p:grpSpPr>
                  <a:xfrm>
                    <a:off x="1839639" y="2013538"/>
                    <a:ext cx="77067" cy="340828"/>
                    <a:chOff x="1839639" y="2013538"/>
                    <a:chExt cx="77067" cy="340828"/>
                  </a:xfrm>
                </p:grpSpPr>
                <p:sp>
                  <p:nvSpPr>
                    <p:cNvPr id="8107" name="Google Shape;8107;p8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109" name="Google Shape;8109;p87"/>
          <p:cNvGrpSpPr/>
          <p:nvPr/>
        </p:nvGrpSpPr>
        <p:grpSpPr>
          <a:xfrm>
            <a:off x="724986" y="3605478"/>
            <a:ext cx="1368681" cy="682918"/>
            <a:chOff x="724986" y="3605478"/>
            <a:chExt cx="1368681" cy="682918"/>
          </a:xfrm>
        </p:grpSpPr>
        <p:grpSp>
          <p:nvGrpSpPr>
            <p:cNvPr id="8110" name="Google Shape;8110;p87"/>
            <p:cNvGrpSpPr/>
            <p:nvPr/>
          </p:nvGrpSpPr>
          <p:grpSpPr>
            <a:xfrm>
              <a:off x="1289102" y="3823629"/>
              <a:ext cx="240442" cy="250435"/>
              <a:chOff x="-165066" y="3843615"/>
              <a:chExt cx="221259" cy="230455"/>
            </a:xfrm>
          </p:grpSpPr>
          <p:sp>
            <p:nvSpPr>
              <p:cNvPr id="8111" name="Google Shape;8111;p8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7"/>
            <p:cNvGrpSpPr/>
            <p:nvPr/>
          </p:nvGrpSpPr>
          <p:grpSpPr>
            <a:xfrm>
              <a:off x="724986" y="3605478"/>
              <a:ext cx="1368681" cy="682918"/>
              <a:chOff x="724986" y="3605478"/>
              <a:chExt cx="1368681" cy="682918"/>
            </a:xfrm>
          </p:grpSpPr>
          <p:grpSp>
            <p:nvGrpSpPr>
              <p:cNvPr id="8132" name="Google Shape;8132;p87"/>
              <p:cNvGrpSpPr/>
              <p:nvPr/>
            </p:nvGrpSpPr>
            <p:grpSpPr>
              <a:xfrm>
                <a:off x="1498221" y="4047614"/>
                <a:ext cx="529172" cy="240783"/>
                <a:chOff x="1498221" y="4047614"/>
                <a:chExt cx="529172" cy="240783"/>
              </a:xfrm>
            </p:grpSpPr>
            <p:grpSp>
              <p:nvGrpSpPr>
                <p:cNvPr id="8133" name="Google Shape;8133;p87"/>
                <p:cNvGrpSpPr/>
                <p:nvPr/>
              </p:nvGrpSpPr>
              <p:grpSpPr>
                <a:xfrm>
                  <a:off x="1826655" y="4224370"/>
                  <a:ext cx="200738" cy="25631"/>
                  <a:chOff x="1826655" y="4224370"/>
                  <a:chExt cx="200738" cy="25631"/>
                </a:xfrm>
              </p:grpSpPr>
              <p:sp>
                <p:nvSpPr>
                  <p:cNvPr id="8134" name="Google Shape;8134;p8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87"/>
                <p:cNvGrpSpPr/>
                <p:nvPr/>
              </p:nvGrpSpPr>
              <p:grpSpPr>
                <a:xfrm>
                  <a:off x="1498221" y="4047614"/>
                  <a:ext cx="328444" cy="240783"/>
                  <a:chOff x="1498221" y="4047614"/>
                  <a:chExt cx="328444" cy="240783"/>
                </a:xfrm>
              </p:grpSpPr>
              <p:sp>
                <p:nvSpPr>
                  <p:cNvPr id="8137" name="Google Shape;8137;p8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8" name="Google Shape;8138;p87"/>
                  <p:cNvGrpSpPr/>
                  <p:nvPr/>
                </p:nvGrpSpPr>
                <p:grpSpPr>
                  <a:xfrm>
                    <a:off x="1498221" y="4047614"/>
                    <a:ext cx="150566" cy="190416"/>
                    <a:chOff x="1498221" y="4047614"/>
                    <a:chExt cx="150566" cy="190416"/>
                  </a:xfrm>
                </p:grpSpPr>
                <p:sp>
                  <p:nvSpPr>
                    <p:cNvPr id="8139" name="Google Shape;8139;p8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41" name="Google Shape;8141;p87"/>
              <p:cNvGrpSpPr/>
              <p:nvPr/>
            </p:nvGrpSpPr>
            <p:grpSpPr>
              <a:xfrm>
                <a:off x="1560718" y="3800594"/>
                <a:ext cx="532948" cy="302090"/>
                <a:chOff x="1560718" y="3800594"/>
                <a:chExt cx="532948" cy="302090"/>
              </a:xfrm>
            </p:grpSpPr>
            <p:grpSp>
              <p:nvGrpSpPr>
                <p:cNvPr id="8142" name="Google Shape;8142;p87"/>
                <p:cNvGrpSpPr/>
                <p:nvPr/>
              </p:nvGrpSpPr>
              <p:grpSpPr>
                <a:xfrm>
                  <a:off x="1912179" y="3827344"/>
                  <a:ext cx="181487" cy="25631"/>
                  <a:chOff x="1912179" y="3827344"/>
                  <a:chExt cx="181487" cy="25631"/>
                </a:xfrm>
              </p:grpSpPr>
              <p:sp>
                <p:nvSpPr>
                  <p:cNvPr id="8143" name="Google Shape;8143;p8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7"/>
                <p:cNvGrpSpPr/>
                <p:nvPr/>
              </p:nvGrpSpPr>
              <p:grpSpPr>
                <a:xfrm>
                  <a:off x="1912179" y="4044505"/>
                  <a:ext cx="181487" cy="25622"/>
                  <a:chOff x="1912179" y="4044506"/>
                  <a:chExt cx="181487" cy="25622"/>
                </a:xfrm>
              </p:grpSpPr>
              <p:sp>
                <p:nvSpPr>
                  <p:cNvPr id="8146" name="Google Shape;8146;p8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87"/>
                <p:cNvGrpSpPr/>
                <p:nvPr/>
              </p:nvGrpSpPr>
              <p:grpSpPr>
                <a:xfrm>
                  <a:off x="1560718" y="3800594"/>
                  <a:ext cx="351472" cy="302090"/>
                  <a:chOff x="1560718" y="3800594"/>
                  <a:chExt cx="351472" cy="302090"/>
                </a:xfrm>
              </p:grpSpPr>
              <p:grpSp>
                <p:nvGrpSpPr>
                  <p:cNvPr id="8149" name="Google Shape;8149;p87"/>
                  <p:cNvGrpSpPr/>
                  <p:nvPr/>
                </p:nvGrpSpPr>
                <p:grpSpPr>
                  <a:xfrm>
                    <a:off x="1560718" y="3842857"/>
                    <a:ext cx="173586" cy="217131"/>
                    <a:chOff x="1560718" y="3842857"/>
                    <a:chExt cx="173586" cy="217131"/>
                  </a:xfrm>
                </p:grpSpPr>
                <p:sp>
                  <p:nvSpPr>
                    <p:cNvPr id="8150" name="Google Shape;8150;p8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3" name="Google Shape;8153;p8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55" name="Google Shape;8155;p8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6" name="Google Shape;8156;p87"/>
              <p:cNvGrpSpPr/>
              <p:nvPr/>
            </p:nvGrpSpPr>
            <p:grpSpPr>
              <a:xfrm>
                <a:off x="785350" y="3605478"/>
                <a:ext cx="535311" cy="249245"/>
                <a:chOff x="785350" y="3605478"/>
                <a:chExt cx="535311" cy="249245"/>
              </a:xfrm>
            </p:grpSpPr>
            <p:grpSp>
              <p:nvGrpSpPr>
                <p:cNvPr id="8157" name="Google Shape;8157;p87"/>
                <p:cNvGrpSpPr/>
                <p:nvPr/>
              </p:nvGrpSpPr>
              <p:grpSpPr>
                <a:xfrm>
                  <a:off x="785350" y="3605478"/>
                  <a:ext cx="376191" cy="102736"/>
                  <a:chOff x="785350" y="3605478"/>
                  <a:chExt cx="376191" cy="102736"/>
                </a:xfrm>
              </p:grpSpPr>
              <p:sp>
                <p:nvSpPr>
                  <p:cNvPr id="8158" name="Google Shape;8158;p8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7"/>
                <p:cNvGrpSpPr/>
                <p:nvPr/>
              </p:nvGrpSpPr>
              <p:grpSpPr>
                <a:xfrm>
                  <a:off x="1161530" y="3655851"/>
                  <a:ext cx="159131" cy="198872"/>
                  <a:chOff x="1161530" y="3655851"/>
                  <a:chExt cx="159131" cy="198872"/>
                </a:xfrm>
              </p:grpSpPr>
              <p:sp>
                <p:nvSpPr>
                  <p:cNvPr id="8162" name="Google Shape;8162;p8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87"/>
              <p:cNvGrpSpPr/>
              <p:nvPr/>
            </p:nvGrpSpPr>
            <p:grpSpPr>
              <a:xfrm>
                <a:off x="785350" y="4047614"/>
                <a:ext cx="535311" cy="240783"/>
                <a:chOff x="785350" y="4047614"/>
                <a:chExt cx="535311" cy="240783"/>
              </a:xfrm>
            </p:grpSpPr>
            <p:grpSp>
              <p:nvGrpSpPr>
                <p:cNvPr id="8165" name="Google Shape;8165;p87"/>
                <p:cNvGrpSpPr/>
                <p:nvPr/>
              </p:nvGrpSpPr>
              <p:grpSpPr>
                <a:xfrm>
                  <a:off x="1161636" y="4047614"/>
                  <a:ext cx="159025" cy="190415"/>
                  <a:chOff x="1161636" y="4047614"/>
                  <a:chExt cx="159025" cy="190415"/>
                </a:xfrm>
              </p:grpSpPr>
              <p:sp>
                <p:nvSpPr>
                  <p:cNvPr id="8166" name="Google Shape;8166;p8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7"/>
                <p:cNvGrpSpPr/>
                <p:nvPr/>
              </p:nvGrpSpPr>
              <p:grpSpPr>
                <a:xfrm>
                  <a:off x="785350" y="4185661"/>
                  <a:ext cx="376191" cy="102736"/>
                  <a:chOff x="785350" y="4185661"/>
                  <a:chExt cx="376191" cy="102736"/>
                </a:xfrm>
              </p:grpSpPr>
              <p:sp>
                <p:nvSpPr>
                  <p:cNvPr id="8169" name="Google Shape;8169;p8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2" name="Google Shape;8172;p87"/>
              <p:cNvGrpSpPr/>
              <p:nvPr/>
            </p:nvGrpSpPr>
            <p:grpSpPr>
              <a:xfrm>
                <a:off x="1501054" y="3605478"/>
                <a:ext cx="526340" cy="249240"/>
                <a:chOff x="1501054" y="3605478"/>
                <a:chExt cx="526340" cy="249240"/>
              </a:xfrm>
            </p:grpSpPr>
            <p:grpSp>
              <p:nvGrpSpPr>
                <p:cNvPr id="8173" name="Google Shape;8173;p87"/>
                <p:cNvGrpSpPr/>
                <p:nvPr/>
              </p:nvGrpSpPr>
              <p:grpSpPr>
                <a:xfrm>
                  <a:off x="1834208" y="3643867"/>
                  <a:ext cx="193185" cy="25622"/>
                  <a:chOff x="1834208" y="3643867"/>
                  <a:chExt cx="193185" cy="25622"/>
                </a:xfrm>
              </p:grpSpPr>
              <p:sp>
                <p:nvSpPr>
                  <p:cNvPr id="8174" name="Google Shape;8174;p8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7"/>
                <p:cNvGrpSpPr/>
                <p:nvPr/>
              </p:nvGrpSpPr>
              <p:grpSpPr>
                <a:xfrm>
                  <a:off x="1501054" y="3605478"/>
                  <a:ext cx="333165" cy="249240"/>
                  <a:chOff x="1501054" y="3605478"/>
                  <a:chExt cx="333165" cy="249240"/>
                </a:xfrm>
              </p:grpSpPr>
              <p:sp>
                <p:nvSpPr>
                  <p:cNvPr id="8177" name="Google Shape;8177;p8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8" name="Google Shape;8178;p87"/>
                  <p:cNvGrpSpPr/>
                  <p:nvPr/>
                </p:nvGrpSpPr>
                <p:grpSpPr>
                  <a:xfrm>
                    <a:off x="1501054" y="3655851"/>
                    <a:ext cx="155286" cy="198867"/>
                    <a:chOff x="1501054" y="3655851"/>
                    <a:chExt cx="155286" cy="198867"/>
                  </a:xfrm>
                </p:grpSpPr>
                <p:sp>
                  <p:nvSpPr>
                    <p:cNvPr id="8179" name="Google Shape;8179;p8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1" name="Google Shape;8181;p87"/>
              <p:cNvGrpSpPr/>
              <p:nvPr/>
            </p:nvGrpSpPr>
            <p:grpSpPr>
              <a:xfrm>
                <a:off x="724986" y="3800594"/>
                <a:ext cx="532950" cy="302090"/>
                <a:chOff x="724986" y="3800594"/>
                <a:chExt cx="532950" cy="302090"/>
              </a:xfrm>
            </p:grpSpPr>
            <p:grpSp>
              <p:nvGrpSpPr>
                <p:cNvPr id="8182" name="Google Shape;8182;p87"/>
                <p:cNvGrpSpPr/>
                <p:nvPr/>
              </p:nvGrpSpPr>
              <p:grpSpPr>
                <a:xfrm>
                  <a:off x="724986" y="4044367"/>
                  <a:ext cx="181314" cy="25626"/>
                  <a:chOff x="724986" y="4044367"/>
                  <a:chExt cx="181314" cy="25626"/>
                </a:xfrm>
              </p:grpSpPr>
              <p:sp>
                <p:nvSpPr>
                  <p:cNvPr id="8183" name="Google Shape;8183;p8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7"/>
                <p:cNvGrpSpPr/>
                <p:nvPr/>
              </p:nvGrpSpPr>
              <p:grpSpPr>
                <a:xfrm>
                  <a:off x="906290" y="3800594"/>
                  <a:ext cx="351646" cy="302090"/>
                  <a:chOff x="906290" y="3800594"/>
                  <a:chExt cx="351646" cy="302090"/>
                </a:xfrm>
              </p:grpSpPr>
              <p:grpSp>
                <p:nvGrpSpPr>
                  <p:cNvPr id="8186" name="Google Shape;8186;p87"/>
                  <p:cNvGrpSpPr/>
                  <p:nvPr/>
                </p:nvGrpSpPr>
                <p:grpSpPr>
                  <a:xfrm>
                    <a:off x="1084172" y="3842857"/>
                    <a:ext cx="173764" cy="217131"/>
                    <a:chOff x="1084172" y="3842857"/>
                    <a:chExt cx="173764" cy="217131"/>
                  </a:xfrm>
                </p:grpSpPr>
                <p:grpSp>
                  <p:nvGrpSpPr>
                    <p:cNvPr id="8187" name="Google Shape;8187;p87"/>
                    <p:cNvGrpSpPr/>
                    <p:nvPr/>
                  </p:nvGrpSpPr>
                  <p:grpSpPr>
                    <a:xfrm>
                      <a:off x="1156862" y="3936509"/>
                      <a:ext cx="101073" cy="25622"/>
                      <a:chOff x="1156862" y="3936509"/>
                      <a:chExt cx="101073" cy="25622"/>
                    </a:xfrm>
                  </p:grpSpPr>
                  <p:sp>
                    <p:nvSpPr>
                      <p:cNvPr id="8188" name="Google Shape;8188;p8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0" name="Google Shape;8190;p8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8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87"/>
                <p:cNvGrpSpPr/>
                <p:nvPr/>
              </p:nvGrpSpPr>
              <p:grpSpPr>
                <a:xfrm>
                  <a:off x="724986" y="3830189"/>
                  <a:ext cx="189533" cy="25626"/>
                  <a:chOff x="724986" y="3830189"/>
                  <a:chExt cx="189533" cy="25626"/>
                </a:xfrm>
              </p:grpSpPr>
              <p:sp>
                <p:nvSpPr>
                  <p:cNvPr id="8194" name="Google Shape;8194;p8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96" name="Google Shape;8196;p87"/>
          <p:cNvGrpSpPr/>
          <p:nvPr/>
        </p:nvGrpSpPr>
        <p:grpSpPr>
          <a:xfrm>
            <a:off x="2253298" y="2455640"/>
            <a:ext cx="948701" cy="935378"/>
            <a:chOff x="2253298" y="2428317"/>
            <a:chExt cx="948701" cy="935378"/>
          </a:xfrm>
        </p:grpSpPr>
        <p:sp>
          <p:nvSpPr>
            <p:cNvPr id="8197" name="Google Shape;8197;p8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233"/>
        <p:cNvGrpSpPr/>
        <p:nvPr/>
      </p:nvGrpSpPr>
      <p:grpSpPr>
        <a:xfrm>
          <a:off x="0" y="0"/>
          <a:ext cx="0" cy="0"/>
          <a:chOff x="0" y="0"/>
          <a:chExt cx="0" cy="0"/>
        </a:xfrm>
      </p:grpSpPr>
      <p:grpSp>
        <p:nvGrpSpPr>
          <p:cNvPr id="8234" name="Google Shape;8234;p88"/>
          <p:cNvGrpSpPr/>
          <p:nvPr/>
        </p:nvGrpSpPr>
        <p:grpSpPr>
          <a:xfrm>
            <a:off x="3353582" y="1145627"/>
            <a:ext cx="2363393" cy="1017867"/>
            <a:chOff x="3292400" y="1219146"/>
            <a:chExt cx="2615240" cy="1110239"/>
          </a:xfrm>
        </p:grpSpPr>
        <p:sp>
          <p:nvSpPr>
            <p:cNvPr id="8235" name="Google Shape;8235;p8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236" name="Google Shape;8236;p8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37" name="Google Shape;8237;p8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38" name="Google Shape;8238;p8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39" name="Google Shape;8239;p8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40" name="Google Shape;8240;p8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41" name="Google Shape;8241;p8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242" name="Google Shape;8242;p8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243" name="Google Shape;8243;p8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244" name="Google Shape;8244;p8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245" name="Google Shape;8245;p8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6" name="Google Shape;8246;p8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47" name="Google Shape;8247;p8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8" name="Google Shape;8248;p8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49" name="Google Shape;8249;p88"/>
            <p:cNvGrpSpPr/>
            <p:nvPr/>
          </p:nvGrpSpPr>
          <p:grpSpPr>
            <a:xfrm>
              <a:off x="3748438" y="1378608"/>
              <a:ext cx="2159202" cy="903971"/>
              <a:chOff x="1683525" y="2179850"/>
              <a:chExt cx="4519050" cy="2134525"/>
            </a:xfrm>
          </p:grpSpPr>
          <p:sp>
            <p:nvSpPr>
              <p:cNvPr id="8250" name="Google Shape;8250;p8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1" name="Google Shape;8251;p8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2" name="Google Shape;8252;p8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3" name="Google Shape;8253;p8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4" name="Google Shape;8254;p8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5" name="Google Shape;8255;p8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6" name="Google Shape;8256;p8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7" name="Google Shape;8257;p8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8" name="Google Shape;8258;p8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9" name="Google Shape;8259;p8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0" name="Google Shape;8260;p8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1" name="Google Shape;8261;p8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262" name="Google Shape;8262;p88"/>
          <p:cNvGraphicFramePr/>
          <p:nvPr/>
        </p:nvGraphicFramePr>
        <p:xfrm>
          <a:off x="5949675" y="2323100"/>
          <a:ext cx="3000000" cy="3000000"/>
        </p:xfrm>
        <a:graphic>
          <a:graphicData uri="http://schemas.openxmlformats.org/drawingml/2006/table">
            <a:tbl>
              <a:tblPr>
                <a:noFill/>
                <a:tableStyleId>{5F8EC84C-681A-4ACF-BF21-CED793EED8C1}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63" name="Google Shape;8263;p88"/>
          <p:cNvGrpSpPr/>
          <p:nvPr/>
        </p:nvGrpSpPr>
        <p:grpSpPr>
          <a:xfrm>
            <a:off x="5926924" y="3381697"/>
            <a:ext cx="2519825" cy="1001454"/>
            <a:chOff x="1906114" y="789980"/>
            <a:chExt cx="1487676" cy="606868"/>
          </a:xfrm>
        </p:grpSpPr>
        <p:cxnSp>
          <p:nvCxnSpPr>
            <p:cNvPr id="8264" name="Google Shape;8264;p8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65" name="Google Shape;8265;p8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66" name="Google Shape;8266;p8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67" name="Google Shape;8267;p8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68" name="Google Shape;8268;p8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69" name="Google Shape;8269;p8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270" name="Google Shape;8270;p8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271" name="Google Shape;8271;p8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278" name="Google Shape;8278;p8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79" name="Google Shape;8279;p8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80" name="Google Shape;8280;p8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88"/>
          <p:cNvGrpSpPr/>
          <p:nvPr/>
        </p:nvGrpSpPr>
        <p:grpSpPr>
          <a:xfrm>
            <a:off x="726399" y="1190655"/>
            <a:ext cx="2394370" cy="976502"/>
            <a:chOff x="749309" y="1112739"/>
            <a:chExt cx="2371603" cy="976502"/>
          </a:xfrm>
        </p:grpSpPr>
        <p:sp>
          <p:nvSpPr>
            <p:cNvPr id="8282" name="Google Shape;8282;p8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14" name="Google Shape;8314;p88"/>
          <p:cNvGraphicFramePr/>
          <p:nvPr/>
        </p:nvGraphicFramePr>
        <p:xfrm>
          <a:off x="5949700" y="1188950"/>
          <a:ext cx="3000000" cy="3000000"/>
        </p:xfrm>
        <a:graphic>
          <a:graphicData uri="http://schemas.openxmlformats.org/drawingml/2006/table">
            <a:tbl>
              <a:tblPr>
                <a:noFill/>
                <a:tableStyleId>{5F8EC84C-681A-4ACF-BF21-CED793EED8C1}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315" name="Google Shape;8315;p88"/>
          <p:cNvGraphicFramePr/>
          <p:nvPr/>
        </p:nvGraphicFramePr>
        <p:xfrm>
          <a:off x="3356413" y="2323100"/>
          <a:ext cx="3000000" cy="3000000"/>
        </p:xfrm>
        <a:graphic>
          <a:graphicData uri="http://schemas.openxmlformats.org/drawingml/2006/table">
            <a:tbl>
              <a:tblPr>
                <a:noFill/>
                <a:tableStyleId>{5F8EC84C-681A-4ACF-BF21-CED793EED8C1}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16" name="Google Shape;8316;p88"/>
          <p:cNvGrpSpPr/>
          <p:nvPr/>
        </p:nvGrpSpPr>
        <p:grpSpPr>
          <a:xfrm>
            <a:off x="4100342" y="2709743"/>
            <a:ext cx="1517436" cy="74460"/>
            <a:chOff x="3980086" y="2804397"/>
            <a:chExt cx="1227600" cy="66900"/>
          </a:xfrm>
        </p:grpSpPr>
        <p:sp>
          <p:nvSpPr>
            <p:cNvPr id="8317" name="Google Shape;8317;p8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88"/>
          <p:cNvGrpSpPr/>
          <p:nvPr/>
        </p:nvGrpSpPr>
        <p:grpSpPr>
          <a:xfrm>
            <a:off x="4725406" y="3002330"/>
            <a:ext cx="892956" cy="74460"/>
            <a:chOff x="3980086" y="2804397"/>
            <a:chExt cx="1227600" cy="66900"/>
          </a:xfrm>
        </p:grpSpPr>
        <p:sp>
          <p:nvSpPr>
            <p:cNvPr id="8320" name="Google Shape;8320;p8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8"/>
          <p:cNvGrpSpPr/>
          <p:nvPr/>
        </p:nvGrpSpPr>
        <p:grpSpPr>
          <a:xfrm>
            <a:off x="3358498" y="3361213"/>
            <a:ext cx="2363244" cy="1005943"/>
            <a:chOff x="3358415" y="3361302"/>
            <a:chExt cx="2363244" cy="1024695"/>
          </a:xfrm>
        </p:grpSpPr>
        <p:grpSp>
          <p:nvGrpSpPr>
            <p:cNvPr id="8323" name="Google Shape;8323;p88"/>
            <p:cNvGrpSpPr/>
            <p:nvPr/>
          </p:nvGrpSpPr>
          <p:grpSpPr>
            <a:xfrm>
              <a:off x="3358415" y="3361302"/>
              <a:ext cx="441300" cy="1024695"/>
              <a:chOff x="3358415" y="3361302"/>
              <a:chExt cx="441300" cy="1024695"/>
            </a:xfrm>
          </p:grpSpPr>
          <p:sp>
            <p:nvSpPr>
              <p:cNvPr id="8324" name="Google Shape;8324;p8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8"/>
            <p:cNvGrpSpPr/>
            <p:nvPr/>
          </p:nvGrpSpPr>
          <p:grpSpPr>
            <a:xfrm>
              <a:off x="3838901" y="3361302"/>
              <a:ext cx="441300" cy="1024695"/>
              <a:chOff x="3838901" y="3361302"/>
              <a:chExt cx="441300" cy="1024695"/>
            </a:xfrm>
          </p:grpSpPr>
          <p:sp>
            <p:nvSpPr>
              <p:cNvPr id="8331" name="Google Shape;8331;p8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8"/>
            <p:cNvGrpSpPr/>
            <p:nvPr/>
          </p:nvGrpSpPr>
          <p:grpSpPr>
            <a:xfrm>
              <a:off x="4319387" y="3361302"/>
              <a:ext cx="441300" cy="1024695"/>
              <a:chOff x="4319387" y="3361302"/>
              <a:chExt cx="441300" cy="1024695"/>
            </a:xfrm>
          </p:grpSpPr>
          <p:sp>
            <p:nvSpPr>
              <p:cNvPr id="8338" name="Google Shape;8338;p8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88"/>
            <p:cNvGrpSpPr/>
            <p:nvPr/>
          </p:nvGrpSpPr>
          <p:grpSpPr>
            <a:xfrm>
              <a:off x="4799873" y="3361302"/>
              <a:ext cx="441300" cy="1024695"/>
              <a:chOff x="4799873" y="3361302"/>
              <a:chExt cx="441300" cy="1024695"/>
            </a:xfrm>
          </p:grpSpPr>
          <p:sp>
            <p:nvSpPr>
              <p:cNvPr id="8345" name="Google Shape;8345;p8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88"/>
            <p:cNvGrpSpPr/>
            <p:nvPr/>
          </p:nvGrpSpPr>
          <p:grpSpPr>
            <a:xfrm>
              <a:off x="5280360" y="3361302"/>
              <a:ext cx="441300" cy="1024695"/>
              <a:chOff x="5280360" y="3361302"/>
              <a:chExt cx="441300" cy="1024695"/>
            </a:xfrm>
          </p:grpSpPr>
          <p:sp>
            <p:nvSpPr>
              <p:cNvPr id="8352" name="Google Shape;8352;p8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58" name="Google Shape;8358;p88"/>
          <p:cNvGraphicFramePr/>
          <p:nvPr/>
        </p:nvGraphicFramePr>
        <p:xfrm>
          <a:off x="724925" y="2323100"/>
          <a:ext cx="3000000" cy="3000000"/>
        </p:xfrm>
        <a:graphic>
          <a:graphicData uri="http://schemas.openxmlformats.org/drawingml/2006/table">
            <a:tbl>
              <a:tblPr>
                <a:noFill/>
                <a:tableStyleId>{5F8EC84C-681A-4ACF-BF21-CED793EED8C1}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59" name="Google Shape;8359;p88"/>
          <p:cNvGrpSpPr/>
          <p:nvPr/>
        </p:nvGrpSpPr>
        <p:grpSpPr>
          <a:xfrm>
            <a:off x="726450" y="3372825"/>
            <a:ext cx="2403614" cy="1005900"/>
            <a:chOff x="726450" y="3372825"/>
            <a:chExt cx="2403614" cy="1005900"/>
          </a:xfrm>
        </p:grpSpPr>
        <p:grpSp>
          <p:nvGrpSpPr>
            <p:cNvPr id="8360" name="Google Shape;8360;p88"/>
            <p:cNvGrpSpPr/>
            <p:nvPr/>
          </p:nvGrpSpPr>
          <p:grpSpPr>
            <a:xfrm>
              <a:off x="726450" y="3696000"/>
              <a:ext cx="2403614" cy="500898"/>
              <a:chOff x="726450" y="3696000"/>
              <a:chExt cx="2403614" cy="500898"/>
            </a:xfrm>
          </p:grpSpPr>
          <p:sp>
            <p:nvSpPr>
              <p:cNvPr id="8361" name="Google Shape;8361;p8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62" name="Google Shape;8362;p8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63" name="Google Shape;8363;p88"/>
            <p:cNvGrpSpPr/>
            <p:nvPr/>
          </p:nvGrpSpPr>
          <p:grpSpPr>
            <a:xfrm>
              <a:off x="1348050" y="3372825"/>
              <a:ext cx="1720425" cy="1005900"/>
              <a:chOff x="1348050" y="3372825"/>
              <a:chExt cx="1720425" cy="1005900"/>
            </a:xfrm>
          </p:grpSpPr>
          <p:sp>
            <p:nvSpPr>
              <p:cNvPr id="8364" name="Google Shape;8364;p8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65" name="Google Shape;8365;p8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66" name="Google Shape;8366;p8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67" name="Google Shape;8367;p8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68" name="Google Shape;8368;p8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69" name="Google Shape;8369;p88"/>
            <p:cNvGrpSpPr/>
            <p:nvPr/>
          </p:nvGrpSpPr>
          <p:grpSpPr>
            <a:xfrm>
              <a:off x="1455707" y="3731058"/>
              <a:ext cx="1491150" cy="417657"/>
              <a:chOff x="1455707" y="3731058"/>
              <a:chExt cx="1491150" cy="417657"/>
            </a:xfrm>
          </p:grpSpPr>
          <p:grpSp>
            <p:nvGrpSpPr>
              <p:cNvPr id="8370" name="Google Shape;8370;p88"/>
              <p:cNvGrpSpPr/>
              <p:nvPr/>
            </p:nvGrpSpPr>
            <p:grpSpPr>
              <a:xfrm>
                <a:off x="1472938" y="3745828"/>
                <a:ext cx="72126" cy="53788"/>
                <a:chOff x="1472938" y="3745828"/>
                <a:chExt cx="72126" cy="53788"/>
              </a:xfrm>
            </p:grpSpPr>
            <p:sp>
              <p:nvSpPr>
                <p:cNvPr id="8371" name="Google Shape;8371;p8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88"/>
              <p:cNvGrpSpPr/>
              <p:nvPr/>
            </p:nvGrpSpPr>
            <p:grpSpPr>
              <a:xfrm>
                <a:off x="1819181" y="4089633"/>
                <a:ext cx="72126" cy="53788"/>
                <a:chOff x="1819181" y="4089633"/>
                <a:chExt cx="72126" cy="53788"/>
              </a:xfrm>
            </p:grpSpPr>
            <p:sp>
              <p:nvSpPr>
                <p:cNvPr id="8374" name="Google Shape;8374;p8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88"/>
              <p:cNvGrpSpPr/>
              <p:nvPr/>
            </p:nvGrpSpPr>
            <p:grpSpPr>
              <a:xfrm>
                <a:off x="1455707" y="4084171"/>
                <a:ext cx="64321" cy="64544"/>
                <a:chOff x="1455707" y="4084171"/>
                <a:chExt cx="64321" cy="64544"/>
              </a:xfrm>
            </p:grpSpPr>
            <p:sp>
              <p:nvSpPr>
                <p:cNvPr id="8377" name="Google Shape;8377;p8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88"/>
              <p:cNvGrpSpPr/>
              <p:nvPr/>
            </p:nvGrpSpPr>
            <p:grpSpPr>
              <a:xfrm>
                <a:off x="1818610" y="3731058"/>
                <a:ext cx="64321" cy="64544"/>
                <a:chOff x="1818610" y="3731058"/>
                <a:chExt cx="64321" cy="64544"/>
              </a:xfrm>
            </p:grpSpPr>
            <p:sp>
              <p:nvSpPr>
                <p:cNvPr id="8380" name="Google Shape;8380;p8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88"/>
              <p:cNvGrpSpPr/>
              <p:nvPr/>
            </p:nvGrpSpPr>
            <p:grpSpPr>
              <a:xfrm>
                <a:off x="2172491" y="4089633"/>
                <a:ext cx="72126" cy="53788"/>
                <a:chOff x="2172491" y="4089633"/>
                <a:chExt cx="72126" cy="53788"/>
              </a:xfrm>
            </p:grpSpPr>
            <p:sp>
              <p:nvSpPr>
                <p:cNvPr id="8383" name="Google Shape;8383;p8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8"/>
              <p:cNvGrpSpPr/>
              <p:nvPr/>
            </p:nvGrpSpPr>
            <p:grpSpPr>
              <a:xfrm>
                <a:off x="2171920" y="3731058"/>
                <a:ext cx="64321" cy="64544"/>
                <a:chOff x="2171920" y="3731058"/>
                <a:chExt cx="64321" cy="64544"/>
              </a:xfrm>
            </p:grpSpPr>
            <p:sp>
              <p:nvSpPr>
                <p:cNvPr id="8386" name="Google Shape;8386;p8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8"/>
              <p:cNvGrpSpPr/>
              <p:nvPr/>
            </p:nvGrpSpPr>
            <p:grpSpPr>
              <a:xfrm>
                <a:off x="2874730" y="3745828"/>
                <a:ext cx="72126" cy="53788"/>
                <a:chOff x="2874730" y="3745828"/>
                <a:chExt cx="72126" cy="53788"/>
              </a:xfrm>
            </p:grpSpPr>
            <p:sp>
              <p:nvSpPr>
                <p:cNvPr id="8389" name="Google Shape;8389;p8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88"/>
              <p:cNvGrpSpPr/>
              <p:nvPr/>
            </p:nvGrpSpPr>
            <p:grpSpPr>
              <a:xfrm>
                <a:off x="2878589" y="4081481"/>
                <a:ext cx="64321" cy="64544"/>
                <a:chOff x="2878589" y="4081481"/>
                <a:chExt cx="64321" cy="64544"/>
              </a:xfrm>
            </p:grpSpPr>
            <p:sp>
              <p:nvSpPr>
                <p:cNvPr id="8392" name="Google Shape;8392;p8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88"/>
              <p:cNvGrpSpPr/>
              <p:nvPr/>
            </p:nvGrpSpPr>
            <p:grpSpPr>
              <a:xfrm>
                <a:off x="2525796" y="4089633"/>
                <a:ext cx="72126" cy="53788"/>
                <a:chOff x="2525796" y="4089633"/>
                <a:chExt cx="72126" cy="53788"/>
              </a:xfrm>
            </p:grpSpPr>
            <p:sp>
              <p:nvSpPr>
                <p:cNvPr id="8395" name="Google Shape;8395;p8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8"/>
              <p:cNvGrpSpPr/>
              <p:nvPr/>
            </p:nvGrpSpPr>
            <p:grpSpPr>
              <a:xfrm>
                <a:off x="2525225" y="3731058"/>
                <a:ext cx="64321" cy="64544"/>
                <a:chOff x="2525225" y="3731058"/>
                <a:chExt cx="64321" cy="64544"/>
              </a:xfrm>
            </p:grpSpPr>
            <p:sp>
              <p:nvSpPr>
                <p:cNvPr id="8398" name="Google Shape;8398;p8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403"/>
        <p:cNvGrpSpPr/>
        <p:nvPr/>
      </p:nvGrpSpPr>
      <p:grpSpPr>
        <a:xfrm>
          <a:off x="0" y="0"/>
          <a:ext cx="0" cy="0"/>
          <a:chOff x="0" y="0"/>
          <a:chExt cx="0" cy="0"/>
        </a:xfrm>
      </p:grpSpPr>
      <p:grpSp>
        <p:nvGrpSpPr>
          <p:cNvPr id="8404" name="Google Shape;8404;p89"/>
          <p:cNvGrpSpPr/>
          <p:nvPr/>
        </p:nvGrpSpPr>
        <p:grpSpPr>
          <a:xfrm>
            <a:off x="732428" y="1171356"/>
            <a:ext cx="845921" cy="690752"/>
            <a:chOff x="732428" y="1198513"/>
            <a:chExt cx="845921" cy="690752"/>
          </a:xfrm>
        </p:grpSpPr>
        <p:grpSp>
          <p:nvGrpSpPr>
            <p:cNvPr id="8405" name="Google Shape;8405;p89"/>
            <p:cNvGrpSpPr/>
            <p:nvPr/>
          </p:nvGrpSpPr>
          <p:grpSpPr>
            <a:xfrm>
              <a:off x="823030" y="1198513"/>
              <a:ext cx="755319" cy="690752"/>
              <a:chOff x="823030" y="1198513"/>
              <a:chExt cx="755319" cy="690752"/>
            </a:xfrm>
          </p:grpSpPr>
          <p:sp>
            <p:nvSpPr>
              <p:cNvPr id="8406" name="Google Shape;8406;p8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9"/>
            <p:cNvGrpSpPr/>
            <p:nvPr/>
          </p:nvGrpSpPr>
          <p:grpSpPr>
            <a:xfrm>
              <a:off x="732428" y="1239937"/>
              <a:ext cx="739912" cy="607886"/>
              <a:chOff x="732428" y="1239937"/>
              <a:chExt cx="739912" cy="607886"/>
            </a:xfrm>
          </p:grpSpPr>
          <p:sp>
            <p:nvSpPr>
              <p:cNvPr id="8409" name="Google Shape;8409;p8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9"/>
            <p:cNvGrpSpPr/>
            <p:nvPr/>
          </p:nvGrpSpPr>
          <p:grpSpPr>
            <a:xfrm>
              <a:off x="732428" y="1277018"/>
              <a:ext cx="702832" cy="533758"/>
              <a:chOff x="732428" y="1277018"/>
              <a:chExt cx="702832" cy="533758"/>
            </a:xfrm>
          </p:grpSpPr>
          <p:sp>
            <p:nvSpPr>
              <p:cNvPr id="8412" name="Google Shape;8412;p8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9"/>
            <p:cNvGrpSpPr/>
            <p:nvPr/>
          </p:nvGrpSpPr>
          <p:grpSpPr>
            <a:xfrm>
              <a:off x="931170" y="1306653"/>
              <a:ext cx="647179" cy="474455"/>
              <a:chOff x="931170" y="1306653"/>
              <a:chExt cx="647179" cy="474455"/>
            </a:xfrm>
          </p:grpSpPr>
          <p:sp>
            <p:nvSpPr>
              <p:cNvPr id="8415" name="Google Shape;8415;p8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7" name="Google Shape;8417;p8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9"/>
          <p:cNvGrpSpPr/>
          <p:nvPr/>
        </p:nvGrpSpPr>
        <p:grpSpPr>
          <a:xfrm>
            <a:off x="3964037" y="1171363"/>
            <a:ext cx="634656" cy="699982"/>
            <a:chOff x="5985650" y="2860025"/>
            <a:chExt cx="1396075" cy="1539775"/>
          </a:xfrm>
        </p:grpSpPr>
        <p:sp>
          <p:nvSpPr>
            <p:cNvPr id="8419" name="Google Shape;8419;p8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9"/>
          <p:cNvGrpSpPr/>
          <p:nvPr/>
        </p:nvGrpSpPr>
        <p:grpSpPr>
          <a:xfrm>
            <a:off x="4719687" y="1171356"/>
            <a:ext cx="725845" cy="699975"/>
            <a:chOff x="4249973" y="1201875"/>
            <a:chExt cx="1958568" cy="1888762"/>
          </a:xfrm>
        </p:grpSpPr>
        <p:sp>
          <p:nvSpPr>
            <p:cNvPr id="8452" name="Google Shape;8452;p8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3" name="Google Shape;8453;p89"/>
            <p:cNvGrpSpPr/>
            <p:nvPr/>
          </p:nvGrpSpPr>
          <p:grpSpPr>
            <a:xfrm>
              <a:off x="5853086" y="1789142"/>
              <a:ext cx="355454" cy="1048099"/>
              <a:chOff x="5576108" y="2016725"/>
              <a:chExt cx="565200" cy="1666560"/>
            </a:xfrm>
          </p:grpSpPr>
          <p:sp>
            <p:nvSpPr>
              <p:cNvPr id="8454" name="Google Shape;8454;p8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5" name="Google Shape;8455;p8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89"/>
            <p:cNvGrpSpPr/>
            <p:nvPr/>
          </p:nvGrpSpPr>
          <p:grpSpPr>
            <a:xfrm>
              <a:off x="4869455" y="2691676"/>
              <a:ext cx="1013897" cy="398961"/>
              <a:chOff x="4012057" y="3451825"/>
              <a:chExt cx="1612175" cy="634379"/>
            </a:xfrm>
          </p:grpSpPr>
          <p:sp>
            <p:nvSpPr>
              <p:cNvPr id="8457" name="Google Shape;8457;p8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8" name="Google Shape;8458;p8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9"/>
            <p:cNvGrpSpPr/>
            <p:nvPr/>
          </p:nvGrpSpPr>
          <p:grpSpPr>
            <a:xfrm>
              <a:off x="4276937" y="2155961"/>
              <a:ext cx="651965" cy="891358"/>
              <a:chOff x="3069908" y="2599997"/>
              <a:chExt cx="1036675" cy="1417328"/>
            </a:xfrm>
          </p:grpSpPr>
          <p:sp>
            <p:nvSpPr>
              <p:cNvPr id="8460" name="Google Shape;8460;p8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1" name="Google Shape;8461;p8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89"/>
            <p:cNvGrpSpPr/>
            <p:nvPr/>
          </p:nvGrpSpPr>
          <p:grpSpPr>
            <a:xfrm>
              <a:off x="5054918" y="1201875"/>
              <a:ext cx="999548" cy="602711"/>
              <a:chOff x="4306958" y="1082925"/>
              <a:chExt cx="1589359" cy="958358"/>
            </a:xfrm>
          </p:grpSpPr>
          <p:sp>
            <p:nvSpPr>
              <p:cNvPr id="8463" name="Google Shape;8463;p8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4" name="Google Shape;8464;p8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89"/>
            <p:cNvGrpSpPr/>
            <p:nvPr/>
          </p:nvGrpSpPr>
          <p:grpSpPr>
            <a:xfrm>
              <a:off x="4249973" y="1303451"/>
              <a:ext cx="799317" cy="841334"/>
              <a:chOff x="3027033" y="1244439"/>
              <a:chExt cx="1270977" cy="1337786"/>
            </a:xfrm>
          </p:grpSpPr>
          <p:sp>
            <p:nvSpPr>
              <p:cNvPr id="8466" name="Google Shape;8466;p8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7" name="Google Shape;8467;p8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89"/>
          <p:cNvGrpSpPr/>
          <p:nvPr/>
        </p:nvGrpSpPr>
        <p:grpSpPr>
          <a:xfrm>
            <a:off x="4072551" y="2058137"/>
            <a:ext cx="750769" cy="683784"/>
            <a:chOff x="4204684" y="2104422"/>
            <a:chExt cx="699822" cy="637382"/>
          </a:xfrm>
        </p:grpSpPr>
        <p:grpSp>
          <p:nvGrpSpPr>
            <p:cNvPr id="8469" name="Google Shape;8469;p89"/>
            <p:cNvGrpSpPr/>
            <p:nvPr/>
          </p:nvGrpSpPr>
          <p:grpSpPr>
            <a:xfrm>
              <a:off x="4204684" y="2430067"/>
              <a:ext cx="342957" cy="311738"/>
              <a:chOff x="4204684" y="2430067"/>
              <a:chExt cx="342957" cy="311738"/>
            </a:xfrm>
          </p:grpSpPr>
          <p:sp>
            <p:nvSpPr>
              <p:cNvPr id="8470" name="Google Shape;8470;p8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9"/>
            <p:cNvGrpSpPr/>
            <p:nvPr/>
          </p:nvGrpSpPr>
          <p:grpSpPr>
            <a:xfrm>
              <a:off x="4561586" y="2430067"/>
              <a:ext cx="342920" cy="311738"/>
              <a:chOff x="4561586" y="2430067"/>
              <a:chExt cx="342920" cy="311738"/>
            </a:xfrm>
          </p:grpSpPr>
          <p:sp>
            <p:nvSpPr>
              <p:cNvPr id="8473" name="Google Shape;8473;p8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89"/>
            <p:cNvGrpSpPr/>
            <p:nvPr/>
          </p:nvGrpSpPr>
          <p:grpSpPr>
            <a:xfrm>
              <a:off x="4561586" y="2104422"/>
              <a:ext cx="342920" cy="311738"/>
              <a:chOff x="4561586" y="2104422"/>
              <a:chExt cx="342920" cy="311738"/>
            </a:xfrm>
          </p:grpSpPr>
          <p:sp>
            <p:nvSpPr>
              <p:cNvPr id="8476" name="Google Shape;8476;p8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9"/>
            <p:cNvGrpSpPr/>
            <p:nvPr/>
          </p:nvGrpSpPr>
          <p:grpSpPr>
            <a:xfrm>
              <a:off x="4204684" y="2104422"/>
              <a:ext cx="342957" cy="311664"/>
              <a:chOff x="4204684" y="2104422"/>
              <a:chExt cx="342957" cy="311664"/>
            </a:xfrm>
          </p:grpSpPr>
          <p:sp>
            <p:nvSpPr>
              <p:cNvPr id="8479" name="Google Shape;8479;p8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1" name="Google Shape;8481;p89"/>
          <p:cNvGrpSpPr/>
          <p:nvPr/>
        </p:nvGrpSpPr>
        <p:grpSpPr>
          <a:xfrm>
            <a:off x="5536984" y="1171351"/>
            <a:ext cx="660591" cy="688867"/>
            <a:chOff x="5830645" y="1267368"/>
            <a:chExt cx="530340" cy="553040"/>
          </a:xfrm>
        </p:grpSpPr>
        <p:sp>
          <p:nvSpPr>
            <p:cNvPr id="8482" name="Google Shape;8482;p8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3" name="Google Shape;8483;p89"/>
            <p:cNvGrpSpPr/>
            <p:nvPr/>
          </p:nvGrpSpPr>
          <p:grpSpPr>
            <a:xfrm>
              <a:off x="5830645" y="1267368"/>
              <a:ext cx="259743" cy="269909"/>
              <a:chOff x="5830645" y="1267368"/>
              <a:chExt cx="259743" cy="269909"/>
            </a:xfrm>
          </p:grpSpPr>
          <p:sp>
            <p:nvSpPr>
              <p:cNvPr id="8484" name="Google Shape;8484;p8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9"/>
            <p:cNvGrpSpPr/>
            <p:nvPr/>
          </p:nvGrpSpPr>
          <p:grpSpPr>
            <a:xfrm>
              <a:off x="6101293" y="1267368"/>
              <a:ext cx="259692" cy="269909"/>
              <a:chOff x="6101293" y="1267368"/>
              <a:chExt cx="259692" cy="269909"/>
            </a:xfrm>
          </p:grpSpPr>
          <p:sp>
            <p:nvSpPr>
              <p:cNvPr id="8487" name="Google Shape;8487;p8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9"/>
            <p:cNvGrpSpPr/>
            <p:nvPr/>
          </p:nvGrpSpPr>
          <p:grpSpPr>
            <a:xfrm>
              <a:off x="5830645" y="1550500"/>
              <a:ext cx="259692" cy="269909"/>
              <a:chOff x="5830645" y="1550500"/>
              <a:chExt cx="259692" cy="269909"/>
            </a:xfrm>
          </p:grpSpPr>
          <p:sp>
            <p:nvSpPr>
              <p:cNvPr id="8490" name="Google Shape;8490;p8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89"/>
            <p:cNvGrpSpPr/>
            <p:nvPr/>
          </p:nvGrpSpPr>
          <p:grpSpPr>
            <a:xfrm>
              <a:off x="6101293" y="1550500"/>
              <a:ext cx="259692" cy="269909"/>
              <a:chOff x="6101293" y="1550500"/>
              <a:chExt cx="259692" cy="269909"/>
            </a:xfrm>
          </p:grpSpPr>
          <p:sp>
            <p:nvSpPr>
              <p:cNvPr id="8493" name="Google Shape;8493;p8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5" name="Google Shape;8495;p89"/>
          <p:cNvGrpSpPr/>
          <p:nvPr/>
        </p:nvGrpSpPr>
        <p:grpSpPr>
          <a:xfrm>
            <a:off x="739138" y="2061810"/>
            <a:ext cx="697154" cy="679574"/>
            <a:chOff x="2679875" y="2361475"/>
            <a:chExt cx="780425" cy="760575"/>
          </a:xfrm>
        </p:grpSpPr>
        <p:sp>
          <p:nvSpPr>
            <p:cNvPr id="8496" name="Google Shape;8496;p8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89"/>
          <p:cNvGrpSpPr/>
          <p:nvPr/>
        </p:nvGrpSpPr>
        <p:grpSpPr>
          <a:xfrm>
            <a:off x="3138297" y="1171402"/>
            <a:ext cx="735829" cy="684547"/>
            <a:chOff x="3351965" y="1148808"/>
            <a:chExt cx="750770" cy="698375"/>
          </a:xfrm>
        </p:grpSpPr>
        <p:grpSp>
          <p:nvGrpSpPr>
            <p:cNvPr id="8503" name="Google Shape;8503;p89"/>
            <p:cNvGrpSpPr/>
            <p:nvPr/>
          </p:nvGrpSpPr>
          <p:grpSpPr>
            <a:xfrm>
              <a:off x="3586796" y="1148808"/>
              <a:ext cx="294857" cy="286830"/>
              <a:chOff x="3750225" y="1774000"/>
              <a:chExt cx="149575" cy="145525"/>
            </a:xfrm>
          </p:grpSpPr>
          <p:sp>
            <p:nvSpPr>
              <p:cNvPr id="8504" name="Google Shape;8504;p8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9"/>
            <p:cNvGrpSpPr/>
            <p:nvPr/>
          </p:nvGrpSpPr>
          <p:grpSpPr>
            <a:xfrm>
              <a:off x="3779245" y="1375768"/>
              <a:ext cx="323490" cy="286978"/>
              <a:chOff x="3847850" y="1889150"/>
              <a:chExt cx="164100" cy="145600"/>
            </a:xfrm>
          </p:grpSpPr>
          <p:sp>
            <p:nvSpPr>
              <p:cNvPr id="8507" name="Google Shape;8507;p8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89"/>
            <p:cNvGrpSpPr/>
            <p:nvPr/>
          </p:nvGrpSpPr>
          <p:grpSpPr>
            <a:xfrm>
              <a:off x="3351965" y="1330435"/>
              <a:ext cx="295449" cy="285401"/>
              <a:chOff x="3631100" y="1866150"/>
              <a:chExt cx="149875" cy="144800"/>
            </a:xfrm>
          </p:grpSpPr>
          <p:sp>
            <p:nvSpPr>
              <p:cNvPr id="8510" name="Google Shape;8510;p8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9"/>
            <p:cNvGrpSpPr/>
            <p:nvPr/>
          </p:nvGrpSpPr>
          <p:grpSpPr>
            <a:xfrm>
              <a:off x="3548208" y="1560352"/>
              <a:ext cx="294808" cy="286830"/>
              <a:chOff x="3730650" y="1982800"/>
              <a:chExt cx="149550" cy="145525"/>
            </a:xfrm>
          </p:grpSpPr>
          <p:sp>
            <p:nvSpPr>
              <p:cNvPr id="8513" name="Google Shape;8513;p8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5" name="Google Shape;8515;p89"/>
          <p:cNvGrpSpPr/>
          <p:nvPr/>
        </p:nvGrpSpPr>
        <p:grpSpPr>
          <a:xfrm>
            <a:off x="7639949" y="1171356"/>
            <a:ext cx="804565" cy="677795"/>
            <a:chOff x="7636443" y="1204988"/>
            <a:chExt cx="804565" cy="677795"/>
          </a:xfrm>
        </p:grpSpPr>
        <p:grpSp>
          <p:nvGrpSpPr>
            <p:cNvPr id="8516" name="Google Shape;8516;p89"/>
            <p:cNvGrpSpPr/>
            <p:nvPr/>
          </p:nvGrpSpPr>
          <p:grpSpPr>
            <a:xfrm>
              <a:off x="7636443" y="1509705"/>
              <a:ext cx="804565" cy="373078"/>
              <a:chOff x="7636443" y="1509705"/>
              <a:chExt cx="804565" cy="373078"/>
            </a:xfrm>
          </p:grpSpPr>
          <p:sp>
            <p:nvSpPr>
              <p:cNvPr id="8517" name="Google Shape;8517;p8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9"/>
            <p:cNvGrpSpPr/>
            <p:nvPr/>
          </p:nvGrpSpPr>
          <p:grpSpPr>
            <a:xfrm>
              <a:off x="7636443" y="1408133"/>
              <a:ext cx="804565" cy="373078"/>
              <a:chOff x="7636443" y="1408133"/>
              <a:chExt cx="804565" cy="373078"/>
            </a:xfrm>
          </p:grpSpPr>
          <p:sp>
            <p:nvSpPr>
              <p:cNvPr id="8520" name="Google Shape;8520;p8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89"/>
            <p:cNvGrpSpPr/>
            <p:nvPr/>
          </p:nvGrpSpPr>
          <p:grpSpPr>
            <a:xfrm>
              <a:off x="7636443" y="1306560"/>
              <a:ext cx="804565" cy="373078"/>
              <a:chOff x="7636443" y="1306560"/>
              <a:chExt cx="804565" cy="373078"/>
            </a:xfrm>
          </p:grpSpPr>
          <p:sp>
            <p:nvSpPr>
              <p:cNvPr id="8523" name="Google Shape;8523;p8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9"/>
            <p:cNvGrpSpPr/>
            <p:nvPr/>
          </p:nvGrpSpPr>
          <p:grpSpPr>
            <a:xfrm>
              <a:off x="7636443" y="1204988"/>
              <a:ext cx="804565" cy="373078"/>
              <a:chOff x="7636443" y="1204988"/>
              <a:chExt cx="804565" cy="373078"/>
            </a:xfrm>
          </p:grpSpPr>
          <p:sp>
            <p:nvSpPr>
              <p:cNvPr id="8526" name="Google Shape;8526;p8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8" name="Google Shape;8528;p89"/>
          <p:cNvGrpSpPr/>
          <p:nvPr/>
        </p:nvGrpSpPr>
        <p:grpSpPr>
          <a:xfrm>
            <a:off x="4978796" y="2078771"/>
            <a:ext cx="661339" cy="661188"/>
            <a:chOff x="3990000" y="975400"/>
            <a:chExt cx="3934200" cy="3933300"/>
          </a:xfrm>
        </p:grpSpPr>
        <p:sp>
          <p:nvSpPr>
            <p:cNvPr id="8529" name="Google Shape;8529;p8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89"/>
          <p:cNvGrpSpPr/>
          <p:nvPr/>
        </p:nvGrpSpPr>
        <p:grpSpPr>
          <a:xfrm>
            <a:off x="6622444" y="2057409"/>
            <a:ext cx="868881" cy="684241"/>
            <a:chOff x="6598259" y="2078634"/>
            <a:chExt cx="868881" cy="684241"/>
          </a:xfrm>
        </p:grpSpPr>
        <p:sp>
          <p:nvSpPr>
            <p:cNvPr id="8534" name="Google Shape;8534;p8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89"/>
            <p:cNvGrpSpPr/>
            <p:nvPr/>
          </p:nvGrpSpPr>
          <p:grpSpPr>
            <a:xfrm>
              <a:off x="6808175" y="2078634"/>
              <a:ext cx="452229" cy="684241"/>
              <a:chOff x="6808175" y="2078634"/>
              <a:chExt cx="452229" cy="684241"/>
            </a:xfrm>
          </p:grpSpPr>
          <p:sp>
            <p:nvSpPr>
              <p:cNvPr id="8541" name="Google Shape;8541;p8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7" name="Google Shape;8547;p89"/>
              <p:cNvGrpSpPr/>
              <p:nvPr/>
            </p:nvGrpSpPr>
            <p:grpSpPr>
              <a:xfrm>
                <a:off x="6821586" y="2078634"/>
                <a:ext cx="426871" cy="684241"/>
                <a:chOff x="6821586" y="2078634"/>
                <a:chExt cx="426871" cy="684241"/>
              </a:xfrm>
            </p:grpSpPr>
            <p:grpSp>
              <p:nvGrpSpPr>
                <p:cNvPr id="8548" name="Google Shape;8548;p89"/>
                <p:cNvGrpSpPr/>
                <p:nvPr/>
              </p:nvGrpSpPr>
              <p:grpSpPr>
                <a:xfrm>
                  <a:off x="6821586" y="2078634"/>
                  <a:ext cx="426871" cy="684241"/>
                  <a:chOff x="6821586" y="2078634"/>
                  <a:chExt cx="426871" cy="684241"/>
                </a:xfrm>
              </p:grpSpPr>
              <p:sp>
                <p:nvSpPr>
                  <p:cNvPr id="8549" name="Google Shape;8549;p8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8" name="Google Shape;8568;p8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74" name="Google Shape;8574;p89"/>
          <p:cNvGrpSpPr/>
          <p:nvPr/>
        </p:nvGrpSpPr>
        <p:grpSpPr>
          <a:xfrm>
            <a:off x="5795610" y="2063018"/>
            <a:ext cx="671358" cy="671358"/>
            <a:chOff x="6535625" y="760425"/>
            <a:chExt cx="1665900" cy="1665900"/>
          </a:xfrm>
        </p:grpSpPr>
        <p:sp>
          <p:nvSpPr>
            <p:cNvPr id="8575" name="Google Shape;8575;p8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9"/>
          <p:cNvGrpSpPr/>
          <p:nvPr/>
        </p:nvGrpSpPr>
        <p:grpSpPr>
          <a:xfrm>
            <a:off x="732427" y="3731418"/>
            <a:ext cx="1340789" cy="640830"/>
            <a:chOff x="238125" y="1151100"/>
            <a:chExt cx="7139450" cy="3412300"/>
          </a:xfrm>
        </p:grpSpPr>
        <p:sp>
          <p:nvSpPr>
            <p:cNvPr id="8580" name="Google Shape;8580;p8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9"/>
          <p:cNvGrpSpPr/>
          <p:nvPr/>
        </p:nvGrpSpPr>
        <p:grpSpPr>
          <a:xfrm>
            <a:off x="5599650" y="2934699"/>
            <a:ext cx="985357" cy="585764"/>
            <a:chOff x="5145061" y="2881789"/>
            <a:chExt cx="1107641" cy="658458"/>
          </a:xfrm>
        </p:grpSpPr>
        <p:grpSp>
          <p:nvGrpSpPr>
            <p:cNvPr id="8593" name="Google Shape;8593;p89"/>
            <p:cNvGrpSpPr/>
            <p:nvPr/>
          </p:nvGrpSpPr>
          <p:grpSpPr>
            <a:xfrm>
              <a:off x="5722989" y="3244587"/>
              <a:ext cx="529713" cy="295659"/>
              <a:chOff x="5722989" y="3244587"/>
              <a:chExt cx="529713" cy="295659"/>
            </a:xfrm>
          </p:grpSpPr>
          <p:sp>
            <p:nvSpPr>
              <p:cNvPr id="8594" name="Google Shape;8594;p8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95" name="Google Shape;8595;p8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96" name="Google Shape;8596;p89"/>
            <p:cNvGrpSpPr/>
            <p:nvPr/>
          </p:nvGrpSpPr>
          <p:grpSpPr>
            <a:xfrm>
              <a:off x="5145061" y="3244587"/>
              <a:ext cx="536807" cy="295659"/>
              <a:chOff x="5145061" y="3244587"/>
              <a:chExt cx="536807" cy="295659"/>
            </a:xfrm>
          </p:grpSpPr>
          <p:sp>
            <p:nvSpPr>
              <p:cNvPr id="8597" name="Google Shape;8597;p8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98" name="Google Shape;8598;p8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99" name="Google Shape;8599;p89"/>
            <p:cNvGrpSpPr/>
            <p:nvPr/>
          </p:nvGrpSpPr>
          <p:grpSpPr>
            <a:xfrm>
              <a:off x="5341327" y="2898245"/>
              <a:ext cx="532309" cy="614891"/>
              <a:chOff x="5341327" y="2898245"/>
              <a:chExt cx="532309" cy="614891"/>
            </a:xfrm>
          </p:grpSpPr>
          <p:sp>
            <p:nvSpPr>
              <p:cNvPr id="8600" name="Google Shape;8600;p8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1" name="Google Shape;8601;p8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02" name="Google Shape;8602;p89"/>
            <p:cNvGrpSpPr/>
            <p:nvPr/>
          </p:nvGrpSpPr>
          <p:grpSpPr>
            <a:xfrm>
              <a:off x="5532290" y="2881789"/>
              <a:ext cx="620516" cy="305456"/>
              <a:chOff x="5532290" y="2881789"/>
              <a:chExt cx="620516" cy="305456"/>
            </a:xfrm>
          </p:grpSpPr>
          <p:sp>
            <p:nvSpPr>
              <p:cNvPr id="8603" name="Google Shape;8603;p8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4" name="Google Shape;8604;p8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05" name="Google Shape;8605;p89"/>
          <p:cNvGrpSpPr/>
          <p:nvPr/>
        </p:nvGrpSpPr>
        <p:grpSpPr>
          <a:xfrm>
            <a:off x="8178573" y="3726757"/>
            <a:ext cx="269068" cy="645491"/>
            <a:chOff x="7026852" y="3311869"/>
            <a:chExt cx="434331" cy="1041954"/>
          </a:xfrm>
        </p:grpSpPr>
        <p:sp>
          <p:nvSpPr>
            <p:cNvPr id="8606" name="Google Shape;8606;p8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9"/>
          <p:cNvGrpSpPr/>
          <p:nvPr/>
        </p:nvGrpSpPr>
        <p:grpSpPr>
          <a:xfrm>
            <a:off x="6195154" y="3765995"/>
            <a:ext cx="293882" cy="293836"/>
            <a:chOff x="4873519" y="3311869"/>
            <a:chExt cx="499374" cy="499296"/>
          </a:xfrm>
        </p:grpSpPr>
        <p:sp>
          <p:nvSpPr>
            <p:cNvPr id="8610" name="Google Shape;8610;p8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89"/>
          <p:cNvGrpSpPr/>
          <p:nvPr/>
        </p:nvGrpSpPr>
        <p:grpSpPr>
          <a:xfrm>
            <a:off x="6195154" y="4078366"/>
            <a:ext cx="293882" cy="293882"/>
            <a:chOff x="4873519" y="3875839"/>
            <a:chExt cx="499374" cy="499374"/>
          </a:xfrm>
        </p:grpSpPr>
        <p:sp>
          <p:nvSpPr>
            <p:cNvPr id="8613" name="Google Shape;8613;p8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9"/>
          <p:cNvGrpSpPr/>
          <p:nvPr/>
        </p:nvGrpSpPr>
        <p:grpSpPr>
          <a:xfrm>
            <a:off x="2425681" y="2050319"/>
            <a:ext cx="698104" cy="698208"/>
            <a:chOff x="2565073" y="2075876"/>
            <a:chExt cx="672482" cy="672518"/>
          </a:xfrm>
        </p:grpSpPr>
        <p:sp>
          <p:nvSpPr>
            <p:cNvPr id="8616" name="Google Shape;8616;p8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9"/>
          <p:cNvGrpSpPr/>
          <p:nvPr/>
        </p:nvGrpSpPr>
        <p:grpSpPr>
          <a:xfrm>
            <a:off x="5649092" y="3734919"/>
            <a:ext cx="438354" cy="637329"/>
            <a:chOff x="1697726" y="3244179"/>
            <a:chExt cx="788124" cy="1146069"/>
          </a:xfrm>
        </p:grpSpPr>
        <p:sp>
          <p:nvSpPr>
            <p:cNvPr id="8623" name="Google Shape;8623;p8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5" name="Google Shape;8625;p8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89"/>
          <p:cNvGrpSpPr/>
          <p:nvPr/>
        </p:nvGrpSpPr>
        <p:grpSpPr>
          <a:xfrm>
            <a:off x="7650306" y="2063282"/>
            <a:ext cx="799565" cy="670282"/>
            <a:chOff x="7617850" y="2063282"/>
            <a:chExt cx="799565" cy="670282"/>
          </a:xfrm>
        </p:grpSpPr>
        <p:cxnSp>
          <p:nvCxnSpPr>
            <p:cNvPr id="8627" name="Google Shape;8627;p8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28" name="Google Shape;8628;p8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29" name="Google Shape;8629;p8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0" name="Google Shape;8630;p8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1" name="Google Shape;8631;p8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32" name="Google Shape;8632;p8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33" name="Google Shape;8633;p89"/>
            <p:cNvGrpSpPr/>
            <p:nvPr/>
          </p:nvGrpSpPr>
          <p:grpSpPr>
            <a:xfrm>
              <a:off x="7734309" y="2063282"/>
              <a:ext cx="570957" cy="620095"/>
              <a:chOff x="7734309" y="2063282"/>
              <a:chExt cx="570957" cy="620095"/>
            </a:xfrm>
          </p:grpSpPr>
          <p:grpSp>
            <p:nvGrpSpPr>
              <p:cNvPr id="8634" name="Google Shape;8634;p89"/>
              <p:cNvGrpSpPr/>
              <p:nvPr/>
            </p:nvGrpSpPr>
            <p:grpSpPr>
              <a:xfrm>
                <a:off x="8031573" y="2063282"/>
                <a:ext cx="273693" cy="620095"/>
                <a:chOff x="8031573" y="2063282"/>
                <a:chExt cx="273693" cy="620095"/>
              </a:xfrm>
            </p:grpSpPr>
            <p:sp>
              <p:nvSpPr>
                <p:cNvPr id="8635" name="Google Shape;8635;p8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89"/>
              <p:cNvGrpSpPr/>
              <p:nvPr/>
            </p:nvGrpSpPr>
            <p:grpSpPr>
              <a:xfrm flipH="1">
                <a:off x="7734309" y="2063282"/>
                <a:ext cx="273693" cy="620095"/>
                <a:chOff x="8031573" y="2063282"/>
                <a:chExt cx="273693" cy="620095"/>
              </a:xfrm>
            </p:grpSpPr>
            <p:sp>
              <p:nvSpPr>
                <p:cNvPr id="8640" name="Google Shape;8640;p8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44" name="Google Shape;8644;p8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89"/>
          <p:cNvGrpSpPr/>
          <p:nvPr/>
        </p:nvGrpSpPr>
        <p:grpSpPr>
          <a:xfrm>
            <a:off x="7836913" y="2916765"/>
            <a:ext cx="602567" cy="601884"/>
            <a:chOff x="1186975" y="238125"/>
            <a:chExt cx="5244275" cy="5238325"/>
          </a:xfrm>
        </p:grpSpPr>
        <p:sp>
          <p:nvSpPr>
            <p:cNvPr id="8647" name="Google Shape;8647;p8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9"/>
          <p:cNvGrpSpPr/>
          <p:nvPr/>
        </p:nvGrpSpPr>
        <p:grpSpPr>
          <a:xfrm>
            <a:off x="3279650" y="2056249"/>
            <a:ext cx="651848" cy="687338"/>
            <a:chOff x="3400515" y="2056248"/>
            <a:chExt cx="698134" cy="735987"/>
          </a:xfrm>
        </p:grpSpPr>
        <p:grpSp>
          <p:nvGrpSpPr>
            <p:cNvPr id="8652" name="Google Shape;8652;p89"/>
            <p:cNvGrpSpPr/>
            <p:nvPr/>
          </p:nvGrpSpPr>
          <p:grpSpPr>
            <a:xfrm>
              <a:off x="3400515" y="2283913"/>
              <a:ext cx="312919" cy="219900"/>
              <a:chOff x="3400515" y="2283913"/>
              <a:chExt cx="312919" cy="219900"/>
            </a:xfrm>
          </p:grpSpPr>
          <p:sp>
            <p:nvSpPr>
              <p:cNvPr id="8653" name="Google Shape;8653;p8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54" name="Google Shape;8654;p8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655" name="Google Shape;8655;p89"/>
            <p:cNvGrpSpPr/>
            <p:nvPr/>
          </p:nvGrpSpPr>
          <p:grpSpPr>
            <a:xfrm>
              <a:off x="3547823" y="2461089"/>
              <a:ext cx="219900" cy="331146"/>
              <a:chOff x="3547823" y="2461089"/>
              <a:chExt cx="219900" cy="331146"/>
            </a:xfrm>
          </p:grpSpPr>
          <p:sp>
            <p:nvSpPr>
              <p:cNvPr id="8656" name="Google Shape;8656;p8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57" name="Google Shape;8657;p8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658" name="Google Shape;8658;p89"/>
            <p:cNvGrpSpPr/>
            <p:nvPr/>
          </p:nvGrpSpPr>
          <p:grpSpPr>
            <a:xfrm>
              <a:off x="3734138" y="2461089"/>
              <a:ext cx="219900" cy="331146"/>
              <a:chOff x="3734138" y="2461089"/>
              <a:chExt cx="219900" cy="331146"/>
            </a:xfrm>
          </p:grpSpPr>
          <p:sp>
            <p:nvSpPr>
              <p:cNvPr id="8659" name="Google Shape;8659;p8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60" name="Google Shape;8660;p8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661" name="Google Shape;8661;p89"/>
            <p:cNvGrpSpPr/>
            <p:nvPr/>
          </p:nvGrpSpPr>
          <p:grpSpPr>
            <a:xfrm>
              <a:off x="3787560" y="2281742"/>
              <a:ext cx="311089" cy="219900"/>
              <a:chOff x="3787560" y="2281742"/>
              <a:chExt cx="311089" cy="219900"/>
            </a:xfrm>
          </p:grpSpPr>
          <p:sp>
            <p:nvSpPr>
              <p:cNvPr id="8662" name="Google Shape;8662;p8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63" name="Google Shape;8663;p8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664" name="Google Shape;8664;p89"/>
            <p:cNvGrpSpPr/>
            <p:nvPr/>
          </p:nvGrpSpPr>
          <p:grpSpPr>
            <a:xfrm>
              <a:off x="3637290" y="2056248"/>
              <a:ext cx="219900" cy="330736"/>
              <a:chOff x="3637290" y="2056248"/>
              <a:chExt cx="219900" cy="330736"/>
            </a:xfrm>
          </p:grpSpPr>
          <p:sp>
            <p:nvSpPr>
              <p:cNvPr id="8665" name="Google Shape;8665;p8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66" name="Google Shape;8666;p8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667" name="Google Shape;8667;p89"/>
          <p:cNvGrpSpPr/>
          <p:nvPr/>
        </p:nvGrpSpPr>
        <p:grpSpPr>
          <a:xfrm>
            <a:off x="2571356" y="2926255"/>
            <a:ext cx="1268144" cy="592394"/>
            <a:chOff x="238125" y="1188750"/>
            <a:chExt cx="7140450" cy="3335550"/>
          </a:xfrm>
        </p:grpSpPr>
        <p:sp>
          <p:nvSpPr>
            <p:cNvPr id="8668" name="Google Shape;8668;p8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89"/>
          <p:cNvGrpSpPr/>
          <p:nvPr/>
        </p:nvGrpSpPr>
        <p:grpSpPr>
          <a:xfrm>
            <a:off x="6679257" y="2928410"/>
            <a:ext cx="1053944" cy="590147"/>
            <a:chOff x="238125" y="1335475"/>
            <a:chExt cx="5418735" cy="3034175"/>
          </a:xfrm>
        </p:grpSpPr>
        <p:sp>
          <p:nvSpPr>
            <p:cNvPr id="8674" name="Google Shape;8674;p8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9"/>
          <p:cNvGrpSpPr/>
          <p:nvPr/>
        </p:nvGrpSpPr>
        <p:grpSpPr>
          <a:xfrm>
            <a:off x="4110066" y="3733309"/>
            <a:ext cx="1268207" cy="638939"/>
            <a:chOff x="3967651" y="3645904"/>
            <a:chExt cx="1479304" cy="745292"/>
          </a:xfrm>
        </p:grpSpPr>
        <p:grpSp>
          <p:nvGrpSpPr>
            <p:cNvPr id="8678" name="Google Shape;8678;p89"/>
            <p:cNvGrpSpPr/>
            <p:nvPr/>
          </p:nvGrpSpPr>
          <p:grpSpPr>
            <a:xfrm>
              <a:off x="3967651" y="4009026"/>
              <a:ext cx="1479304" cy="382170"/>
              <a:chOff x="3967651" y="4009026"/>
              <a:chExt cx="1479304" cy="382170"/>
            </a:xfrm>
          </p:grpSpPr>
          <p:grpSp>
            <p:nvGrpSpPr>
              <p:cNvPr id="8679" name="Google Shape;8679;p89"/>
              <p:cNvGrpSpPr/>
              <p:nvPr/>
            </p:nvGrpSpPr>
            <p:grpSpPr>
              <a:xfrm>
                <a:off x="4892216" y="4195630"/>
                <a:ext cx="554739" cy="195566"/>
                <a:chOff x="3604375" y="4892160"/>
                <a:chExt cx="1651500" cy="582215"/>
              </a:xfrm>
            </p:grpSpPr>
            <p:sp>
              <p:nvSpPr>
                <p:cNvPr id="8680" name="Google Shape;8680;p8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89"/>
              <p:cNvGrpSpPr/>
              <p:nvPr/>
            </p:nvGrpSpPr>
            <p:grpSpPr>
              <a:xfrm>
                <a:off x="3967651" y="4146303"/>
                <a:ext cx="579402" cy="244893"/>
                <a:chOff x="851875" y="4745310"/>
                <a:chExt cx="1724925" cy="729065"/>
              </a:xfrm>
            </p:grpSpPr>
            <p:sp>
              <p:nvSpPr>
                <p:cNvPr id="8683" name="Google Shape;8683;p8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89"/>
              <p:cNvGrpSpPr/>
              <p:nvPr/>
            </p:nvGrpSpPr>
            <p:grpSpPr>
              <a:xfrm>
                <a:off x="4460753" y="4009026"/>
                <a:ext cx="493110" cy="382170"/>
                <a:chOff x="2319875" y="4336625"/>
                <a:chExt cx="1468025" cy="1137750"/>
              </a:xfrm>
            </p:grpSpPr>
            <p:sp>
              <p:nvSpPr>
                <p:cNvPr id="8686" name="Google Shape;8686;p8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8" name="Google Shape;8688;p89"/>
            <p:cNvGrpSpPr/>
            <p:nvPr/>
          </p:nvGrpSpPr>
          <p:grpSpPr>
            <a:xfrm>
              <a:off x="4479443" y="3645904"/>
              <a:ext cx="455965" cy="388789"/>
              <a:chOff x="2957425" y="238100"/>
              <a:chExt cx="1910200" cy="1628775"/>
            </a:xfrm>
          </p:grpSpPr>
          <p:sp>
            <p:nvSpPr>
              <p:cNvPr id="8689" name="Google Shape;8689;p8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9" name="Google Shape;8699;p89"/>
          <p:cNvGrpSpPr/>
          <p:nvPr/>
        </p:nvGrpSpPr>
        <p:grpSpPr>
          <a:xfrm>
            <a:off x="2496179" y="3734510"/>
            <a:ext cx="1243128" cy="637739"/>
            <a:chOff x="2496310" y="3693351"/>
            <a:chExt cx="1342906" cy="688926"/>
          </a:xfrm>
        </p:grpSpPr>
        <p:grpSp>
          <p:nvGrpSpPr>
            <p:cNvPr id="8700" name="Google Shape;8700;p89"/>
            <p:cNvGrpSpPr/>
            <p:nvPr/>
          </p:nvGrpSpPr>
          <p:grpSpPr>
            <a:xfrm>
              <a:off x="2496310" y="3693351"/>
              <a:ext cx="1342906" cy="688875"/>
              <a:chOff x="2496310" y="3693351"/>
              <a:chExt cx="1342906" cy="688875"/>
            </a:xfrm>
          </p:grpSpPr>
          <p:sp>
            <p:nvSpPr>
              <p:cNvPr id="8701" name="Google Shape;8701;p8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7" name="Google Shape;8707;p89"/>
              <p:cNvCxnSpPr>
                <a:stCxn id="870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708" name="Google Shape;8708;p89"/>
              <p:cNvCxnSpPr>
                <a:stCxn id="870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709" name="Google Shape;8709;p89"/>
              <p:cNvCxnSpPr>
                <a:stCxn id="870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10" name="Google Shape;8710;p89"/>
              <p:cNvCxnSpPr>
                <a:stCxn id="870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11" name="Google Shape;8711;p89"/>
              <p:cNvCxnSpPr>
                <a:stCxn id="870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12" name="Google Shape;8712;p89"/>
            <p:cNvGrpSpPr/>
            <p:nvPr/>
          </p:nvGrpSpPr>
          <p:grpSpPr>
            <a:xfrm>
              <a:off x="2675275" y="3930557"/>
              <a:ext cx="1003306" cy="451719"/>
              <a:chOff x="2675275" y="4174282"/>
              <a:chExt cx="1003306" cy="451719"/>
            </a:xfrm>
          </p:grpSpPr>
          <p:sp>
            <p:nvSpPr>
              <p:cNvPr id="8713" name="Google Shape;8713;p8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6" name="Google Shape;8716;p89"/>
          <p:cNvGrpSpPr/>
          <p:nvPr/>
        </p:nvGrpSpPr>
        <p:grpSpPr>
          <a:xfrm>
            <a:off x="1669850" y="1171356"/>
            <a:ext cx="574511" cy="874709"/>
            <a:chOff x="1715404" y="1112080"/>
            <a:chExt cx="642270" cy="977984"/>
          </a:xfrm>
        </p:grpSpPr>
        <p:grpSp>
          <p:nvGrpSpPr>
            <p:cNvPr id="8717" name="Google Shape;8717;p89"/>
            <p:cNvGrpSpPr/>
            <p:nvPr/>
          </p:nvGrpSpPr>
          <p:grpSpPr>
            <a:xfrm>
              <a:off x="1715404" y="1112080"/>
              <a:ext cx="642270" cy="977984"/>
              <a:chOff x="1715404" y="1112080"/>
              <a:chExt cx="642270" cy="977984"/>
            </a:xfrm>
          </p:grpSpPr>
          <p:sp>
            <p:nvSpPr>
              <p:cNvPr id="8718" name="Google Shape;8718;p8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89"/>
            <p:cNvGrpSpPr/>
            <p:nvPr/>
          </p:nvGrpSpPr>
          <p:grpSpPr>
            <a:xfrm>
              <a:off x="1768927" y="1165603"/>
              <a:ext cx="535225" cy="851367"/>
              <a:chOff x="1768927" y="1165603"/>
              <a:chExt cx="535225" cy="851367"/>
            </a:xfrm>
          </p:grpSpPr>
          <p:sp>
            <p:nvSpPr>
              <p:cNvPr id="8721" name="Google Shape;8721;p8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89"/>
            <p:cNvGrpSpPr/>
            <p:nvPr/>
          </p:nvGrpSpPr>
          <p:grpSpPr>
            <a:xfrm>
              <a:off x="1822449" y="1219125"/>
              <a:ext cx="428180" cy="718859"/>
              <a:chOff x="1822449" y="1219125"/>
              <a:chExt cx="428180" cy="718859"/>
            </a:xfrm>
          </p:grpSpPr>
          <p:sp>
            <p:nvSpPr>
              <p:cNvPr id="8724" name="Google Shape;8724;p8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9"/>
            <p:cNvGrpSpPr/>
            <p:nvPr/>
          </p:nvGrpSpPr>
          <p:grpSpPr>
            <a:xfrm>
              <a:off x="1875972" y="1272648"/>
              <a:ext cx="321135" cy="586939"/>
              <a:chOff x="1875972" y="1272648"/>
              <a:chExt cx="321135" cy="586939"/>
            </a:xfrm>
          </p:grpSpPr>
          <p:sp>
            <p:nvSpPr>
              <p:cNvPr id="8727" name="Google Shape;8727;p8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9" name="Google Shape;8729;p89"/>
          <p:cNvGrpSpPr/>
          <p:nvPr/>
        </p:nvGrpSpPr>
        <p:grpSpPr>
          <a:xfrm>
            <a:off x="7777011" y="3728078"/>
            <a:ext cx="293855" cy="644170"/>
            <a:chOff x="241025" y="3151575"/>
            <a:chExt cx="293855" cy="644170"/>
          </a:xfrm>
        </p:grpSpPr>
        <p:sp>
          <p:nvSpPr>
            <p:cNvPr id="8730" name="Google Shape;8730;p8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9"/>
          <p:cNvGrpSpPr/>
          <p:nvPr/>
        </p:nvGrpSpPr>
        <p:grpSpPr>
          <a:xfrm>
            <a:off x="724994" y="2928078"/>
            <a:ext cx="1779649" cy="591620"/>
            <a:chOff x="246070" y="1983375"/>
            <a:chExt cx="1855347" cy="616849"/>
          </a:xfrm>
        </p:grpSpPr>
        <p:sp>
          <p:nvSpPr>
            <p:cNvPr id="8733" name="Google Shape;8733;p8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9"/>
          <p:cNvGrpSpPr/>
          <p:nvPr/>
        </p:nvGrpSpPr>
        <p:grpSpPr>
          <a:xfrm>
            <a:off x="2335861" y="1171356"/>
            <a:ext cx="711055" cy="745993"/>
            <a:chOff x="2496269" y="1171698"/>
            <a:chExt cx="761953" cy="799392"/>
          </a:xfrm>
        </p:grpSpPr>
        <p:grpSp>
          <p:nvGrpSpPr>
            <p:cNvPr id="8743" name="Google Shape;8743;p89"/>
            <p:cNvGrpSpPr/>
            <p:nvPr/>
          </p:nvGrpSpPr>
          <p:grpSpPr>
            <a:xfrm>
              <a:off x="2496269" y="1171698"/>
              <a:ext cx="761953" cy="723022"/>
              <a:chOff x="2496269" y="1171698"/>
              <a:chExt cx="761953" cy="723022"/>
            </a:xfrm>
          </p:grpSpPr>
          <p:sp>
            <p:nvSpPr>
              <p:cNvPr id="8744" name="Google Shape;8744;p8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6" name="Google Shape;8746;p89"/>
              <p:cNvGrpSpPr/>
              <p:nvPr/>
            </p:nvGrpSpPr>
            <p:grpSpPr>
              <a:xfrm>
                <a:off x="2496269" y="1171698"/>
                <a:ext cx="761953" cy="723022"/>
                <a:chOff x="2496269" y="1120652"/>
                <a:chExt cx="761953" cy="723022"/>
              </a:xfrm>
            </p:grpSpPr>
            <p:grpSp>
              <p:nvGrpSpPr>
                <p:cNvPr id="8747" name="Google Shape;8747;p89"/>
                <p:cNvGrpSpPr/>
                <p:nvPr/>
              </p:nvGrpSpPr>
              <p:grpSpPr>
                <a:xfrm>
                  <a:off x="2496269" y="1120652"/>
                  <a:ext cx="761953" cy="723022"/>
                  <a:chOff x="2496269" y="1120652"/>
                  <a:chExt cx="761953" cy="723022"/>
                </a:xfrm>
              </p:grpSpPr>
              <p:grpSp>
                <p:nvGrpSpPr>
                  <p:cNvPr id="8748" name="Google Shape;8748;p89"/>
                  <p:cNvGrpSpPr/>
                  <p:nvPr/>
                </p:nvGrpSpPr>
                <p:grpSpPr>
                  <a:xfrm>
                    <a:off x="2496269" y="1304589"/>
                    <a:ext cx="407089" cy="305057"/>
                    <a:chOff x="2496269" y="1304589"/>
                    <a:chExt cx="407089" cy="305057"/>
                  </a:xfrm>
                </p:grpSpPr>
                <p:sp>
                  <p:nvSpPr>
                    <p:cNvPr id="8749" name="Google Shape;8749;p8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9"/>
                  <p:cNvGrpSpPr/>
                  <p:nvPr/>
                </p:nvGrpSpPr>
                <p:grpSpPr>
                  <a:xfrm>
                    <a:off x="2586468" y="1493376"/>
                    <a:ext cx="358850" cy="349656"/>
                    <a:chOff x="2586468" y="1493376"/>
                    <a:chExt cx="358850" cy="349656"/>
                  </a:xfrm>
                </p:grpSpPr>
                <p:sp>
                  <p:nvSpPr>
                    <p:cNvPr id="8752" name="Google Shape;8752;p8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9"/>
                  <p:cNvGrpSpPr/>
                  <p:nvPr/>
                </p:nvGrpSpPr>
                <p:grpSpPr>
                  <a:xfrm>
                    <a:off x="2807939" y="1494024"/>
                    <a:ext cx="358857" cy="349650"/>
                    <a:chOff x="2807939" y="1494024"/>
                    <a:chExt cx="358857" cy="349650"/>
                  </a:xfrm>
                </p:grpSpPr>
                <p:sp>
                  <p:nvSpPr>
                    <p:cNvPr id="8755" name="Google Shape;8755;p8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9"/>
                  <p:cNvGrpSpPr/>
                  <p:nvPr/>
                </p:nvGrpSpPr>
                <p:grpSpPr>
                  <a:xfrm>
                    <a:off x="2851133" y="1305635"/>
                    <a:ext cx="407089" cy="305057"/>
                    <a:chOff x="2851133" y="1305635"/>
                    <a:chExt cx="407089" cy="305057"/>
                  </a:xfrm>
                </p:grpSpPr>
                <p:sp>
                  <p:nvSpPr>
                    <p:cNvPr id="8758" name="Google Shape;8758;p8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9"/>
                  <p:cNvGrpSpPr/>
                  <p:nvPr/>
                </p:nvGrpSpPr>
                <p:grpSpPr>
                  <a:xfrm>
                    <a:off x="2727495" y="1120652"/>
                    <a:ext cx="300271" cy="396358"/>
                    <a:chOff x="2727495" y="1120652"/>
                    <a:chExt cx="300271" cy="396358"/>
                  </a:xfrm>
                </p:grpSpPr>
                <p:sp>
                  <p:nvSpPr>
                    <p:cNvPr id="8761" name="Google Shape;8761;p8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3" name="Google Shape;8763;p89"/>
                <p:cNvGrpSpPr/>
                <p:nvPr/>
              </p:nvGrpSpPr>
              <p:grpSpPr>
                <a:xfrm>
                  <a:off x="2722305" y="1350460"/>
                  <a:ext cx="308357" cy="308344"/>
                  <a:chOff x="2722305" y="1350460"/>
                  <a:chExt cx="308357" cy="308344"/>
                </a:xfrm>
              </p:grpSpPr>
              <p:sp>
                <p:nvSpPr>
                  <p:cNvPr id="8764" name="Google Shape;8764;p8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5" name="Google Shape;8765;p89"/>
                  <p:cNvGrpSpPr/>
                  <p:nvPr/>
                </p:nvGrpSpPr>
                <p:grpSpPr>
                  <a:xfrm>
                    <a:off x="2725064" y="1364529"/>
                    <a:ext cx="297954" cy="280182"/>
                    <a:chOff x="2725064" y="1364529"/>
                    <a:chExt cx="297954" cy="280182"/>
                  </a:xfrm>
                </p:grpSpPr>
                <p:sp>
                  <p:nvSpPr>
                    <p:cNvPr id="8766" name="Google Shape;8766;p8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771" name="Google Shape;8771;p8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89"/>
          <p:cNvGrpSpPr/>
          <p:nvPr/>
        </p:nvGrpSpPr>
        <p:grpSpPr>
          <a:xfrm>
            <a:off x="3924561" y="2927462"/>
            <a:ext cx="1569144" cy="591015"/>
            <a:chOff x="3820100" y="3023049"/>
            <a:chExt cx="1303926" cy="491162"/>
          </a:xfrm>
        </p:grpSpPr>
        <p:grpSp>
          <p:nvGrpSpPr>
            <p:cNvPr id="8777" name="Google Shape;8777;p89"/>
            <p:cNvGrpSpPr/>
            <p:nvPr/>
          </p:nvGrpSpPr>
          <p:grpSpPr>
            <a:xfrm>
              <a:off x="3820100" y="3023072"/>
              <a:ext cx="1303926" cy="491139"/>
              <a:chOff x="3820100" y="3023072"/>
              <a:chExt cx="1303926" cy="491139"/>
            </a:xfrm>
          </p:grpSpPr>
          <p:sp>
            <p:nvSpPr>
              <p:cNvPr id="8778" name="Google Shape;8778;p8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9"/>
            <p:cNvGrpSpPr/>
            <p:nvPr/>
          </p:nvGrpSpPr>
          <p:grpSpPr>
            <a:xfrm>
              <a:off x="4132439" y="3023645"/>
              <a:ext cx="393633" cy="177096"/>
              <a:chOff x="4132439" y="3023645"/>
              <a:chExt cx="393633" cy="177096"/>
            </a:xfrm>
          </p:grpSpPr>
          <p:sp>
            <p:nvSpPr>
              <p:cNvPr id="8781" name="Google Shape;8781;p8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9"/>
            <p:cNvGrpSpPr/>
            <p:nvPr/>
          </p:nvGrpSpPr>
          <p:grpSpPr>
            <a:xfrm>
              <a:off x="3921811" y="3023049"/>
              <a:ext cx="1002397" cy="388943"/>
              <a:chOff x="3921811" y="3023049"/>
              <a:chExt cx="1002397" cy="388943"/>
            </a:xfrm>
          </p:grpSpPr>
          <p:sp>
            <p:nvSpPr>
              <p:cNvPr id="8784" name="Google Shape;8784;p8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89"/>
            <p:cNvGrpSpPr/>
            <p:nvPr/>
          </p:nvGrpSpPr>
          <p:grpSpPr>
            <a:xfrm>
              <a:off x="4023645" y="3023049"/>
              <a:ext cx="683032" cy="286722"/>
              <a:chOff x="4023645" y="3023049"/>
              <a:chExt cx="683032" cy="286722"/>
            </a:xfrm>
          </p:grpSpPr>
          <p:sp>
            <p:nvSpPr>
              <p:cNvPr id="8787" name="Google Shape;8787;p8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9" name="Google Shape;8789;p89"/>
          <p:cNvGrpSpPr/>
          <p:nvPr/>
        </p:nvGrpSpPr>
        <p:grpSpPr>
          <a:xfrm>
            <a:off x="1556683" y="2054307"/>
            <a:ext cx="713522" cy="688025"/>
            <a:chOff x="1706078" y="2092648"/>
            <a:chExt cx="660913" cy="637296"/>
          </a:xfrm>
        </p:grpSpPr>
        <p:sp>
          <p:nvSpPr>
            <p:cNvPr id="8790" name="Google Shape;8790;p8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1" name="Google Shape;8791;p89"/>
            <p:cNvGrpSpPr/>
            <p:nvPr/>
          </p:nvGrpSpPr>
          <p:grpSpPr>
            <a:xfrm>
              <a:off x="1706078" y="2092648"/>
              <a:ext cx="660913" cy="575241"/>
              <a:chOff x="1706078" y="2092648"/>
              <a:chExt cx="660913" cy="575241"/>
            </a:xfrm>
          </p:grpSpPr>
          <p:sp>
            <p:nvSpPr>
              <p:cNvPr id="8792" name="Google Shape;8792;p8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89"/>
          <p:cNvGrpSpPr/>
          <p:nvPr/>
        </p:nvGrpSpPr>
        <p:grpSpPr>
          <a:xfrm>
            <a:off x="6318542" y="1171856"/>
            <a:ext cx="1317459" cy="684168"/>
            <a:chOff x="238125" y="999450"/>
            <a:chExt cx="7140700" cy="3708225"/>
          </a:xfrm>
        </p:grpSpPr>
        <p:sp>
          <p:nvSpPr>
            <p:cNvPr id="8796" name="Google Shape;8796;p8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808"/>
        <p:cNvGrpSpPr/>
        <p:nvPr/>
      </p:nvGrpSpPr>
      <p:grpSpPr>
        <a:xfrm>
          <a:off x="0" y="0"/>
          <a:ext cx="0" cy="0"/>
          <a:chOff x="0" y="0"/>
          <a:chExt cx="0" cy="0"/>
        </a:xfrm>
      </p:grpSpPr>
      <p:grpSp>
        <p:nvGrpSpPr>
          <p:cNvPr id="8809" name="Google Shape;8809;p90"/>
          <p:cNvGrpSpPr/>
          <p:nvPr/>
        </p:nvGrpSpPr>
        <p:grpSpPr>
          <a:xfrm>
            <a:off x="729238" y="1179665"/>
            <a:ext cx="1636117" cy="1526144"/>
            <a:chOff x="729238" y="1179665"/>
            <a:chExt cx="1636117" cy="1526144"/>
          </a:xfrm>
        </p:grpSpPr>
        <p:grpSp>
          <p:nvGrpSpPr>
            <p:cNvPr id="8810" name="Google Shape;8810;p90"/>
            <p:cNvGrpSpPr/>
            <p:nvPr/>
          </p:nvGrpSpPr>
          <p:grpSpPr>
            <a:xfrm>
              <a:off x="729238" y="1179665"/>
              <a:ext cx="80700" cy="1526144"/>
              <a:chOff x="729238" y="1179665"/>
              <a:chExt cx="80700" cy="1526144"/>
            </a:xfrm>
          </p:grpSpPr>
          <p:sp>
            <p:nvSpPr>
              <p:cNvPr id="8811" name="Google Shape;8811;p9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9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9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9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9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9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90"/>
            <p:cNvGrpSpPr/>
            <p:nvPr/>
          </p:nvGrpSpPr>
          <p:grpSpPr>
            <a:xfrm>
              <a:off x="903098" y="1179665"/>
              <a:ext cx="80700" cy="1526144"/>
              <a:chOff x="903098" y="1179665"/>
              <a:chExt cx="80700" cy="1526144"/>
            </a:xfrm>
          </p:grpSpPr>
          <p:sp>
            <p:nvSpPr>
              <p:cNvPr id="8822" name="Google Shape;8822;p9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9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9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9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9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9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90"/>
            <p:cNvGrpSpPr/>
            <p:nvPr/>
          </p:nvGrpSpPr>
          <p:grpSpPr>
            <a:xfrm>
              <a:off x="1076958" y="1179665"/>
              <a:ext cx="80700" cy="1526144"/>
              <a:chOff x="1076958" y="1179665"/>
              <a:chExt cx="80700" cy="1526144"/>
            </a:xfrm>
          </p:grpSpPr>
          <p:sp>
            <p:nvSpPr>
              <p:cNvPr id="8833" name="Google Shape;8833;p9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9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90"/>
            <p:cNvGrpSpPr/>
            <p:nvPr/>
          </p:nvGrpSpPr>
          <p:grpSpPr>
            <a:xfrm>
              <a:off x="1247707" y="1179665"/>
              <a:ext cx="80700" cy="1526144"/>
              <a:chOff x="1247707" y="1179665"/>
              <a:chExt cx="80700" cy="1526144"/>
            </a:xfrm>
          </p:grpSpPr>
          <p:sp>
            <p:nvSpPr>
              <p:cNvPr id="8844" name="Google Shape;8844;p9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9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9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90"/>
            <p:cNvGrpSpPr/>
            <p:nvPr/>
          </p:nvGrpSpPr>
          <p:grpSpPr>
            <a:xfrm>
              <a:off x="1421567" y="1179665"/>
              <a:ext cx="80700" cy="1526144"/>
              <a:chOff x="1421567" y="1179665"/>
              <a:chExt cx="80700" cy="1526144"/>
            </a:xfrm>
          </p:grpSpPr>
          <p:sp>
            <p:nvSpPr>
              <p:cNvPr id="8855" name="Google Shape;8855;p9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9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9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9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9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90"/>
            <p:cNvGrpSpPr/>
            <p:nvPr/>
          </p:nvGrpSpPr>
          <p:grpSpPr>
            <a:xfrm>
              <a:off x="1592327" y="1179665"/>
              <a:ext cx="80700" cy="1526144"/>
              <a:chOff x="1592327" y="1179665"/>
              <a:chExt cx="80700" cy="1526144"/>
            </a:xfrm>
          </p:grpSpPr>
          <p:sp>
            <p:nvSpPr>
              <p:cNvPr id="8866" name="Google Shape;8866;p9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9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9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9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90"/>
            <p:cNvGrpSpPr/>
            <p:nvPr/>
          </p:nvGrpSpPr>
          <p:grpSpPr>
            <a:xfrm>
              <a:off x="1766187" y="1179665"/>
              <a:ext cx="80700" cy="1526144"/>
              <a:chOff x="1766187" y="1179665"/>
              <a:chExt cx="80700" cy="1526144"/>
            </a:xfrm>
          </p:grpSpPr>
          <p:sp>
            <p:nvSpPr>
              <p:cNvPr id="8877" name="Google Shape;8877;p9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9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90"/>
            <p:cNvGrpSpPr/>
            <p:nvPr/>
          </p:nvGrpSpPr>
          <p:grpSpPr>
            <a:xfrm>
              <a:off x="1936935" y="1179665"/>
              <a:ext cx="80700" cy="1526144"/>
              <a:chOff x="1936935" y="1179665"/>
              <a:chExt cx="80700" cy="1526144"/>
            </a:xfrm>
          </p:grpSpPr>
          <p:sp>
            <p:nvSpPr>
              <p:cNvPr id="8888" name="Google Shape;8888;p9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9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9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90"/>
            <p:cNvGrpSpPr/>
            <p:nvPr/>
          </p:nvGrpSpPr>
          <p:grpSpPr>
            <a:xfrm>
              <a:off x="2110795" y="1179665"/>
              <a:ext cx="80700" cy="1526144"/>
              <a:chOff x="2110795" y="1179665"/>
              <a:chExt cx="80700" cy="1526144"/>
            </a:xfrm>
          </p:grpSpPr>
          <p:sp>
            <p:nvSpPr>
              <p:cNvPr id="8899" name="Google Shape;8899;p9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90"/>
            <p:cNvGrpSpPr/>
            <p:nvPr/>
          </p:nvGrpSpPr>
          <p:grpSpPr>
            <a:xfrm>
              <a:off x="2284655" y="1179665"/>
              <a:ext cx="80700" cy="1526144"/>
              <a:chOff x="2284655" y="1179665"/>
              <a:chExt cx="80700" cy="1526144"/>
            </a:xfrm>
          </p:grpSpPr>
          <p:sp>
            <p:nvSpPr>
              <p:cNvPr id="8910" name="Google Shape;8910;p9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0" name="Google Shape;8920;p90"/>
          <p:cNvGrpSpPr/>
          <p:nvPr/>
        </p:nvGrpSpPr>
        <p:grpSpPr>
          <a:xfrm>
            <a:off x="2623904" y="1198803"/>
            <a:ext cx="1364248" cy="1102133"/>
            <a:chOff x="2623904" y="1198803"/>
            <a:chExt cx="1364248" cy="1102133"/>
          </a:xfrm>
        </p:grpSpPr>
        <p:grpSp>
          <p:nvGrpSpPr>
            <p:cNvPr id="8921" name="Google Shape;8921;p90"/>
            <p:cNvGrpSpPr/>
            <p:nvPr/>
          </p:nvGrpSpPr>
          <p:grpSpPr>
            <a:xfrm>
              <a:off x="2623907" y="1198803"/>
              <a:ext cx="1364245" cy="273000"/>
              <a:chOff x="2623907" y="1198803"/>
              <a:chExt cx="1364245" cy="273000"/>
            </a:xfrm>
          </p:grpSpPr>
          <p:sp>
            <p:nvSpPr>
              <p:cNvPr id="8922" name="Google Shape;8922;p9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9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90"/>
            <p:cNvGrpSpPr/>
            <p:nvPr/>
          </p:nvGrpSpPr>
          <p:grpSpPr>
            <a:xfrm>
              <a:off x="2623904" y="1476964"/>
              <a:ext cx="1364245" cy="273000"/>
              <a:chOff x="2623904" y="1476964"/>
              <a:chExt cx="1364245" cy="273000"/>
            </a:xfrm>
          </p:grpSpPr>
          <p:sp>
            <p:nvSpPr>
              <p:cNvPr id="8928" name="Google Shape;8928;p9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90"/>
            <p:cNvGrpSpPr/>
            <p:nvPr/>
          </p:nvGrpSpPr>
          <p:grpSpPr>
            <a:xfrm>
              <a:off x="2623907" y="1749775"/>
              <a:ext cx="1364245" cy="273000"/>
              <a:chOff x="2623907" y="1749775"/>
              <a:chExt cx="1364245" cy="273000"/>
            </a:xfrm>
          </p:grpSpPr>
          <p:sp>
            <p:nvSpPr>
              <p:cNvPr id="8934" name="Google Shape;8934;p9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90"/>
            <p:cNvGrpSpPr/>
            <p:nvPr/>
          </p:nvGrpSpPr>
          <p:grpSpPr>
            <a:xfrm>
              <a:off x="2623904" y="2027936"/>
              <a:ext cx="1364245" cy="273000"/>
              <a:chOff x="2623904" y="2027936"/>
              <a:chExt cx="1364245" cy="273000"/>
            </a:xfrm>
          </p:grpSpPr>
          <p:sp>
            <p:nvSpPr>
              <p:cNvPr id="8940" name="Google Shape;8940;p9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5" name="Google Shape;8945;p90"/>
          <p:cNvGrpSpPr/>
          <p:nvPr/>
        </p:nvGrpSpPr>
        <p:grpSpPr>
          <a:xfrm>
            <a:off x="2613365" y="2657876"/>
            <a:ext cx="1387541" cy="159124"/>
            <a:chOff x="3200660" y="2180272"/>
            <a:chExt cx="2563824" cy="378237"/>
          </a:xfrm>
        </p:grpSpPr>
        <p:sp>
          <p:nvSpPr>
            <p:cNvPr id="8946" name="Google Shape;8946;p9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90"/>
          <p:cNvGrpSpPr/>
          <p:nvPr/>
        </p:nvGrpSpPr>
        <p:grpSpPr>
          <a:xfrm>
            <a:off x="2609890" y="2935640"/>
            <a:ext cx="1390502" cy="159625"/>
            <a:chOff x="3530150" y="2790075"/>
            <a:chExt cx="1962600" cy="225300"/>
          </a:xfrm>
        </p:grpSpPr>
        <p:sp>
          <p:nvSpPr>
            <p:cNvPr id="8965" name="Google Shape;8965;p9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90"/>
          <p:cNvGrpSpPr/>
          <p:nvPr/>
        </p:nvGrpSpPr>
        <p:grpSpPr>
          <a:xfrm>
            <a:off x="2609948" y="3213905"/>
            <a:ext cx="1411629" cy="154175"/>
            <a:chOff x="3558802" y="4011244"/>
            <a:chExt cx="1866000" cy="111600"/>
          </a:xfrm>
        </p:grpSpPr>
        <p:sp>
          <p:nvSpPr>
            <p:cNvPr id="8968" name="Google Shape;8968;p9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90"/>
          <p:cNvGrpSpPr/>
          <p:nvPr/>
        </p:nvGrpSpPr>
        <p:grpSpPr>
          <a:xfrm>
            <a:off x="2610235" y="2419475"/>
            <a:ext cx="1383503" cy="119761"/>
            <a:chOff x="3465975" y="2270258"/>
            <a:chExt cx="1986364" cy="171947"/>
          </a:xfrm>
        </p:grpSpPr>
        <p:sp>
          <p:nvSpPr>
            <p:cNvPr id="8971" name="Google Shape;8971;p9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90"/>
          <p:cNvGrpSpPr/>
          <p:nvPr/>
        </p:nvGrpSpPr>
        <p:grpSpPr>
          <a:xfrm>
            <a:off x="2621243" y="3783248"/>
            <a:ext cx="1369531" cy="195460"/>
            <a:chOff x="723300" y="4253549"/>
            <a:chExt cx="2276482" cy="324900"/>
          </a:xfrm>
        </p:grpSpPr>
        <p:sp>
          <p:nvSpPr>
            <p:cNvPr id="8980" name="Google Shape;8980;p9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90"/>
          <p:cNvGrpSpPr/>
          <p:nvPr/>
        </p:nvGrpSpPr>
        <p:grpSpPr>
          <a:xfrm>
            <a:off x="2610803" y="3484489"/>
            <a:ext cx="1389066" cy="180119"/>
            <a:chOff x="705948" y="3788465"/>
            <a:chExt cx="2308953" cy="299400"/>
          </a:xfrm>
        </p:grpSpPr>
        <p:sp>
          <p:nvSpPr>
            <p:cNvPr id="8986" name="Google Shape;8986;p9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90"/>
          <p:cNvGrpSpPr/>
          <p:nvPr/>
        </p:nvGrpSpPr>
        <p:grpSpPr>
          <a:xfrm>
            <a:off x="4207794" y="2088443"/>
            <a:ext cx="1433821" cy="191501"/>
            <a:chOff x="4273350" y="2088443"/>
            <a:chExt cx="1433821" cy="191501"/>
          </a:xfrm>
        </p:grpSpPr>
        <p:grpSp>
          <p:nvGrpSpPr>
            <p:cNvPr id="8992" name="Google Shape;8992;p90"/>
            <p:cNvGrpSpPr/>
            <p:nvPr/>
          </p:nvGrpSpPr>
          <p:grpSpPr>
            <a:xfrm>
              <a:off x="4273350" y="2088443"/>
              <a:ext cx="1433821" cy="0"/>
              <a:chOff x="5224975" y="2962250"/>
              <a:chExt cx="1544400" cy="0"/>
            </a:xfrm>
          </p:grpSpPr>
          <p:cxnSp>
            <p:nvCxnSpPr>
              <p:cNvPr id="8993" name="Google Shape;8993;p9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994" name="Google Shape;8994;p9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995" name="Google Shape;8995;p90"/>
            <p:cNvGrpSpPr/>
            <p:nvPr/>
          </p:nvGrpSpPr>
          <p:grpSpPr>
            <a:xfrm>
              <a:off x="4273350" y="2279944"/>
              <a:ext cx="1433821" cy="0"/>
              <a:chOff x="5224975" y="2962250"/>
              <a:chExt cx="1544400" cy="0"/>
            </a:xfrm>
          </p:grpSpPr>
          <p:cxnSp>
            <p:nvCxnSpPr>
              <p:cNvPr id="8996" name="Google Shape;8996;p9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997" name="Google Shape;8997;p9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998" name="Google Shape;8998;p90"/>
          <p:cNvGrpSpPr/>
          <p:nvPr/>
        </p:nvGrpSpPr>
        <p:grpSpPr>
          <a:xfrm>
            <a:off x="2658741" y="4097347"/>
            <a:ext cx="1304609" cy="294074"/>
            <a:chOff x="2658741" y="4097347"/>
            <a:chExt cx="1304609" cy="294074"/>
          </a:xfrm>
        </p:grpSpPr>
        <p:grpSp>
          <p:nvGrpSpPr>
            <p:cNvPr id="8999" name="Google Shape;8999;p90"/>
            <p:cNvGrpSpPr/>
            <p:nvPr/>
          </p:nvGrpSpPr>
          <p:grpSpPr>
            <a:xfrm>
              <a:off x="2658741" y="4097347"/>
              <a:ext cx="118572" cy="294074"/>
              <a:chOff x="3343310" y="4475555"/>
              <a:chExt cx="127717" cy="316753"/>
            </a:xfrm>
          </p:grpSpPr>
          <p:sp>
            <p:nvSpPr>
              <p:cNvPr id="9000" name="Google Shape;9000;p9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90"/>
            <p:cNvGrpSpPr/>
            <p:nvPr/>
          </p:nvGrpSpPr>
          <p:grpSpPr>
            <a:xfrm>
              <a:off x="3815519" y="4098388"/>
              <a:ext cx="147831" cy="291991"/>
              <a:chOff x="3527539" y="4476677"/>
              <a:chExt cx="159232" cy="314510"/>
            </a:xfrm>
          </p:grpSpPr>
          <p:sp>
            <p:nvSpPr>
              <p:cNvPr id="9003" name="Google Shape;9003;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90"/>
            <p:cNvGrpSpPr/>
            <p:nvPr/>
          </p:nvGrpSpPr>
          <p:grpSpPr>
            <a:xfrm>
              <a:off x="3511696" y="4098388"/>
              <a:ext cx="147831" cy="291991"/>
              <a:chOff x="3527539" y="4476677"/>
              <a:chExt cx="159232" cy="314510"/>
            </a:xfrm>
          </p:grpSpPr>
          <p:sp>
            <p:nvSpPr>
              <p:cNvPr id="9006" name="Google Shape;9006;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90"/>
            <p:cNvGrpSpPr/>
            <p:nvPr/>
          </p:nvGrpSpPr>
          <p:grpSpPr>
            <a:xfrm>
              <a:off x="3207874" y="4098388"/>
              <a:ext cx="147831" cy="291991"/>
              <a:chOff x="3527539" y="4476677"/>
              <a:chExt cx="159232" cy="314510"/>
            </a:xfrm>
          </p:grpSpPr>
          <p:sp>
            <p:nvSpPr>
              <p:cNvPr id="9009" name="Google Shape;9009;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90"/>
            <p:cNvGrpSpPr/>
            <p:nvPr/>
          </p:nvGrpSpPr>
          <p:grpSpPr>
            <a:xfrm>
              <a:off x="2933305" y="4097347"/>
              <a:ext cx="118572" cy="294074"/>
              <a:chOff x="3343310" y="4475555"/>
              <a:chExt cx="127717" cy="316753"/>
            </a:xfrm>
          </p:grpSpPr>
          <p:sp>
            <p:nvSpPr>
              <p:cNvPr id="9012" name="Google Shape;9012;p9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9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4" name="Google Shape;9014;p90"/>
          <p:cNvGrpSpPr/>
          <p:nvPr/>
        </p:nvGrpSpPr>
        <p:grpSpPr>
          <a:xfrm>
            <a:off x="4209349" y="1176041"/>
            <a:ext cx="1430711" cy="751237"/>
            <a:chOff x="5159450" y="1919950"/>
            <a:chExt cx="1541050" cy="862500"/>
          </a:xfrm>
        </p:grpSpPr>
        <p:sp>
          <p:nvSpPr>
            <p:cNvPr id="9015" name="Google Shape;9015;p9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16" name="Google Shape;9016;p90"/>
            <p:cNvGrpSpPr/>
            <p:nvPr/>
          </p:nvGrpSpPr>
          <p:grpSpPr>
            <a:xfrm>
              <a:off x="5159450" y="1919950"/>
              <a:ext cx="1541050" cy="862500"/>
              <a:chOff x="5159450" y="1919950"/>
              <a:chExt cx="1541050" cy="862500"/>
            </a:xfrm>
          </p:grpSpPr>
          <p:cxnSp>
            <p:nvCxnSpPr>
              <p:cNvPr id="9017" name="Google Shape;9017;p9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18" name="Google Shape;9018;p9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19" name="Google Shape;9019;p90"/>
          <p:cNvGrpSpPr/>
          <p:nvPr/>
        </p:nvGrpSpPr>
        <p:grpSpPr>
          <a:xfrm>
            <a:off x="4257486" y="2439811"/>
            <a:ext cx="1334436" cy="967914"/>
            <a:chOff x="4294923" y="2439811"/>
            <a:chExt cx="1334436" cy="967914"/>
          </a:xfrm>
        </p:grpSpPr>
        <p:grpSp>
          <p:nvGrpSpPr>
            <p:cNvPr id="9020" name="Google Shape;9020;p90"/>
            <p:cNvGrpSpPr/>
            <p:nvPr/>
          </p:nvGrpSpPr>
          <p:grpSpPr>
            <a:xfrm>
              <a:off x="4960455" y="2469658"/>
              <a:ext cx="668904" cy="885524"/>
              <a:chOff x="4960455" y="2469658"/>
              <a:chExt cx="668904" cy="885524"/>
            </a:xfrm>
          </p:grpSpPr>
          <p:sp>
            <p:nvSpPr>
              <p:cNvPr id="9021" name="Google Shape;9021;p9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90"/>
            <p:cNvGrpSpPr/>
            <p:nvPr/>
          </p:nvGrpSpPr>
          <p:grpSpPr>
            <a:xfrm>
              <a:off x="4294923" y="2469658"/>
              <a:ext cx="668951" cy="885524"/>
              <a:chOff x="4294923" y="2469658"/>
              <a:chExt cx="668951" cy="885524"/>
            </a:xfrm>
          </p:grpSpPr>
          <p:sp>
            <p:nvSpPr>
              <p:cNvPr id="9028" name="Google Shape;9028;p9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9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4" name="Google Shape;9034;p9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90"/>
          <p:cNvGrpSpPr/>
          <p:nvPr/>
        </p:nvGrpSpPr>
        <p:grpSpPr>
          <a:xfrm>
            <a:off x="4243690" y="3494256"/>
            <a:ext cx="1430949" cy="897289"/>
            <a:chOff x="4351371" y="3547942"/>
            <a:chExt cx="1345130" cy="843475"/>
          </a:xfrm>
        </p:grpSpPr>
        <p:grpSp>
          <p:nvGrpSpPr>
            <p:cNvPr id="9036" name="Google Shape;9036;p90"/>
            <p:cNvGrpSpPr/>
            <p:nvPr/>
          </p:nvGrpSpPr>
          <p:grpSpPr>
            <a:xfrm>
              <a:off x="4351371" y="4209917"/>
              <a:ext cx="1345130" cy="181500"/>
              <a:chOff x="4351371" y="4209917"/>
              <a:chExt cx="1345130" cy="181500"/>
            </a:xfrm>
          </p:grpSpPr>
          <p:sp>
            <p:nvSpPr>
              <p:cNvPr id="9037" name="Google Shape;9037;p9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8" name="Google Shape;9038;p9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039" name="Google Shape;9039;p90"/>
            <p:cNvGrpSpPr/>
            <p:nvPr/>
          </p:nvGrpSpPr>
          <p:grpSpPr>
            <a:xfrm>
              <a:off x="4403010" y="3985221"/>
              <a:ext cx="1109518" cy="181500"/>
              <a:chOff x="4403010" y="3985221"/>
              <a:chExt cx="1109518" cy="181500"/>
            </a:xfrm>
          </p:grpSpPr>
          <p:sp>
            <p:nvSpPr>
              <p:cNvPr id="9040" name="Google Shape;9040;p9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1" name="Google Shape;9041;p9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042" name="Google Shape;9042;p90"/>
            <p:cNvGrpSpPr/>
            <p:nvPr/>
          </p:nvGrpSpPr>
          <p:grpSpPr>
            <a:xfrm>
              <a:off x="4618704" y="3766582"/>
              <a:ext cx="807858" cy="181500"/>
              <a:chOff x="4618704" y="3766582"/>
              <a:chExt cx="807858" cy="181500"/>
            </a:xfrm>
          </p:grpSpPr>
          <p:sp>
            <p:nvSpPr>
              <p:cNvPr id="9043" name="Google Shape;9043;p9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4" name="Google Shape;9044;p9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045" name="Google Shape;9045;p90"/>
            <p:cNvGrpSpPr/>
            <p:nvPr/>
          </p:nvGrpSpPr>
          <p:grpSpPr>
            <a:xfrm>
              <a:off x="4735238" y="3547942"/>
              <a:ext cx="462839" cy="181500"/>
              <a:chOff x="4735238" y="3547942"/>
              <a:chExt cx="462839" cy="181500"/>
            </a:xfrm>
          </p:grpSpPr>
          <p:sp>
            <p:nvSpPr>
              <p:cNvPr id="9046" name="Google Shape;9046;p9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7" name="Google Shape;9047;p9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48" name="Google Shape;9048;p90"/>
          <p:cNvGrpSpPr/>
          <p:nvPr/>
        </p:nvGrpSpPr>
        <p:grpSpPr>
          <a:xfrm>
            <a:off x="7420047" y="2429580"/>
            <a:ext cx="1020955" cy="928853"/>
            <a:chOff x="926675" y="238125"/>
            <a:chExt cx="5755100" cy="5232975"/>
          </a:xfrm>
        </p:grpSpPr>
        <p:sp>
          <p:nvSpPr>
            <p:cNvPr id="9049" name="Google Shape;9049;p9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90"/>
          <p:cNvGrpSpPr/>
          <p:nvPr/>
        </p:nvGrpSpPr>
        <p:grpSpPr>
          <a:xfrm>
            <a:off x="727421" y="2828315"/>
            <a:ext cx="1695374" cy="1560837"/>
            <a:chOff x="727421" y="2828315"/>
            <a:chExt cx="1695374" cy="1560837"/>
          </a:xfrm>
        </p:grpSpPr>
        <p:grpSp>
          <p:nvGrpSpPr>
            <p:cNvPr id="9054" name="Google Shape;9054;p90"/>
            <p:cNvGrpSpPr/>
            <p:nvPr/>
          </p:nvGrpSpPr>
          <p:grpSpPr>
            <a:xfrm>
              <a:off x="727421" y="2828315"/>
              <a:ext cx="1695374" cy="1560837"/>
              <a:chOff x="734799" y="2782450"/>
              <a:chExt cx="1571100" cy="1577400"/>
            </a:xfrm>
          </p:grpSpPr>
          <p:cxnSp>
            <p:nvCxnSpPr>
              <p:cNvPr id="9055" name="Google Shape;9055;p9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56" name="Google Shape;9056;p9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57" name="Google Shape;9057;p90"/>
            <p:cNvGrpSpPr/>
            <p:nvPr/>
          </p:nvGrpSpPr>
          <p:grpSpPr>
            <a:xfrm>
              <a:off x="819108" y="2882501"/>
              <a:ext cx="1556791" cy="1426186"/>
              <a:chOff x="819108" y="2882501"/>
              <a:chExt cx="1556791" cy="1426186"/>
            </a:xfrm>
          </p:grpSpPr>
          <p:grpSp>
            <p:nvGrpSpPr>
              <p:cNvPr id="9058" name="Google Shape;9058;p90"/>
              <p:cNvGrpSpPr/>
              <p:nvPr/>
            </p:nvGrpSpPr>
            <p:grpSpPr>
              <a:xfrm>
                <a:off x="819108" y="2882501"/>
                <a:ext cx="103104" cy="1426186"/>
                <a:chOff x="4674013" y="3100904"/>
                <a:chExt cx="122758" cy="1698043"/>
              </a:xfrm>
            </p:grpSpPr>
            <p:sp>
              <p:nvSpPr>
                <p:cNvPr id="9059" name="Google Shape;9059;p9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90"/>
              <p:cNvGrpSpPr/>
              <p:nvPr/>
            </p:nvGrpSpPr>
            <p:grpSpPr>
              <a:xfrm>
                <a:off x="1062475" y="2882501"/>
                <a:ext cx="103104" cy="1426186"/>
                <a:chOff x="4940438" y="3100904"/>
                <a:chExt cx="122758" cy="1698043"/>
              </a:xfrm>
            </p:grpSpPr>
            <p:sp>
              <p:nvSpPr>
                <p:cNvPr id="9067" name="Google Shape;9067;p9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90"/>
              <p:cNvGrpSpPr/>
              <p:nvPr/>
            </p:nvGrpSpPr>
            <p:grpSpPr>
              <a:xfrm>
                <a:off x="1299324" y="2882501"/>
                <a:ext cx="103104" cy="1426186"/>
                <a:chOff x="5206863" y="3100904"/>
                <a:chExt cx="122758" cy="1698043"/>
              </a:xfrm>
            </p:grpSpPr>
            <p:sp>
              <p:nvSpPr>
                <p:cNvPr id="9075" name="Google Shape;9075;p9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90"/>
              <p:cNvGrpSpPr/>
              <p:nvPr/>
            </p:nvGrpSpPr>
            <p:grpSpPr>
              <a:xfrm>
                <a:off x="1786057" y="2882501"/>
                <a:ext cx="103104" cy="1426186"/>
                <a:chOff x="6006138" y="3143629"/>
                <a:chExt cx="122758" cy="1698043"/>
              </a:xfrm>
            </p:grpSpPr>
            <p:sp>
              <p:nvSpPr>
                <p:cNvPr id="9083" name="Google Shape;9083;p9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90"/>
              <p:cNvGrpSpPr/>
              <p:nvPr/>
            </p:nvGrpSpPr>
            <p:grpSpPr>
              <a:xfrm>
                <a:off x="2029422" y="2882501"/>
                <a:ext cx="103104" cy="1426186"/>
                <a:chOff x="6805413" y="3100904"/>
                <a:chExt cx="122758" cy="1698043"/>
              </a:xfrm>
            </p:grpSpPr>
            <p:sp>
              <p:nvSpPr>
                <p:cNvPr id="9091" name="Google Shape;9091;p9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90"/>
              <p:cNvGrpSpPr/>
              <p:nvPr/>
            </p:nvGrpSpPr>
            <p:grpSpPr>
              <a:xfrm>
                <a:off x="2272795" y="2882501"/>
                <a:ext cx="103104" cy="1426186"/>
                <a:chOff x="5206863" y="3100904"/>
                <a:chExt cx="122758" cy="1698043"/>
              </a:xfrm>
            </p:grpSpPr>
            <p:sp>
              <p:nvSpPr>
                <p:cNvPr id="9099" name="Google Shape;9099;p9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90"/>
              <p:cNvGrpSpPr/>
              <p:nvPr/>
            </p:nvGrpSpPr>
            <p:grpSpPr>
              <a:xfrm>
                <a:off x="1542694" y="2882501"/>
                <a:ext cx="103104" cy="1426186"/>
                <a:chOff x="6006138" y="3143629"/>
                <a:chExt cx="122758" cy="1698043"/>
              </a:xfrm>
            </p:grpSpPr>
            <p:sp>
              <p:nvSpPr>
                <p:cNvPr id="9107" name="Google Shape;9107;p9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14" name="Google Shape;9114;p90"/>
          <p:cNvGrpSpPr/>
          <p:nvPr/>
        </p:nvGrpSpPr>
        <p:grpSpPr>
          <a:xfrm>
            <a:off x="5683472" y="3518037"/>
            <a:ext cx="2749952" cy="870677"/>
            <a:chOff x="238125" y="1725700"/>
            <a:chExt cx="7139025" cy="2260325"/>
          </a:xfrm>
        </p:grpSpPr>
        <p:sp>
          <p:nvSpPr>
            <p:cNvPr id="9115" name="Google Shape;9115;p9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9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90"/>
          <p:cNvGrpSpPr/>
          <p:nvPr/>
        </p:nvGrpSpPr>
        <p:grpSpPr>
          <a:xfrm>
            <a:off x="5953636" y="2459783"/>
            <a:ext cx="1105452" cy="916747"/>
            <a:chOff x="5249100" y="1210600"/>
            <a:chExt cx="3502700" cy="2904775"/>
          </a:xfrm>
        </p:grpSpPr>
        <p:sp>
          <p:nvSpPr>
            <p:cNvPr id="9126" name="Google Shape;9126;p9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0" name="Google Shape;9130;p9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131" name="Google Shape;9131;p9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132" name="Google Shape;9132;p9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133" name="Google Shape;9133;p9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134" name="Google Shape;9134;p9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90"/>
          <p:cNvGrpSpPr/>
          <p:nvPr/>
        </p:nvGrpSpPr>
        <p:grpSpPr>
          <a:xfrm>
            <a:off x="7136183" y="1179201"/>
            <a:ext cx="1304650" cy="1124856"/>
            <a:chOff x="7287122" y="1165658"/>
            <a:chExt cx="1219413" cy="1051365"/>
          </a:xfrm>
        </p:grpSpPr>
        <p:grpSp>
          <p:nvGrpSpPr>
            <p:cNvPr id="9136" name="Google Shape;9136;p90"/>
            <p:cNvGrpSpPr/>
            <p:nvPr/>
          </p:nvGrpSpPr>
          <p:grpSpPr>
            <a:xfrm>
              <a:off x="7287122" y="1969723"/>
              <a:ext cx="1219413" cy="247300"/>
              <a:chOff x="7287122" y="1969723"/>
              <a:chExt cx="1219413" cy="247300"/>
            </a:xfrm>
          </p:grpSpPr>
          <p:sp>
            <p:nvSpPr>
              <p:cNvPr id="9137" name="Google Shape;9137;p9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8" name="Google Shape;9138;p90"/>
              <p:cNvGrpSpPr/>
              <p:nvPr/>
            </p:nvGrpSpPr>
            <p:grpSpPr>
              <a:xfrm>
                <a:off x="7287122" y="2063892"/>
                <a:ext cx="1151753" cy="73428"/>
                <a:chOff x="7287122" y="2063892"/>
                <a:chExt cx="1151753" cy="73428"/>
              </a:xfrm>
            </p:grpSpPr>
            <p:sp>
              <p:nvSpPr>
                <p:cNvPr id="9139" name="Google Shape;9139;p9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0" name="Google Shape;9140;p9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41" name="Google Shape;9141;p90"/>
            <p:cNvGrpSpPr/>
            <p:nvPr/>
          </p:nvGrpSpPr>
          <p:grpSpPr>
            <a:xfrm>
              <a:off x="7287122" y="1712201"/>
              <a:ext cx="1219403" cy="246767"/>
              <a:chOff x="7287122" y="1712201"/>
              <a:chExt cx="1219403" cy="246767"/>
            </a:xfrm>
          </p:grpSpPr>
          <p:sp>
            <p:nvSpPr>
              <p:cNvPr id="9142" name="Google Shape;9142;p9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90"/>
              <p:cNvGrpSpPr/>
              <p:nvPr/>
            </p:nvGrpSpPr>
            <p:grpSpPr>
              <a:xfrm>
                <a:off x="7287122" y="1842861"/>
                <a:ext cx="1005303" cy="73419"/>
                <a:chOff x="7287122" y="1842861"/>
                <a:chExt cx="1005303" cy="73419"/>
              </a:xfrm>
            </p:grpSpPr>
            <p:sp>
              <p:nvSpPr>
                <p:cNvPr id="9144" name="Google Shape;9144;p9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5" name="Google Shape;9145;p9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46" name="Google Shape;9146;p90"/>
            <p:cNvGrpSpPr/>
            <p:nvPr/>
          </p:nvGrpSpPr>
          <p:grpSpPr>
            <a:xfrm>
              <a:off x="7287122" y="1447520"/>
              <a:ext cx="1219403" cy="286667"/>
              <a:chOff x="7287122" y="1447520"/>
              <a:chExt cx="1219403" cy="286667"/>
            </a:xfrm>
          </p:grpSpPr>
          <p:sp>
            <p:nvSpPr>
              <p:cNvPr id="9147" name="Google Shape;9147;p9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8" name="Google Shape;9148;p90"/>
              <p:cNvGrpSpPr/>
              <p:nvPr/>
            </p:nvGrpSpPr>
            <p:grpSpPr>
              <a:xfrm>
                <a:off x="7287122" y="1581977"/>
                <a:ext cx="852803" cy="73428"/>
                <a:chOff x="7287122" y="1581977"/>
                <a:chExt cx="852803" cy="73428"/>
              </a:xfrm>
            </p:grpSpPr>
            <p:sp>
              <p:nvSpPr>
                <p:cNvPr id="9149" name="Google Shape;9149;p9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0" name="Google Shape;9150;p9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51" name="Google Shape;9151;p90"/>
            <p:cNvGrpSpPr/>
            <p:nvPr/>
          </p:nvGrpSpPr>
          <p:grpSpPr>
            <a:xfrm>
              <a:off x="7287122" y="1165658"/>
              <a:ext cx="1219403" cy="344253"/>
              <a:chOff x="7287122" y="1165658"/>
              <a:chExt cx="1219403" cy="344253"/>
            </a:xfrm>
          </p:grpSpPr>
          <p:sp>
            <p:nvSpPr>
              <p:cNvPr id="9152" name="Google Shape;9152;p9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3" name="Google Shape;9153;p90"/>
              <p:cNvGrpSpPr/>
              <p:nvPr/>
            </p:nvGrpSpPr>
            <p:grpSpPr>
              <a:xfrm>
                <a:off x="7287122" y="1341025"/>
                <a:ext cx="695703" cy="73419"/>
                <a:chOff x="7287122" y="1341025"/>
                <a:chExt cx="695703" cy="73419"/>
              </a:xfrm>
            </p:grpSpPr>
            <p:sp>
              <p:nvSpPr>
                <p:cNvPr id="9154" name="Google Shape;9154;p9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5" name="Google Shape;9155;p9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156" name="Google Shape;9156;p90"/>
          <p:cNvGrpSpPr/>
          <p:nvPr/>
        </p:nvGrpSpPr>
        <p:grpSpPr>
          <a:xfrm>
            <a:off x="5802676" y="1185224"/>
            <a:ext cx="1397729" cy="1098540"/>
            <a:chOff x="5900602" y="1193063"/>
            <a:chExt cx="1299851" cy="1021707"/>
          </a:xfrm>
        </p:grpSpPr>
        <p:grpSp>
          <p:nvGrpSpPr>
            <p:cNvPr id="9157" name="Google Shape;9157;p90"/>
            <p:cNvGrpSpPr/>
            <p:nvPr/>
          </p:nvGrpSpPr>
          <p:grpSpPr>
            <a:xfrm>
              <a:off x="6520337" y="1193063"/>
              <a:ext cx="341815" cy="799959"/>
              <a:chOff x="6520337" y="1193063"/>
              <a:chExt cx="341815" cy="799959"/>
            </a:xfrm>
          </p:grpSpPr>
          <p:grpSp>
            <p:nvGrpSpPr>
              <p:cNvPr id="9158" name="Google Shape;9158;p90"/>
              <p:cNvGrpSpPr/>
              <p:nvPr/>
            </p:nvGrpSpPr>
            <p:grpSpPr>
              <a:xfrm>
                <a:off x="6520337" y="1589527"/>
                <a:ext cx="213950" cy="403494"/>
                <a:chOff x="6520337" y="1589527"/>
                <a:chExt cx="213950" cy="403494"/>
              </a:xfrm>
            </p:grpSpPr>
            <p:sp>
              <p:nvSpPr>
                <p:cNvPr id="9159" name="Google Shape;9159;p9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9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90"/>
              <p:cNvGrpSpPr/>
              <p:nvPr/>
            </p:nvGrpSpPr>
            <p:grpSpPr>
              <a:xfrm>
                <a:off x="6577204" y="1193063"/>
                <a:ext cx="284947" cy="464512"/>
                <a:chOff x="6577204" y="1193063"/>
                <a:chExt cx="284947" cy="464512"/>
              </a:xfrm>
            </p:grpSpPr>
            <p:sp>
              <p:nvSpPr>
                <p:cNvPr id="9162" name="Google Shape;9162;p9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3" name="Google Shape;9163;p9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64" name="Google Shape;9164;p90"/>
            <p:cNvGrpSpPr/>
            <p:nvPr/>
          </p:nvGrpSpPr>
          <p:grpSpPr>
            <a:xfrm>
              <a:off x="6238903" y="1193063"/>
              <a:ext cx="300475" cy="900152"/>
              <a:chOff x="6238903" y="1193063"/>
              <a:chExt cx="300475" cy="900152"/>
            </a:xfrm>
          </p:grpSpPr>
          <p:grpSp>
            <p:nvGrpSpPr>
              <p:cNvPr id="9165" name="Google Shape;9165;p90"/>
              <p:cNvGrpSpPr/>
              <p:nvPr/>
            </p:nvGrpSpPr>
            <p:grpSpPr>
              <a:xfrm>
                <a:off x="6290865" y="1489315"/>
                <a:ext cx="248514" cy="603900"/>
                <a:chOff x="6290865" y="1489315"/>
                <a:chExt cx="248514" cy="603900"/>
              </a:xfrm>
            </p:grpSpPr>
            <p:sp>
              <p:nvSpPr>
                <p:cNvPr id="9166" name="Google Shape;9166;p9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90"/>
              <p:cNvGrpSpPr/>
              <p:nvPr/>
            </p:nvGrpSpPr>
            <p:grpSpPr>
              <a:xfrm>
                <a:off x="6238903" y="1193063"/>
                <a:ext cx="284947" cy="333087"/>
                <a:chOff x="6238903" y="1193063"/>
                <a:chExt cx="284947" cy="333087"/>
              </a:xfrm>
            </p:grpSpPr>
            <p:sp>
              <p:nvSpPr>
                <p:cNvPr id="9169" name="Google Shape;9169;p9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0" name="Google Shape;9170;p9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1" name="Google Shape;9171;p90"/>
            <p:cNvGrpSpPr/>
            <p:nvPr/>
          </p:nvGrpSpPr>
          <p:grpSpPr>
            <a:xfrm>
              <a:off x="5900602" y="1193063"/>
              <a:ext cx="444345" cy="1021707"/>
              <a:chOff x="5900602" y="1193063"/>
              <a:chExt cx="444345" cy="1021707"/>
            </a:xfrm>
          </p:grpSpPr>
          <p:grpSp>
            <p:nvGrpSpPr>
              <p:cNvPr id="9172" name="Google Shape;9172;p90"/>
              <p:cNvGrpSpPr/>
              <p:nvPr/>
            </p:nvGrpSpPr>
            <p:grpSpPr>
              <a:xfrm>
                <a:off x="6046501" y="1367785"/>
                <a:ext cx="298446" cy="846986"/>
                <a:chOff x="6046501" y="1367785"/>
                <a:chExt cx="298446" cy="846986"/>
              </a:xfrm>
            </p:grpSpPr>
            <p:sp>
              <p:nvSpPr>
                <p:cNvPr id="9173" name="Google Shape;9173;p9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90"/>
              <p:cNvGrpSpPr/>
              <p:nvPr/>
            </p:nvGrpSpPr>
            <p:grpSpPr>
              <a:xfrm>
                <a:off x="5900602" y="1193063"/>
                <a:ext cx="284947" cy="182312"/>
                <a:chOff x="5900602" y="1193063"/>
                <a:chExt cx="284947" cy="182312"/>
              </a:xfrm>
            </p:grpSpPr>
            <p:sp>
              <p:nvSpPr>
                <p:cNvPr id="9176" name="Google Shape;9176;p9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7" name="Google Shape;9177;p9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178" name="Google Shape;9178;p90"/>
            <p:cNvGrpSpPr/>
            <p:nvPr/>
          </p:nvGrpSpPr>
          <p:grpSpPr>
            <a:xfrm>
              <a:off x="6738300" y="1193063"/>
              <a:ext cx="462153" cy="707634"/>
              <a:chOff x="6738300" y="1193063"/>
              <a:chExt cx="462153" cy="707634"/>
            </a:xfrm>
          </p:grpSpPr>
          <p:grpSp>
            <p:nvGrpSpPr>
              <p:cNvPr id="9179" name="Google Shape;9179;p90"/>
              <p:cNvGrpSpPr/>
              <p:nvPr/>
            </p:nvGrpSpPr>
            <p:grpSpPr>
              <a:xfrm>
                <a:off x="6915505" y="1193063"/>
                <a:ext cx="284947" cy="597387"/>
                <a:chOff x="6915505" y="1193063"/>
                <a:chExt cx="284947" cy="597387"/>
              </a:xfrm>
            </p:grpSpPr>
            <p:sp>
              <p:nvSpPr>
                <p:cNvPr id="9180" name="Google Shape;9180;p9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1" name="Google Shape;9181;p9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182" name="Google Shape;9182;p90"/>
              <p:cNvGrpSpPr/>
              <p:nvPr/>
            </p:nvGrpSpPr>
            <p:grpSpPr>
              <a:xfrm>
                <a:off x="6738300" y="1684725"/>
                <a:ext cx="230066" cy="215971"/>
                <a:chOff x="6738300" y="1684725"/>
                <a:chExt cx="230066" cy="215971"/>
              </a:xfrm>
            </p:grpSpPr>
            <p:sp>
              <p:nvSpPr>
                <p:cNvPr id="9183" name="Google Shape;9183;p9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9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190" name="Google Shape;9190;p9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191" name="Google Shape;9191;p91"/>
          <p:cNvGrpSpPr/>
          <p:nvPr/>
        </p:nvGrpSpPr>
        <p:grpSpPr>
          <a:xfrm>
            <a:off x="839307" y="2318098"/>
            <a:ext cx="387992" cy="329326"/>
            <a:chOff x="839307" y="2318098"/>
            <a:chExt cx="387992" cy="329326"/>
          </a:xfrm>
        </p:grpSpPr>
        <p:sp>
          <p:nvSpPr>
            <p:cNvPr id="9192" name="Google Shape;9192;p91"/>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1"/>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1"/>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1"/>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1"/>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1"/>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1"/>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1"/>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1"/>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1"/>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91"/>
          <p:cNvGrpSpPr/>
          <p:nvPr/>
        </p:nvGrpSpPr>
        <p:grpSpPr>
          <a:xfrm>
            <a:off x="1414990" y="2289671"/>
            <a:ext cx="387073" cy="385996"/>
            <a:chOff x="1414990" y="2289671"/>
            <a:chExt cx="387073" cy="385996"/>
          </a:xfrm>
        </p:grpSpPr>
        <p:sp>
          <p:nvSpPr>
            <p:cNvPr id="9203" name="Google Shape;9203;p91"/>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1"/>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1"/>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1"/>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1"/>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1"/>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1"/>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1"/>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1"/>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1"/>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1"/>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1"/>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1"/>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91"/>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1"/>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1"/>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1"/>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1"/>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91"/>
          <p:cNvGrpSpPr/>
          <p:nvPr/>
        </p:nvGrpSpPr>
        <p:grpSpPr>
          <a:xfrm>
            <a:off x="1989911" y="2306065"/>
            <a:ext cx="387099" cy="353207"/>
            <a:chOff x="1989911" y="2306065"/>
            <a:chExt cx="387099" cy="353207"/>
          </a:xfrm>
        </p:grpSpPr>
        <p:sp>
          <p:nvSpPr>
            <p:cNvPr id="9222" name="Google Shape;9222;p91"/>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1"/>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1"/>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1"/>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1"/>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1"/>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1"/>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91"/>
          <p:cNvGrpSpPr/>
          <p:nvPr/>
        </p:nvGrpSpPr>
        <p:grpSpPr>
          <a:xfrm>
            <a:off x="2593102" y="2288778"/>
            <a:ext cx="204663" cy="363007"/>
            <a:chOff x="2593102" y="2288778"/>
            <a:chExt cx="204663" cy="363007"/>
          </a:xfrm>
        </p:grpSpPr>
        <p:sp>
          <p:nvSpPr>
            <p:cNvPr id="9230" name="Google Shape;9230;p91"/>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1"/>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1"/>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1"/>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1"/>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1"/>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1"/>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1"/>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1"/>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91"/>
          <p:cNvGrpSpPr/>
          <p:nvPr/>
        </p:nvGrpSpPr>
        <p:grpSpPr>
          <a:xfrm>
            <a:off x="2970874" y="2329763"/>
            <a:ext cx="403651" cy="305996"/>
            <a:chOff x="2970874" y="2329763"/>
            <a:chExt cx="403651" cy="305996"/>
          </a:xfrm>
        </p:grpSpPr>
        <p:sp>
          <p:nvSpPr>
            <p:cNvPr id="9240" name="Google Shape;9240;p91"/>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1"/>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1"/>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1"/>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1"/>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1"/>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1"/>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1"/>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1"/>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91"/>
          <p:cNvGrpSpPr/>
          <p:nvPr/>
        </p:nvGrpSpPr>
        <p:grpSpPr>
          <a:xfrm>
            <a:off x="3545795" y="2318755"/>
            <a:ext cx="387835" cy="327933"/>
            <a:chOff x="3545795" y="2318755"/>
            <a:chExt cx="387835" cy="327933"/>
          </a:xfrm>
        </p:grpSpPr>
        <p:sp>
          <p:nvSpPr>
            <p:cNvPr id="9250" name="Google Shape;9250;p91"/>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1"/>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1"/>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91"/>
            <p:cNvGrpSpPr/>
            <p:nvPr/>
          </p:nvGrpSpPr>
          <p:grpSpPr>
            <a:xfrm>
              <a:off x="3545795" y="2322301"/>
              <a:ext cx="387835" cy="324387"/>
              <a:chOff x="3545795" y="2322301"/>
              <a:chExt cx="387835" cy="324387"/>
            </a:xfrm>
          </p:grpSpPr>
          <p:sp>
            <p:nvSpPr>
              <p:cNvPr id="9254" name="Google Shape;9254;p91"/>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1"/>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1"/>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1"/>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1"/>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1"/>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1"/>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1" name="Google Shape;9261;p91"/>
          <p:cNvGrpSpPr/>
          <p:nvPr/>
        </p:nvGrpSpPr>
        <p:grpSpPr>
          <a:xfrm>
            <a:off x="4718468" y="2306984"/>
            <a:ext cx="364294" cy="351552"/>
            <a:chOff x="4718468" y="2306984"/>
            <a:chExt cx="364294" cy="351552"/>
          </a:xfrm>
        </p:grpSpPr>
        <p:sp>
          <p:nvSpPr>
            <p:cNvPr id="9262" name="Google Shape;9262;p91"/>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1"/>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1"/>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1"/>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1"/>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1"/>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1"/>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1"/>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1"/>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1"/>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91"/>
          <p:cNvGrpSpPr/>
          <p:nvPr/>
        </p:nvGrpSpPr>
        <p:grpSpPr>
          <a:xfrm>
            <a:off x="4147908" y="2303017"/>
            <a:ext cx="361194" cy="359355"/>
            <a:chOff x="4147908" y="2303017"/>
            <a:chExt cx="361194" cy="359355"/>
          </a:xfrm>
        </p:grpSpPr>
        <p:sp>
          <p:nvSpPr>
            <p:cNvPr id="9273" name="Google Shape;9273;p91"/>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1"/>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1"/>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1"/>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1"/>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1"/>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1"/>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1"/>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1"/>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1"/>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1"/>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1"/>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1"/>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1"/>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91"/>
          <p:cNvGrpSpPr/>
          <p:nvPr/>
        </p:nvGrpSpPr>
        <p:grpSpPr>
          <a:xfrm>
            <a:off x="5292128" y="2299891"/>
            <a:ext cx="367027" cy="365214"/>
            <a:chOff x="5292128" y="2299891"/>
            <a:chExt cx="367027" cy="365214"/>
          </a:xfrm>
        </p:grpSpPr>
        <p:sp>
          <p:nvSpPr>
            <p:cNvPr id="9288" name="Google Shape;9288;p91"/>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1"/>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1"/>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1"/>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1"/>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1"/>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91"/>
          <p:cNvGrpSpPr/>
          <p:nvPr/>
        </p:nvGrpSpPr>
        <p:grpSpPr>
          <a:xfrm>
            <a:off x="5873617" y="2309901"/>
            <a:ext cx="345720" cy="345720"/>
            <a:chOff x="5873617" y="2309901"/>
            <a:chExt cx="345720" cy="345720"/>
          </a:xfrm>
        </p:grpSpPr>
        <p:sp>
          <p:nvSpPr>
            <p:cNvPr id="9295" name="Google Shape;9295;p91"/>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1"/>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1"/>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1"/>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1"/>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1"/>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1"/>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1"/>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1"/>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1"/>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1"/>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1"/>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1"/>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1"/>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1"/>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1"/>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1"/>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1"/>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1"/>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91"/>
          <p:cNvGrpSpPr/>
          <p:nvPr/>
        </p:nvGrpSpPr>
        <p:grpSpPr>
          <a:xfrm>
            <a:off x="6863329" y="2297710"/>
            <a:ext cx="391460" cy="370127"/>
            <a:chOff x="6863329" y="2297710"/>
            <a:chExt cx="391460" cy="370127"/>
          </a:xfrm>
        </p:grpSpPr>
        <p:sp>
          <p:nvSpPr>
            <p:cNvPr id="9315" name="Google Shape;9315;p91"/>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1"/>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1"/>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1"/>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1"/>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1"/>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1"/>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1"/>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1"/>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91"/>
          <p:cNvGrpSpPr/>
          <p:nvPr/>
        </p:nvGrpSpPr>
        <p:grpSpPr>
          <a:xfrm>
            <a:off x="7421488" y="2318518"/>
            <a:ext cx="342620" cy="328459"/>
            <a:chOff x="7421488" y="2318518"/>
            <a:chExt cx="342620" cy="328459"/>
          </a:xfrm>
        </p:grpSpPr>
        <p:sp>
          <p:nvSpPr>
            <p:cNvPr id="9325" name="Google Shape;9325;p91"/>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1"/>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1"/>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1"/>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1"/>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1"/>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1"/>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91"/>
          <p:cNvGrpSpPr/>
          <p:nvPr/>
        </p:nvGrpSpPr>
        <p:grpSpPr>
          <a:xfrm>
            <a:off x="2508373" y="2779889"/>
            <a:ext cx="337523" cy="337680"/>
            <a:chOff x="2508373" y="2779889"/>
            <a:chExt cx="337523" cy="337680"/>
          </a:xfrm>
        </p:grpSpPr>
        <p:sp>
          <p:nvSpPr>
            <p:cNvPr id="9333" name="Google Shape;9333;p91"/>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1"/>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1"/>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1"/>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1"/>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1"/>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91"/>
          <p:cNvGrpSpPr/>
          <p:nvPr/>
        </p:nvGrpSpPr>
        <p:grpSpPr>
          <a:xfrm>
            <a:off x="1884401" y="4141593"/>
            <a:ext cx="410613" cy="372229"/>
            <a:chOff x="1884401" y="4141593"/>
            <a:chExt cx="410613" cy="372229"/>
          </a:xfrm>
        </p:grpSpPr>
        <p:sp>
          <p:nvSpPr>
            <p:cNvPr id="9340" name="Google Shape;9340;p91"/>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1"/>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1"/>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1"/>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1"/>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1"/>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1"/>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91"/>
          <p:cNvGrpSpPr/>
          <p:nvPr/>
        </p:nvGrpSpPr>
        <p:grpSpPr>
          <a:xfrm>
            <a:off x="1430832" y="2773689"/>
            <a:ext cx="294515" cy="349897"/>
            <a:chOff x="1430832" y="2773689"/>
            <a:chExt cx="294515" cy="349897"/>
          </a:xfrm>
        </p:grpSpPr>
        <p:sp>
          <p:nvSpPr>
            <p:cNvPr id="9348" name="Google Shape;9348;p91"/>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1"/>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1"/>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1"/>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1"/>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1"/>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1"/>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1"/>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1"/>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1"/>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1"/>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1"/>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1"/>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91"/>
          <p:cNvGrpSpPr/>
          <p:nvPr/>
        </p:nvGrpSpPr>
        <p:grpSpPr>
          <a:xfrm>
            <a:off x="3082217" y="2788586"/>
            <a:ext cx="288866" cy="320236"/>
            <a:chOff x="3082217" y="2788586"/>
            <a:chExt cx="288866" cy="320236"/>
          </a:xfrm>
        </p:grpSpPr>
        <p:sp>
          <p:nvSpPr>
            <p:cNvPr id="9362" name="Google Shape;9362;p91"/>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1"/>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1"/>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1"/>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1"/>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1"/>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1"/>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91"/>
          <p:cNvGrpSpPr/>
          <p:nvPr/>
        </p:nvGrpSpPr>
        <p:grpSpPr>
          <a:xfrm>
            <a:off x="3610557" y="2780704"/>
            <a:ext cx="325017" cy="336052"/>
            <a:chOff x="3610557" y="2780704"/>
            <a:chExt cx="325017" cy="336052"/>
          </a:xfrm>
        </p:grpSpPr>
        <p:sp>
          <p:nvSpPr>
            <p:cNvPr id="9370" name="Google Shape;9370;p91"/>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1"/>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1"/>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91"/>
          <p:cNvGrpSpPr/>
          <p:nvPr/>
        </p:nvGrpSpPr>
        <p:grpSpPr>
          <a:xfrm>
            <a:off x="4179067" y="2811495"/>
            <a:ext cx="286475" cy="274390"/>
            <a:chOff x="4179067" y="2811495"/>
            <a:chExt cx="286475" cy="274390"/>
          </a:xfrm>
        </p:grpSpPr>
        <p:sp>
          <p:nvSpPr>
            <p:cNvPr id="9374" name="Google Shape;9374;p91"/>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1"/>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1"/>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1"/>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1"/>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1"/>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1"/>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1"/>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1"/>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91"/>
          <p:cNvGrpSpPr/>
          <p:nvPr/>
        </p:nvGrpSpPr>
        <p:grpSpPr>
          <a:xfrm>
            <a:off x="4686757" y="2762156"/>
            <a:ext cx="371047" cy="374199"/>
            <a:chOff x="4686757" y="2762156"/>
            <a:chExt cx="371047" cy="374199"/>
          </a:xfrm>
        </p:grpSpPr>
        <p:sp>
          <p:nvSpPr>
            <p:cNvPr id="9384" name="Google Shape;9384;p91"/>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1"/>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1"/>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1"/>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1"/>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1"/>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1"/>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91"/>
          <p:cNvGrpSpPr/>
          <p:nvPr/>
        </p:nvGrpSpPr>
        <p:grpSpPr>
          <a:xfrm>
            <a:off x="5221613" y="2784802"/>
            <a:ext cx="406567" cy="327855"/>
            <a:chOff x="5221613" y="2784802"/>
            <a:chExt cx="406567" cy="327855"/>
          </a:xfrm>
        </p:grpSpPr>
        <p:sp>
          <p:nvSpPr>
            <p:cNvPr id="9392" name="Google Shape;9392;p91"/>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1"/>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1"/>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1"/>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1"/>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1"/>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1"/>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1"/>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1"/>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1"/>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91"/>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1"/>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1"/>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1"/>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1"/>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1"/>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91"/>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1"/>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1"/>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1"/>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1"/>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1"/>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1"/>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1"/>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1"/>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91"/>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1"/>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1"/>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1"/>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1"/>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91"/>
          <p:cNvGrpSpPr/>
          <p:nvPr/>
        </p:nvGrpSpPr>
        <p:grpSpPr>
          <a:xfrm>
            <a:off x="5812586" y="2760921"/>
            <a:ext cx="303605" cy="375434"/>
            <a:chOff x="5812586" y="2760921"/>
            <a:chExt cx="303605" cy="375434"/>
          </a:xfrm>
        </p:grpSpPr>
        <p:sp>
          <p:nvSpPr>
            <p:cNvPr id="9423" name="Google Shape;9423;p91"/>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1"/>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1"/>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1"/>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1"/>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1"/>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1"/>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1"/>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1"/>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1"/>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1"/>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91"/>
          <p:cNvGrpSpPr/>
          <p:nvPr/>
        </p:nvGrpSpPr>
        <p:grpSpPr>
          <a:xfrm>
            <a:off x="6334673" y="2759633"/>
            <a:ext cx="378508" cy="378166"/>
            <a:chOff x="6334673" y="2759633"/>
            <a:chExt cx="378508" cy="378166"/>
          </a:xfrm>
        </p:grpSpPr>
        <p:sp>
          <p:nvSpPr>
            <p:cNvPr id="9435" name="Google Shape;9435;p91"/>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1"/>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1"/>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1"/>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91"/>
          <p:cNvGrpSpPr/>
          <p:nvPr/>
        </p:nvGrpSpPr>
        <p:grpSpPr>
          <a:xfrm>
            <a:off x="8012645" y="2806477"/>
            <a:ext cx="319763" cy="284505"/>
            <a:chOff x="8012645" y="2806477"/>
            <a:chExt cx="319763" cy="284505"/>
          </a:xfrm>
        </p:grpSpPr>
        <p:sp>
          <p:nvSpPr>
            <p:cNvPr id="9440" name="Google Shape;9440;p91"/>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1"/>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1"/>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1"/>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1"/>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1"/>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1"/>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1"/>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1"/>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1"/>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91"/>
          <p:cNvGrpSpPr/>
          <p:nvPr/>
        </p:nvGrpSpPr>
        <p:grpSpPr>
          <a:xfrm>
            <a:off x="2454435" y="4162138"/>
            <a:ext cx="385339" cy="388071"/>
            <a:chOff x="2454435" y="4162138"/>
            <a:chExt cx="385339" cy="388071"/>
          </a:xfrm>
        </p:grpSpPr>
        <p:sp>
          <p:nvSpPr>
            <p:cNvPr id="9451" name="Google Shape;9451;p91"/>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1"/>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1"/>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1"/>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1"/>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1"/>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1"/>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1"/>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1"/>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1"/>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1"/>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91"/>
          <p:cNvGrpSpPr/>
          <p:nvPr/>
        </p:nvGrpSpPr>
        <p:grpSpPr>
          <a:xfrm>
            <a:off x="3601939" y="4161192"/>
            <a:ext cx="275178" cy="388912"/>
            <a:chOff x="3601939" y="4161192"/>
            <a:chExt cx="275178" cy="388912"/>
          </a:xfrm>
        </p:grpSpPr>
        <p:sp>
          <p:nvSpPr>
            <p:cNvPr id="9463" name="Google Shape;9463;p91"/>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1"/>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1"/>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1"/>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1"/>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1"/>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1"/>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1"/>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1"/>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1"/>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91"/>
          <p:cNvGrpSpPr/>
          <p:nvPr/>
        </p:nvGrpSpPr>
        <p:grpSpPr>
          <a:xfrm>
            <a:off x="836023" y="3215146"/>
            <a:ext cx="375802" cy="371677"/>
            <a:chOff x="836023" y="3215146"/>
            <a:chExt cx="375802" cy="371677"/>
          </a:xfrm>
        </p:grpSpPr>
        <p:sp>
          <p:nvSpPr>
            <p:cNvPr id="9474" name="Google Shape;9474;p91"/>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1"/>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1"/>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1"/>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1"/>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1"/>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1"/>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1"/>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1"/>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1"/>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1"/>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1"/>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1"/>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1"/>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1"/>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1"/>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91"/>
          <p:cNvGrpSpPr/>
          <p:nvPr/>
        </p:nvGrpSpPr>
        <p:grpSpPr>
          <a:xfrm>
            <a:off x="1356297" y="3210890"/>
            <a:ext cx="431368" cy="380189"/>
            <a:chOff x="1356297" y="3210890"/>
            <a:chExt cx="431368" cy="380189"/>
          </a:xfrm>
        </p:grpSpPr>
        <p:sp>
          <p:nvSpPr>
            <p:cNvPr id="9491" name="Google Shape;9491;p91"/>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1"/>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1"/>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1"/>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1"/>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1"/>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1"/>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1"/>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1"/>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1"/>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1"/>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1"/>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1"/>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91"/>
          <p:cNvGrpSpPr/>
          <p:nvPr/>
        </p:nvGrpSpPr>
        <p:grpSpPr>
          <a:xfrm>
            <a:off x="1903737" y="3215540"/>
            <a:ext cx="411874" cy="370731"/>
            <a:chOff x="1903737" y="3215540"/>
            <a:chExt cx="411874" cy="370731"/>
          </a:xfrm>
        </p:grpSpPr>
        <p:sp>
          <p:nvSpPr>
            <p:cNvPr id="9505" name="Google Shape;9505;p91"/>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1"/>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1"/>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1"/>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1"/>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1"/>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1"/>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1"/>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1"/>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91"/>
          <p:cNvGrpSpPr/>
          <p:nvPr/>
        </p:nvGrpSpPr>
        <p:grpSpPr>
          <a:xfrm>
            <a:off x="2468465" y="3248854"/>
            <a:ext cx="397818" cy="304078"/>
            <a:chOff x="2468465" y="3248854"/>
            <a:chExt cx="397818" cy="304078"/>
          </a:xfrm>
        </p:grpSpPr>
        <p:sp>
          <p:nvSpPr>
            <p:cNvPr id="9515" name="Google Shape;9515;p91"/>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1"/>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1"/>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1"/>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1"/>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1"/>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91"/>
          <p:cNvGrpSpPr/>
          <p:nvPr/>
        </p:nvGrpSpPr>
        <p:grpSpPr>
          <a:xfrm>
            <a:off x="3017166" y="3216013"/>
            <a:ext cx="394376" cy="369812"/>
            <a:chOff x="3017166" y="3216013"/>
            <a:chExt cx="394376" cy="369812"/>
          </a:xfrm>
        </p:grpSpPr>
        <p:sp>
          <p:nvSpPr>
            <p:cNvPr id="9522" name="Google Shape;9522;p91"/>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1"/>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91"/>
          <p:cNvGrpSpPr/>
          <p:nvPr/>
        </p:nvGrpSpPr>
        <p:grpSpPr>
          <a:xfrm>
            <a:off x="4210043" y="3213228"/>
            <a:ext cx="199014" cy="375408"/>
            <a:chOff x="4210043" y="3213228"/>
            <a:chExt cx="199014" cy="375408"/>
          </a:xfrm>
        </p:grpSpPr>
        <p:sp>
          <p:nvSpPr>
            <p:cNvPr id="9525" name="Google Shape;9525;p91"/>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1"/>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1"/>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1"/>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1"/>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1"/>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1"/>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1"/>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1"/>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1"/>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91"/>
          <p:cNvGrpSpPr/>
          <p:nvPr/>
        </p:nvGrpSpPr>
        <p:grpSpPr>
          <a:xfrm>
            <a:off x="4818146" y="3203323"/>
            <a:ext cx="77845" cy="395165"/>
            <a:chOff x="4818146" y="3203323"/>
            <a:chExt cx="77845" cy="395165"/>
          </a:xfrm>
        </p:grpSpPr>
        <p:sp>
          <p:nvSpPr>
            <p:cNvPr id="9536" name="Google Shape;9536;p91"/>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1"/>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1"/>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1"/>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1"/>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1"/>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1"/>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1"/>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91"/>
          <p:cNvGrpSpPr/>
          <p:nvPr/>
        </p:nvGrpSpPr>
        <p:grpSpPr>
          <a:xfrm>
            <a:off x="5228890" y="3235428"/>
            <a:ext cx="344091" cy="332767"/>
            <a:chOff x="5228890" y="3235428"/>
            <a:chExt cx="344091" cy="332767"/>
          </a:xfrm>
        </p:grpSpPr>
        <p:sp>
          <p:nvSpPr>
            <p:cNvPr id="9545" name="Google Shape;9545;p91"/>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1"/>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1"/>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1"/>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1"/>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91"/>
          <p:cNvGrpSpPr/>
          <p:nvPr/>
        </p:nvGrpSpPr>
        <p:grpSpPr>
          <a:xfrm>
            <a:off x="5757913" y="3227047"/>
            <a:ext cx="388544" cy="347927"/>
            <a:chOff x="5757913" y="3227047"/>
            <a:chExt cx="388544" cy="347927"/>
          </a:xfrm>
        </p:grpSpPr>
        <p:sp>
          <p:nvSpPr>
            <p:cNvPr id="9551" name="Google Shape;9551;p91"/>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1"/>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91"/>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1"/>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1"/>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1"/>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1"/>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1"/>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1"/>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1"/>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1"/>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1"/>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1"/>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1"/>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1"/>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1"/>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1"/>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1"/>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9" name="Google Shape;9569;p91"/>
          <p:cNvGrpSpPr/>
          <p:nvPr/>
        </p:nvGrpSpPr>
        <p:grpSpPr>
          <a:xfrm>
            <a:off x="7414946" y="3220873"/>
            <a:ext cx="360091" cy="360117"/>
            <a:chOff x="7414946" y="3220873"/>
            <a:chExt cx="360091" cy="360117"/>
          </a:xfrm>
        </p:grpSpPr>
        <p:sp>
          <p:nvSpPr>
            <p:cNvPr id="9570" name="Google Shape;9570;p91"/>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1"/>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1"/>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1"/>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1"/>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1"/>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1"/>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1"/>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1"/>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1"/>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1"/>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91"/>
          <p:cNvGrpSpPr/>
          <p:nvPr/>
        </p:nvGrpSpPr>
        <p:grpSpPr>
          <a:xfrm>
            <a:off x="8027227" y="3215041"/>
            <a:ext cx="231829" cy="371782"/>
            <a:chOff x="8027227" y="3215041"/>
            <a:chExt cx="231829" cy="371782"/>
          </a:xfrm>
        </p:grpSpPr>
        <p:sp>
          <p:nvSpPr>
            <p:cNvPr id="9582" name="Google Shape;9582;p91"/>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1"/>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1"/>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1"/>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1"/>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1"/>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1"/>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1"/>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1"/>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1"/>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91"/>
          <p:cNvGrpSpPr/>
          <p:nvPr/>
        </p:nvGrpSpPr>
        <p:grpSpPr>
          <a:xfrm>
            <a:off x="4093603" y="4146138"/>
            <a:ext cx="395638" cy="420544"/>
            <a:chOff x="4093603" y="4146138"/>
            <a:chExt cx="395638" cy="420544"/>
          </a:xfrm>
        </p:grpSpPr>
        <p:sp>
          <p:nvSpPr>
            <p:cNvPr id="9593" name="Google Shape;9593;p91"/>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1"/>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1"/>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1"/>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1"/>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1"/>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1"/>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1"/>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1"/>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1"/>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1"/>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1"/>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1"/>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1"/>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1"/>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1"/>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1"/>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91"/>
          <p:cNvGrpSpPr/>
          <p:nvPr/>
        </p:nvGrpSpPr>
        <p:grpSpPr>
          <a:xfrm>
            <a:off x="4644406" y="4162322"/>
            <a:ext cx="392065" cy="387887"/>
            <a:chOff x="4644406" y="4162322"/>
            <a:chExt cx="392065" cy="387887"/>
          </a:xfrm>
        </p:grpSpPr>
        <p:sp>
          <p:nvSpPr>
            <p:cNvPr id="9611" name="Google Shape;9611;p91"/>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1"/>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1"/>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1"/>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1"/>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1"/>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91"/>
          <p:cNvGrpSpPr/>
          <p:nvPr/>
        </p:nvGrpSpPr>
        <p:grpSpPr>
          <a:xfrm>
            <a:off x="5728383" y="4221698"/>
            <a:ext cx="417128" cy="269162"/>
            <a:chOff x="5728383" y="4221698"/>
            <a:chExt cx="417128" cy="269162"/>
          </a:xfrm>
        </p:grpSpPr>
        <p:sp>
          <p:nvSpPr>
            <p:cNvPr id="9618" name="Google Shape;9618;p91"/>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1"/>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1"/>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1"/>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1"/>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1"/>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1"/>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1"/>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1"/>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1"/>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1"/>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1"/>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91"/>
          <p:cNvGrpSpPr/>
          <p:nvPr/>
        </p:nvGrpSpPr>
        <p:grpSpPr>
          <a:xfrm>
            <a:off x="834210" y="3696905"/>
            <a:ext cx="371782" cy="342751"/>
            <a:chOff x="834210" y="3696905"/>
            <a:chExt cx="371782" cy="342751"/>
          </a:xfrm>
        </p:grpSpPr>
        <p:sp>
          <p:nvSpPr>
            <p:cNvPr id="9631" name="Google Shape;9631;p91"/>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1"/>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1"/>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1"/>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1"/>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1"/>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1"/>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1"/>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1"/>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1"/>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1"/>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1"/>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91"/>
          <p:cNvGrpSpPr/>
          <p:nvPr/>
        </p:nvGrpSpPr>
        <p:grpSpPr>
          <a:xfrm>
            <a:off x="1359398" y="3682271"/>
            <a:ext cx="395296" cy="371966"/>
            <a:chOff x="1359398" y="3682271"/>
            <a:chExt cx="395296" cy="371966"/>
          </a:xfrm>
        </p:grpSpPr>
        <p:sp>
          <p:nvSpPr>
            <p:cNvPr id="9644" name="Google Shape;9644;p91"/>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1"/>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1"/>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1"/>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1"/>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1"/>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1"/>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91"/>
          <p:cNvGrpSpPr/>
          <p:nvPr/>
        </p:nvGrpSpPr>
        <p:grpSpPr>
          <a:xfrm>
            <a:off x="1908099" y="3682271"/>
            <a:ext cx="395296" cy="371966"/>
            <a:chOff x="1908099" y="3682271"/>
            <a:chExt cx="395296" cy="371966"/>
          </a:xfrm>
        </p:grpSpPr>
        <p:sp>
          <p:nvSpPr>
            <p:cNvPr id="9652" name="Google Shape;9652;p91"/>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1"/>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1"/>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1"/>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1"/>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1"/>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1"/>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91"/>
          <p:cNvGrpSpPr/>
          <p:nvPr/>
        </p:nvGrpSpPr>
        <p:grpSpPr>
          <a:xfrm>
            <a:off x="2456800" y="3682271"/>
            <a:ext cx="395270" cy="371966"/>
            <a:chOff x="2456800" y="3682271"/>
            <a:chExt cx="395270" cy="371966"/>
          </a:xfrm>
        </p:grpSpPr>
        <p:sp>
          <p:nvSpPr>
            <p:cNvPr id="9660" name="Google Shape;9660;p91"/>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1"/>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1"/>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1"/>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1"/>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1"/>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1"/>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1"/>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91"/>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91"/>
          <p:cNvGrpSpPr/>
          <p:nvPr/>
        </p:nvGrpSpPr>
        <p:grpSpPr>
          <a:xfrm>
            <a:off x="3014250" y="3682271"/>
            <a:ext cx="391092" cy="371940"/>
            <a:chOff x="3014250" y="3682271"/>
            <a:chExt cx="391092" cy="371940"/>
          </a:xfrm>
        </p:grpSpPr>
        <p:sp>
          <p:nvSpPr>
            <p:cNvPr id="9670" name="Google Shape;9670;p91"/>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1"/>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1"/>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91"/>
          <p:cNvGrpSpPr/>
          <p:nvPr/>
        </p:nvGrpSpPr>
        <p:grpSpPr>
          <a:xfrm>
            <a:off x="3569125" y="3702947"/>
            <a:ext cx="388728" cy="330692"/>
            <a:chOff x="3569125" y="3702947"/>
            <a:chExt cx="388728" cy="330692"/>
          </a:xfrm>
        </p:grpSpPr>
        <p:sp>
          <p:nvSpPr>
            <p:cNvPr id="9674" name="Google Shape;9674;p91"/>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1"/>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1"/>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1"/>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91"/>
          <p:cNvGrpSpPr/>
          <p:nvPr/>
        </p:nvGrpSpPr>
        <p:grpSpPr>
          <a:xfrm>
            <a:off x="4111994" y="3682455"/>
            <a:ext cx="387992" cy="371625"/>
            <a:chOff x="4111994" y="3682455"/>
            <a:chExt cx="387992" cy="371625"/>
          </a:xfrm>
        </p:grpSpPr>
        <p:sp>
          <p:nvSpPr>
            <p:cNvPr id="9679" name="Google Shape;9679;p91"/>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1"/>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91"/>
          <p:cNvGrpSpPr/>
          <p:nvPr/>
        </p:nvGrpSpPr>
        <p:grpSpPr>
          <a:xfrm>
            <a:off x="4674908" y="3682271"/>
            <a:ext cx="371966" cy="371966"/>
            <a:chOff x="4674908" y="3682271"/>
            <a:chExt cx="371966" cy="371966"/>
          </a:xfrm>
        </p:grpSpPr>
        <p:sp>
          <p:nvSpPr>
            <p:cNvPr id="9682" name="Google Shape;9682;p91"/>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1"/>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1"/>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1"/>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91"/>
          <p:cNvGrpSpPr/>
          <p:nvPr/>
        </p:nvGrpSpPr>
        <p:grpSpPr>
          <a:xfrm>
            <a:off x="5223609" y="3731112"/>
            <a:ext cx="371782" cy="274285"/>
            <a:chOff x="5223609" y="3731112"/>
            <a:chExt cx="371782" cy="274285"/>
          </a:xfrm>
        </p:grpSpPr>
        <p:sp>
          <p:nvSpPr>
            <p:cNvPr id="9687" name="Google Shape;9687;p91"/>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1"/>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9" name="Google Shape;9689;p91"/>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0" name="Google Shape;9690;p91"/>
          <p:cNvGrpSpPr/>
          <p:nvPr/>
        </p:nvGrpSpPr>
        <p:grpSpPr>
          <a:xfrm>
            <a:off x="6319908" y="3696721"/>
            <a:ext cx="373963" cy="343119"/>
            <a:chOff x="6319908" y="3696721"/>
            <a:chExt cx="373963" cy="343119"/>
          </a:xfrm>
        </p:grpSpPr>
        <p:sp>
          <p:nvSpPr>
            <p:cNvPr id="9691" name="Google Shape;9691;p91"/>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1"/>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1"/>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1"/>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1"/>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1"/>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1"/>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1"/>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1"/>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91"/>
          <p:cNvGrpSpPr/>
          <p:nvPr/>
        </p:nvGrpSpPr>
        <p:grpSpPr>
          <a:xfrm>
            <a:off x="6871342" y="3740044"/>
            <a:ext cx="371966" cy="256420"/>
            <a:chOff x="6871342" y="3740044"/>
            <a:chExt cx="371966" cy="256420"/>
          </a:xfrm>
        </p:grpSpPr>
        <p:sp>
          <p:nvSpPr>
            <p:cNvPr id="9701" name="Google Shape;9701;p91"/>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1"/>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1"/>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1"/>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1"/>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1"/>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1"/>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1"/>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1"/>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1"/>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1"/>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1"/>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91"/>
          <p:cNvGrpSpPr/>
          <p:nvPr/>
        </p:nvGrpSpPr>
        <p:grpSpPr>
          <a:xfrm>
            <a:off x="7402362" y="3681535"/>
            <a:ext cx="402757" cy="372728"/>
            <a:chOff x="7402362" y="3681535"/>
            <a:chExt cx="402757" cy="372728"/>
          </a:xfrm>
        </p:grpSpPr>
        <p:sp>
          <p:nvSpPr>
            <p:cNvPr id="9714" name="Google Shape;9714;p91"/>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1"/>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1"/>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1"/>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1"/>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1"/>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1"/>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1"/>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1"/>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1"/>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1"/>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1"/>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1"/>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1"/>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1"/>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1"/>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91"/>
          <p:cNvGrpSpPr/>
          <p:nvPr/>
        </p:nvGrpSpPr>
        <p:grpSpPr>
          <a:xfrm>
            <a:off x="7960705" y="3736235"/>
            <a:ext cx="378902" cy="264065"/>
            <a:chOff x="7960705" y="3736235"/>
            <a:chExt cx="378902" cy="264065"/>
          </a:xfrm>
        </p:grpSpPr>
        <p:sp>
          <p:nvSpPr>
            <p:cNvPr id="9731" name="Google Shape;9731;p91"/>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1"/>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1"/>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1"/>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1"/>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1"/>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1"/>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1"/>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1"/>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1"/>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1"/>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1"/>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1"/>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1"/>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91"/>
          <p:cNvGrpSpPr/>
          <p:nvPr/>
        </p:nvGrpSpPr>
        <p:grpSpPr>
          <a:xfrm>
            <a:off x="6400828" y="4162270"/>
            <a:ext cx="166200" cy="388019"/>
            <a:chOff x="6400828" y="4162270"/>
            <a:chExt cx="166200" cy="388019"/>
          </a:xfrm>
        </p:grpSpPr>
        <p:sp>
          <p:nvSpPr>
            <p:cNvPr id="9746" name="Google Shape;9746;p91"/>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1"/>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1"/>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1"/>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1"/>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1"/>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1"/>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91"/>
          <p:cNvGrpSpPr/>
          <p:nvPr/>
        </p:nvGrpSpPr>
        <p:grpSpPr>
          <a:xfrm>
            <a:off x="6919815" y="4162270"/>
            <a:ext cx="225260" cy="388019"/>
            <a:chOff x="6919815" y="4162270"/>
            <a:chExt cx="225260" cy="388019"/>
          </a:xfrm>
        </p:grpSpPr>
        <p:sp>
          <p:nvSpPr>
            <p:cNvPr id="9754" name="Google Shape;9754;p91"/>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1"/>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1"/>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1"/>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1"/>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1"/>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1"/>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1"/>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91"/>
          <p:cNvGrpSpPr/>
          <p:nvPr/>
        </p:nvGrpSpPr>
        <p:grpSpPr>
          <a:xfrm>
            <a:off x="7385600" y="4177035"/>
            <a:ext cx="388728" cy="358383"/>
            <a:chOff x="7385600" y="4177035"/>
            <a:chExt cx="388728" cy="358383"/>
          </a:xfrm>
        </p:grpSpPr>
        <p:sp>
          <p:nvSpPr>
            <p:cNvPr id="9763" name="Google Shape;9763;p91"/>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1"/>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1"/>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1"/>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1"/>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1"/>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1"/>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91"/>
          <p:cNvGrpSpPr/>
          <p:nvPr/>
        </p:nvGrpSpPr>
        <p:grpSpPr>
          <a:xfrm>
            <a:off x="3625085" y="3259862"/>
            <a:ext cx="369207" cy="258259"/>
            <a:chOff x="3625085" y="3259862"/>
            <a:chExt cx="369207" cy="258259"/>
          </a:xfrm>
        </p:grpSpPr>
        <p:sp>
          <p:nvSpPr>
            <p:cNvPr id="9771" name="Google Shape;9771;p91"/>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1"/>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1"/>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1"/>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1"/>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1"/>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1"/>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1"/>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1"/>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1"/>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1"/>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1"/>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1"/>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91"/>
          <p:cNvGrpSpPr/>
          <p:nvPr/>
        </p:nvGrpSpPr>
        <p:grpSpPr>
          <a:xfrm>
            <a:off x="6317360" y="3276808"/>
            <a:ext cx="363217" cy="248590"/>
            <a:chOff x="6317360" y="3276808"/>
            <a:chExt cx="363217" cy="248590"/>
          </a:xfrm>
        </p:grpSpPr>
        <p:sp>
          <p:nvSpPr>
            <p:cNvPr id="9785" name="Google Shape;9785;p91"/>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1"/>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1"/>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1"/>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1"/>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1"/>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1"/>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1"/>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1"/>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1"/>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1"/>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1"/>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1"/>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1"/>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1"/>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1"/>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1"/>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1"/>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1"/>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1"/>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1"/>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1"/>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1"/>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1"/>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1"/>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1"/>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1"/>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91"/>
          <p:cNvGrpSpPr/>
          <p:nvPr/>
        </p:nvGrpSpPr>
        <p:grpSpPr>
          <a:xfrm>
            <a:off x="5084391" y="4183682"/>
            <a:ext cx="504064" cy="325595"/>
            <a:chOff x="5084391" y="4183682"/>
            <a:chExt cx="504064" cy="325595"/>
          </a:xfrm>
        </p:grpSpPr>
        <p:sp>
          <p:nvSpPr>
            <p:cNvPr id="9813" name="Google Shape;9813;p91"/>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1"/>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1"/>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1"/>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1"/>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1"/>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1"/>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1"/>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1"/>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1"/>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1"/>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1"/>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1"/>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1"/>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1"/>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1"/>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91"/>
          <p:cNvGrpSpPr/>
          <p:nvPr/>
        </p:nvGrpSpPr>
        <p:grpSpPr>
          <a:xfrm>
            <a:off x="7947595" y="2347996"/>
            <a:ext cx="379795" cy="267165"/>
            <a:chOff x="7947595" y="2347996"/>
            <a:chExt cx="379795" cy="267165"/>
          </a:xfrm>
        </p:grpSpPr>
        <p:sp>
          <p:nvSpPr>
            <p:cNvPr id="9830" name="Google Shape;9830;p91"/>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1"/>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1"/>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1"/>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1"/>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1"/>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1"/>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1"/>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1"/>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91"/>
          <p:cNvGrpSpPr/>
          <p:nvPr/>
        </p:nvGrpSpPr>
        <p:grpSpPr>
          <a:xfrm>
            <a:off x="6400644" y="2310269"/>
            <a:ext cx="275362" cy="338784"/>
            <a:chOff x="6400644" y="2310269"/>
            <a:chExt cx="275362" cy="338784"/>
          </a:xfrm>
        </p:grpSpPr>
        <p:sp>
          <p:nvSpPr>
            <p:cNvPr id="9840" name="Google Shape;9840;p91"/>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1"/>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1"/>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1"/>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1"/>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1"/>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1"/>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1"/>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1"/>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1"/>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1"/>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1"/>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1"/>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91"/>
          <p:cNvGrpSpPr/>
          <p:nvPr/>
        </p:nvGrpSpPr>
        <p:grpSpPr>
          <a:xfrm>
            <a:off x="1342268" y="4161009"/>
            <a:ext cx="359565" cy="358094"/>
            <a:chOff x="1342268" y="4161009"/>
            <a:chExt cx="359565" cy="358094"/>
          </a:xfrm>
        </p:grpSpPr>
        <p:sp>
          <p:nvSpPr>
            <p:cNvPr id="9854" name="Google Shape;9854;p91"/>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1"/>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1"/>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1"/>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1"/>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1"/>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1"/>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1"/>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1"/>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91"/>
          <p:cNvGrpSpPr/>
          <p:nvPr/>
        </p:nvGrpSpPr>
        <p:grpSpPr>
          <a:xfrm>
            <a:off x="1913012" y="2764940"/>
            <a:ext cx="417523" cy="374252"/>
            <a:chOff x="1913012" y="2764940"/>
            <a:chExt cx="417523" cy="374252"/>
          </a:xfrm>
        </p:grpSpPr>
        <p:sp>
          <p:nvSpPr>
            <p:cNvPr id="9864" name="Google Shape;9864;p91"/>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1"/>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1"/>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1"/>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1"/>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1"/>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1"/>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1"/>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1"/>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1"/>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1"/>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1"/>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91"/>
          <p:cNvGrpSpPr/>
          <p:nvPr/>
        </p:nvGrpSpPr>
        <p:grpSpPr>
          <a:xfrm>
            <a:off x="830742" y="2763601"/>
            <a:ext cx="384734" cy="381556"/>
            <a:chOff x="830742" y="2763601"/>
            <a:chExt cx="384734" cy="381556"/>
          </a:xfrm>
        </p:grpSpPr>
        <p:sp>
          <p:nvSpPr>
            <p:cNvPr id="9877" name="Google Shape;9877;p91"/>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1"/>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1"/>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1"/>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1"/>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1"/>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1"/>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1"/>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1"/>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1"/>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1"/>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1"/>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1"/>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1"/>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1"/>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1"/>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1"/>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91"/>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1"/>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91"/>
          <p:cNvGrpSpPr/>
          <p:nvPr/>
        </p:nvGrpSpPr>
        <p:grpSpPr>
          <a:xfrm>
            <a:off x="3007498" y="4183419"/>
            <a:ext cx="375434" cy="329667"/>
            <a:chOff x="3007498" y="4183419"/>
            <a:chExt cx="375434" cy="329667"/>
          </a:xfrm>
        </p:grpSpPr>
        <p:sp>
          <p:nvSpPr>
            <p:cNvPr id="9899" name="Google Shape;9899;p91"/>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1"/>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1"/>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1"/>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1"/>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1"/>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1"/>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1"/>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1"/>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1"/>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1"/>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1"/>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1"/>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1"/>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1"/>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1"/>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1"/>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1"/>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1"/>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1"/>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91"/>
          <p:cNvGrpSpPr/>
          <p:nvPr/>
        </p:nvGrpSpPr>
        <p:grpSpPr>
          <a:xfrm>
            <a:off x="6919276" y="2766990"/>
            <a:ext cx="274550" cy="354728"/>
            <a:chOff x="7606826" y="2419290"/>
            <a:chExt cx="274550" cy="354728"/>
          </a:xfrm>
        </p:grpSpPr>
        <p:sp>
          <p:nvSpPr>
            <p:cNvPr id="9920" name="Google Shape;9920;p9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91"/>
          <p:cNvGrpSpPr/>
          <p:nvPr/>
        </p:nvGrpSpPr>
        <p:grpSpPr>
          <a:xfrm>
            <a:off x="7550168" y="2777003"/>
            <a:ext cx="263316" cy="354728"/>
            <a:chOff x="8062968" y="2419290"/>
            <a:chExt cx="263316" cy="354728"/>
          </a:xfrm>
        </p:grpSpPr>
        <p:sp>
          <p:nvSpPr>
            <p:cNvPr id="9936" name="Google Shape;9936;p9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956"/>
        <p:cNvGrpSpPr/>
        <p:nvPr/>
      </p:nvGrpSpPr>
      <p:grpSpPr>
        <a:xfrm>
          <a:off x="0" y="0"/>
          <a:ext cx="0" cy="0"/>
          <a:chOff x="0" y="0"/>
          <a:chExt cx="0" cy="0"/>
        </a:xfrm>
      </p:grpSpPr>
      <p:sp>
        <p:nvSpPr>
          <p:cNvPr id="9957" name="Google Shape;9957;p9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58" name="Google Shape;9958;p9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959" name="Google Shape;9959;p92"/>
          <p:cNvGrpSpPr/>
          <p:nvPr/>
        </p:nvGrpSpPr>
        <p:grpSpPr>
          <a:xfrm>
            <a:off x="7075663" y="2444129"/>
            <a:ext cx="362163" cy="347098"/>
            <a:chOff x="7075663" y="2444129"/>
            <a:chExt cx="362163" cy="347098"/>
          </a:xfrm>
        </p:grpSpPr>
        <p:sp>
          <p:nvSpPr>
            <p:cNvPr id="9960" name="Google Shape;9960;p92"/>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2"/>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2"/>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2"/>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2"/>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2"/>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2"/>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2"/>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92"/>
          <p:cNvGrpSpPr/>
          <p:nvPr/>
        </p:nvGrpSpPr>
        <p:grpSpPr>
          <a:xfrm>
            <a:off x="6638175" y="2436584"/>
            <a:ext cx="372197" cy="362163"/>
            <a:chOff x="6638175" y="2436584"/>
            <a:chExt cx="372197" cy="362163"/>
          </a:xfrm>
        </p:grpSpPr>
        <p:sp>
          <p:nvSpPr>
            <p:cNvPr id="9969" name="Google Shape;9969;p92"/>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2"/>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2"/>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2"/>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2"/>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2"/>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2"/>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2"/>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2"/>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2"/>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2"/>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2"/>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2"/>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92"/>
          <p:cNvGrpSpPr/>
          <p:nvPr/>
        </p:nvGrpSpPr>
        <p:grpSpPr>
          <a:xfrm>
            <a:off x="6192906" y="2439440"/>
            <a:ext cx="371699" cy="356084"/>
            <a:chOff x="6192906" y="2439440"/>
            <a:chExt cx="371699" cy="356084"/>
          </a:xfrm>
        </p:grpSpPr>
        <p:sp>
          <p:nvSpPr>
            <p:cNvPr id="9983" name="Google Shape;9983;p92"/>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2"/>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2"/>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2"/>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2"/>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2"/>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2"/>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2"/>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2"/>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2"/>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2"/>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2"/>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2"/>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92"/>
          <p:cNvGrpSpPr/>
          <p:nvPr/>
        </p:nvGrpSpPr>
        <p:grpSpPr>
          <a:xfrm>
            <a:off x="5762467" y="2436584"/>
            <a:ext cx="362163" cy="362163"/>
            <a:chOff x="5762467" y="2436584"/>
            <a:chExt cx="362163" cy="362163"/>
          </a:xfrm>
        </p:grpSpPr>
        <p:sp>
          <p:nvSpPr>
            <p:cNvPr id="9997" name="Google Shape;9997;p92"/>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2"/>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2"/>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2"/>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2"/>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2"/>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2"/>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2"/>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2"/>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2"/>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2"/>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2"/>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2"/>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2"/>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2"/>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2"/>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2"/>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2"/>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2"/>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2"/>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2"/>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92"/>
          <p:cNvGrpSpPr/>
          <p:nvPr/>
        </p:nvGrpSpPr>
        <p:grpSpPr>
          <a:xfrm>
            <a:off x="5323721" y="2437029"/>
            <a:ext cx="362922" cy="361219"/>
            <a:chOff x="5323721" y="2437029"/>
            <a:chExt cx="362922" cy="361219"/>
          </a:xfrm>
        </p:grpSpPr>
        <p:sp>
          <p:nvSpPr>
            <p:cNvPr id="10023" name="Google Shape;10023;p92"/>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2"/>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2"/>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2"/>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2"/>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2"/>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2"/>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2"/>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2"/>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2"/>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2"/>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2"/>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2"/>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2"/>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2"/>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2"/>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2"/>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92"/>
          <p:cNvGrpSpPr/>
          <p:nvPr/>
        </p:nvGrpSpPr>
        <p:grpSpPr>
          <a:xfrm>
            <a:off x="4875937" y="2468731"/>
            <a:ext cx="407122" cy="315448"/>
            <a:chOff x="4875937" y="2468731"/>
            <a:chExt cx="407122" cy="315448"/>
          </a:xfrm>
        </p:grpSpPr>
        <p:sp>
          <p:nvSpPr>
            <p:cNvPr id="10041" name="Google Shape;10041;p92"/>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2"/>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2"/>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2"/>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2"/>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2"/>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2"/>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2"/>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2"/>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2"/>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2"/>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2"/>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2"/>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2"/>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2"/>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2"/>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2"/>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2"/>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2"/>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92"/>
          <p:cNvGrpSpPr/>
          <p:nvPr/>
        </p:nvGrpSpPr>
        <p:grpSpPr>
          <a:xfrm>
            <a:off x="4893282" y="3804774"/>
            <a:ext cx="242114" cy="362163"/>
            <a:chOff x="4893282" y="3804774"/>
            <a:chExt cx="242114" cy="362163"/>
          </a:xfrm>
        </p:grpSpPr>
        <p:sp>
          <p:nvSpPr>
            <p:cNvPr id="10061" name="Google Shape;10061;p92"/>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2"/>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2"/>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2"/>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2"/>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2"/>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2"/>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2"/>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2"/>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2"/>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2"/>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2"/>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2"/>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2"/>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2"/>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2"/>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2"/>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2"/>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2"/>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2"/>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2"/>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2"/>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2"/>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2"/>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2"/>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2"/>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92"/>
          <p:cNvGrpSpPr/>
          <p:nvPr/>
        </p:nvGrpSpPr>
        <p:grpSpPr>
          <a:xfrm>
            <a:off x="6248162" y="3804774"/>
            <a:ext cx="231058" cy="362425"/>
            <a:chOff x="6248162" y="3804774"/>
            <a:chExt cx="231058" cy="362425"/>
          </a:xfrm>
        </p:grpSpPr>
        <p:sp>
          <p:nvSpPr>
            <p:cNvPr id="10088" name="Google Shape;10088;p92"/>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2"/>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2"/>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2"/>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92"/>
          <p:cNvGrpSpPr/>
          <p:nvPr/>
        </p:nvGrpSpPr>
        <p:grpSpPr>
          <a:xfrm>
            <a:off x="5346568" y="3804774"/>
            <a:ext cx="233337" cy="362163"/>
            <a:chOff x="5346568" y="3804774"/>
            <a:chExt cx="233337" cy="362163"/>
          </a:xfrm>
        </p:grpSpPr>
        <p:sp>
          <p:nvSpPr>
            <p:cNvPr id="10093" name="Google Shape;10093;p92"/>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2"/>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2"/>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2"/>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2"/>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2"/>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2"/>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2"/>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2"/>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2"/>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2"/>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2"/>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2"/>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2"/>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2"/>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2"/>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2"/>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2"/>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2"/>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92"/>
          <p:cNvGrpSpPr/>
          <p:nvPr/>
        </p:nvGrpSpPr>
        <p:grpSpPr>
          <a:xfrm>
            <a:off x="6704985" y="3805141"/>
            <a:ext cx="209967" cy="361639"/>
            <a:chOff x="6704985" y="3805141"/>
            <a:chExt cx="209967" cy="361639"/>
          </a:xfrm>
        </p:grpSpPr>
        <p:sp>
          <p:nvSpPr>
            <p:cNvPr id="10113" name="Google Shape;10113;p92"/>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2"/>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2"/>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2"/>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2"/>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2"/>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2"/>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2"/>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2"/>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2"/>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2"/>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2"/>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92"/>
          <p:cNvGrpSpPr/>
          <p:nvPr/>
        </p:nvGrpSpPr>
        <p:grpSpPr>
          <a:xfrm>
            <a:off x="7513884" y="2448269"/>
            <a:ext cx="363184" cy="338792"/>
            <a:chOff x="7513884" y="2448269"/>
            <a:chExt cx="363184" cy="338792"/>
          </a:xfrm>
        </p:grpSpPr>
        <p:sp>
          <p:nvSpPr>
            <p:cNvPr id="10126" name="Google Shape;10126;p92"/>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2"/>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2"/>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2"/>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2"/>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2"/>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92"/>
          <p:cNvGrpSpPr/>
          <p:nvPr/>
        </p:nvGrpSpPr>
        <p:grpSpPr>
          <a:xfrm>
            <a:off x="5777767" y="3804826"/>
            <a:ext cx="258699" cy="362136"/>
            <a:chOff x="5777767" y="3804826"/>
            <a:chExt cx="258699" cy="362136"/>
          </a:xfrm>
        </p:grpSpPr>
        <p:sp>
          <p:nvSpPr>
            <p:cNvPr id="10133" name="Google Shape;10133;p92"/>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2"/>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2"/>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92"/>
          <p:cNvGrpSpPr/>
          <p:nvPr/>
        </p:nvGrpSpPr>
        <p:grpSpPr>
          <a:xfrm>
            <a:off x="7953101" y="2436584"/>
            <a:ext cx="361691" cy="362163"/>
            <a:chOff x="7953101" y="2436584"/>
            <a:chExt cx="361691" cy="362163"/>
          </a:xfrm>
        </p:grpSpPr>
        <p:sp>
          <p:nvSpPr>
            <p:cNvPr id="10137" name="Google Shape;10137;p92"/>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2"/>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2"/>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2"/>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2"/>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2"/>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2"/>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2"/>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2"/>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92"/>
          <p:cNvGrpSpPr/>
          <p:nvPr/>
        </p:nvGrpSpPr>
        <p:grpSpPr>
          <a:xfrm>
            <a:off x="4859353" y="3355130"/>
            <a:ext cx="373481" cy="362267"/>
            <a:chOff x="4859353" y="3355130"/>
            <a:chExt cx="373481" cy="362267"/>
          </a:xfrm>
        </p:grpSpPr>
        <p:sp>
          <p:nvSpPr>
            <p:cNvPr id="10147" name="Google Shape;10147;p92"/>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2"/>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2"/>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2"/>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2"/>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2"/>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2"/>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2"/>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2"/>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2"/>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2"/>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2"/>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2"/>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2"/>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92"/>
          <p:cNvGrpSpPr/>
          <p:nvPr/>
        </p:nvGrpSpPr>
        <p:grpSpPr>
          <a:xfrm>
            <a:off x="6637678" y="1500982"/>
            <a:ext cx="378721" cy="362005"/>
            <a:chOff x="6637678" y="1500982"/>
            <a:chExt cx="378721" cy="362005"/>
          </a:xfrm>
        </p:grpSpPr>
        <p:sp>
          <p:nvSpPr>
            <p:cNvPr id="10162" name="Google Shape;10162;p92"/>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2"/>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2"/>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2"/>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2"/>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2"/>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2"/>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2"/>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2"/>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2"/>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2"/>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2"/>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2"/>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2"/>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2"/>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2"/>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92"/>
          <p:cNvGrpSpPr/>
          <p:nvPr/>
        </p:nvGrpSpPr>
        <p:grpSpPr>
          <a:xfrm>
            <a:off x="5827993" y="3355496"/>
            <a:ext cx="223041" cy="362163"/>
            <a:chOff x="5827993" y="3355496"/>
            <a:chExt cx="223041" cy="362163"/>
          </a:xfrm>
        </p:grpSpPr>
        <p:sp>
          <p:nvSpPr>
            <p:cNvPr id="10179" name="Google Shape;10179;p92"/>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2"/>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2"/>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2"/>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2"/>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2"/>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2"/>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2"/>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2"/>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2"/>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2"/>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2"/>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2"/>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92"/>
          <p:cNvGrpSpPr/>
          <p:nvPr/>
        </p:nvGrpSpPr>
        <p:grpSpPr>
          <a:xfrm>
            <a:off x="7528713" y="1500641"/>
            <a:ext cx="370520" cy="361586"/>
            <a:chOff x="7528713" y="1500641"/>
            <a:chExt cx="370520" cy="361586"/>
          </a:xfrm>
        </p:grpSpPr>
        <p:sp>
          <p:nvSpPr>
            <p:cNvPr id="10195" name="Google Shape;10195;p92"/>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2"/>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2"/>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2"/>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2"/>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92"/>
          <p:cNvGrpSpPr/>
          <p:nvPr/>
        </p:nvGrpSpPr>
        <p:grpSpPr>
          <a:xfrm>
            <a:off x="5317198" y="3355496"/>
            <a:ext cx="367429" cy="362163"/>
            <a:chOff x="5317198" y="3355496"/>
            <a:chExt cx="367429" cy="362163"/>
          </a:xfrm>
        </p:grpSpPr>
        <p:sp>
          <p:nvSpPr>
            <p:cNvPr id="10203" name="Google Shape;10203;p92"/>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2"/>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2"/>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2"/>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2"/>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2"/>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2"/>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2"/>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2"/>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2"/>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92"/>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2"/>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2"/>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2"/>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2"/>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2"/>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92"/>
          <p:cNvGrpSpPr/>
          <p:nvPr/>
        </p:nvGrpSpPr>
        <p:grpSpPr>
          <a:xfrm>
            <a:off x="5302971" y="1500563"/>
            <a:ext cx="383175" cy="362241"/>
            <a:chOff x="5302971" y="1500563"/>
            <a:chExt cx="383175" cy="362241"/>
          </a:xfrm>
        </p:grpSpPr>
        <p:sp>
          <p:nvSpPr>
            <p:cNvPr id="10220" name="Google Shape;10220;p92"/>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2"/>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92"/>
          <p:cNvGrpSpPr/>
          <p:nvPr/>
        </p:nvGrpSpPr>
        <p:grpSpPr>
          <a:xfrm>
            <a:off x="6202705" y="1525453"/>
            <a:ext cx="364180" cy="312461"/>
            <a:chOff x="6202705" y="1525453"/>
            <a:chExt cx="364180" cy="312461"/>
          </a:xfrm>
        </p:grpSpPr>
        <p:sp>
          <p:nvSpPr>
            <p:cNvPr id="10223" name="Google Shape;10223;p92"/>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2"/>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2"/>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2"/>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2"/>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2"/>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2"/>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92"/>
          <p:cNvGrpSpPr/>
          <p:nvPr/>
        </p:nvGrpSpPr>
        <p:grpSpPr>
          <a:xfrm>
            <a:off x="7087217" y="1503602"/>
            <a:ext cx="362398" cy="356163"/>
            <a:chOff x="7087217" y="1503602"/>
            <a:chExt cx="362398" cy="356163"/>
          </a:xfrm>
        </p:grpSpPr>
        <p:sp>
          <p:nvSpPr>
            <p:cNvPr id="10231" name="Google Shape;10231;p92"/>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2"/>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2"/>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2"/>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2"/>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2"/>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2"/>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2"/>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2"/>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2"/>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2"/>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2"/>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2"/>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2"/>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2"/>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2"/>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2"/>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2"/>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2"/>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2"/>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2"/>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92"/>
          <p:cNvGrpSpPr/>
          <p:nvPr/>
        </p:nvGrpSpPr>
        <p:grpSpPr>
          <a:xfrm>
            <a:off x="7968952" y="1500877"/>
            <a:ext cx="378747" cy="361455"/>
            <a:chOff x="7968952" y="1500877"/>
            <a:chExt cx="378747" cy="361455"/>
          </a:xfrm>
        </p:grpSpPr>
        <p:sp>
          <p:nvSpPr>
            <p:cNvPr id="10253" name="Google Shape;10253;p92"/>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2"/>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2"/>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2"/>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2"/>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2"/>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2"/>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2"/>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2"/>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2"/>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2"/>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2"/>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2"/>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2"/>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2"/>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92"/>
          <p:cNvGrpSpPr/>
          <p:nvPr/>
        </p:nvGrpSpPr>
        <p:grpSpPr>
          <a:xfrm>
            <a:off x="5761445" y="1541723"/>
            <a:ext cx="362163" cy="279737"/>
            <a:chOff x="5761445" y="1541723"/>
            <a:chExt cx="362163" cy="279737"/>
          </a:xfrm>
        </p:grpSpPr>
        <p:sp>
          <p:nvSpPr>
            <p:cNvPr id="10269" name="Google Shape;10269;p92"/>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2"/>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2"/>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2"/>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2"/>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2"/>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92"/>
          <p:cNvGrpSpPr/>
          <p:nvPr/>
        </p:nvGrpSpPr>
        <p:grpSpPr>
          <a:xfrm>
            <a:off x="6204958" y="3355575"/>
            <a:ext cx="358390" cy="362320"/>
            <a:chOff x="6204958" y="3355575"/>
            <a:chExt cx="358390" cy="362320"/>
          </a:xfrm>
        </p:grpSpPr>
        <p:sp>
          <p:nvSpPr>
            <p:cNvPr id="10276" name="Google Shape;10276;p92"/>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2"/>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2"/>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2"/>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2"/>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2"/>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2"/>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2"/>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2"/>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2"/>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2"/>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2"/>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2"/>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2"/>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2"/>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2"/>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92"/>
          <p:cNvGrpSpPr/>
          <p:nvPr/>
        </p:nvGrpSpPr>
        <p:grpSpPr>
          <a:xfrm>
            <a:off x="4939970" y="1499855"/>
            <a:ext cx="242979" cy="362660"/>
            <a:chOff x="4939970" y="1499855"/>
            <a:chExt cx="242979" cy="362660"/>
          </a:xfrm>
        </p:grpSpPr>
        <p:sp>
          <p:nvSpPr>
            <p:cNvPr id="10293" name="Google Shape;10293;p92"/>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2"/>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2"/>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2"/>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2"/>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2"/>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92"/>
          <p:cNvGrpSpPr/>
          <p:nvPr/>
        </p:nvGrpSpPr>
        <p:grpSpPr>
          <a:xfrm>
            <a:off x="8023448" y="3355496"/>
            <a:ext cx="284322" cy="362163"/>
            <a:chOff x="8023448" y="3355496"/>
            <a:chExt cx="284322" cy="362163"/>
          </a:xfrm>
        </p:grpSpPr>
        <p:sp>
          <p:nvSpPr>
            <p:cNvPr id="10300" name="Google Shape;10300;p92"/>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2"/>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2"/>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2"/>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2"/>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2"/>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2"/>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2"/>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2"/>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92"/>
          <p:cNvGrpSpPr/>
          <p:nvPr/>
        </p:nvGrpSpPr>
        <p:grpSpPr>
          <a:xfrm>
            <a:off x="6644201" y="3355496"/>
            <a:ext cx="366695" cy="361979"/>
            <a:chOff x="6644201" y="3355496"/>
            <a:chExt cx="366695" cy="361979"/>
          </a:xfrm>
        </p:grpSpPr>
        <p:sp>
          <p:nvSpPr>
            <p:cNvPr id="10310" name="Google Shape;10310;p92"/>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2"/>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2"/>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2"/>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2"/>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2"/>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2"/>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2"/>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2"/>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2"/>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2"/>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2"/>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2"/>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2"/>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2"/>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2"/>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2"/>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2"/>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2"/>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2"/>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2"/>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2"/>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92"/>
          <p:cNvGrpSpPr/>
          <p:nvPr/>
        </p:nvGrpSpPr>
        <p:grpSpPr>
          <a:xfrm>
            <a:off x="7955145" y="2019192"/>
            <a:ext cx="365176" cy="271013"/>
            <a:chOff x="7955145" y="2019192"/>
            <a:chExt cx="365176" cy="271013"/>
          </a:xfrm>
        </p:grpSpPr>
        <p:sp>
          <p:nvSpPr>
            <p:cNvPr id="10333" name="Google Shape;10333;p92"/>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2"/>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2"/>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2"/>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2"/>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2"/>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92"/>
          <p:cNvGrpSpPr/>
          <p:nvPr/>
        </p:nvGrpSpPr>
        <p:grpSpPr>
          <a:xfrm>
            <a:off x="7518155" y="2009471"/>
            <a:ext cx="361927" cy="290270"/>
            <a:chOff x="7518155" y="2009471"/>
            <a:chExt cx="361927" cy="290270"/>
          </a:xfrm>
        </p:grpSpPr>
        <p:sp>
          <p:nvSpPr>
            <p:cNvPr id="10340" name="Google Shape;10340;p92"/>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2"/>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2"/>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2"/>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2"/>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2"/>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2"/>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2"/>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2"/>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2"/>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2"/>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2"/>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2"/>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92"/>
          <p:cNvGrpSpPr/>
          <p:nvPr/>
        </p:nvGrpSpPr>
        <p:grpSpPr>
          <a:xfrm>
            <a:off x="7079672" y="1991053"/>
            <a:ext cx="362163" cy="327264"/>
            <a:chOff x="7079672" y="1991053"/>
            <a:chExt cx="362163" cy="327264"/>
          </a:xfrm>
        </p:grpSpPr>
        <p:sp>
          <p:nvSpPr>
            <p:cNvPr id="10354" name="Google Shape;10354;p92"/>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2"/>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2"/>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2"/>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2"/>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2"/>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2"/>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2"/>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2"/>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2"/>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2"/>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2"/>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2"/>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2"/>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2"/>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2"/>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92"/>
          <p:cNvGrpSpPr/>
          <p:nvPr/>
        </p:nvGrpSpPr>
        <p:grpSpPr>
          <a:xfrm>
            <a:off x="6641188" y="2035514"/>
            <a:ext cx="361901" cy="238132"/>
            <a:chOff x="6641188" y="2035514"/>
            <a:chExt cx="361901" cy="238132"/>
          </a:xfrm>
        </p:grpSpPr>
        <p:sp>
          <p:nvSpPr>
            <p:cNvPr id="10371" name="Google Shape;10371;p92"/>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2"/>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2"/>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2"/>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2"/>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2"/>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2"/>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2"/>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2"/>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2"/>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2"/>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2"/>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2"/>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2"/>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2"/>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2"/>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2"/>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2"/>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2"/>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92"/>
          <p:cNvGrpSpPr/>
          <p:nvPr/>
        </p:nvGrpSpPr>
        <p:grpSpPr>
          <a:xfrm>
            <a:off x="6202443" y="1986677"/>
            <a:ext cx="362425" cy="335884"/>
            <a:chOff x="6202443" y="1986677"/>
            <a:chExt cx="362425" cy="335884"/>
          </a:xfrm>
        </p:grpSpPr>
        <p:sp>
          <p:nvSpPr>
            <p:cNvPr id="10391" name="Google Shape;10391;p92"/>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2"/>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2"/>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2"/>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2"/>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2"/>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2"/>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2"/>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2"/>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2"/>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2"/>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2"/>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2"/>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2"/>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2"/>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2"/>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2"/>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2"/>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2"/>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2"/>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92"/>
          <p:cNvGrpSpPr/>
          <p:nvPr/>
        </p:nvGrpSpPr>
        <p:grpSpPr>
          <a:xfrm>
            <a:off x="5764222" y="2016598"/>
            <a:ext cx="374293" cy="276069"/>
            <a:chOff x="5764222" y="2016598"/>
            <a:chExt cx="374293" cy="276069"/>
          </a:xfrm>
        </p:grpSpPr>
        <p:sp>
          <p:nvSpPr>
            <p:cNvPr id="10412" name="Google Shape;10412;p92"/>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2"/>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2"/>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2"/>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2"/>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2"/>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2"/>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2"/>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2"/>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2"/>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2"/>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92"/>
          <p:cNvGrpSpPr/>
          <p:nvPr/>
        </p:nvGrpSpPr>
        <p:grpSpPr>
          <a:xfrm>
            <a:off x="5325477" y="2016441"/>
            <a:ext cx="361927" cy="276515"/>
            <a:chOff x="5325477" y="2016441"/>
            <a:chExt cx="361927" cy="276515"/>
          </a:xfrm>
        </p:grpSpPr>
        <p:sp>
          <p:nvSpPr>
            <p:cNvPr id="10424" name="Google Shape;10424;p92"/>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2"/>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2"/>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2"/>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2"/>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2"/>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2"/>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2"/>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2"/>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2"/>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2"/>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2"/>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2"/>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2"/>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2"/>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2"/>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2"/>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2"/>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2"/>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2"/>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92"/>
          <p:cNvGrpSpPr/>
          <p:nvPr/>
        </p:nvGrpSpPr>
        <p:grpSpPr>
          <a:xfrm>
            <a:off x="4870671" y="2017200"/>
            <a:ext cx="364180" cy="274812"/>
            <a:chOff x="4870671" y="2017200"/>
            <a:chExt cx="364180" cy="274812"/>
          </a:xfrm>
        </p:grpSpPr>
        <p:sp>
          <p:nvSpPr>
            <p:cNvPr id="10445" name="Google Shape;10445;p92"/>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2"/>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2"/>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2"/>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2"/>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2"/>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2"/>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2"/>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2"/>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2"/>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2"/>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2"/>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2"/>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92"/>
          <p:cNvGrpSpPr/>
          <p:nvPr/>
        </p:nvGrpSpPr>
        <p:grpSpPr>
          <a:xfrm>
            <a:off x="7144726" y="3355496"/>
            <a:ext cx="260690" cy="362032"/>
            <a:chOff x="7144726" y="3355496"/>
            <a:chExt cx="260690" cy="362032"/>
          </a:xfrm>
        </p:grpSpPr>
        <p:sp>
          <p:nvSpPr>
            <p:cNvPr id="10459" name="Google Shape;10459;p92"/>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2"/>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2"/>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2"/>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2"/>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2"/>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92"/>
          <p:cNvGrpSpPr/>
          <p:nvPr/>
        </p:nvGrpSpPr>
        <p:grpSpPr>
          <a:xfrm>
            <a:off x="6705719" y="4278051"/>
            <a:ext cx="261712" cy="361770"/>
            <a:chOff x="6705719" y="4278051"/>
            <a:chExt cx="261712" cy="361770"/>
          </a:xfrm>
        </p:grpSpPr>
        <p:sp>
          <p:nvSpPr>
            <p:cNvPr id="10466" name="Google Shape;10466;p92"/>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2"/>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2"/>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2"/>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2"/>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2"/>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2"/>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2"/>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2"/>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2"/>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2"/>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2"/>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2"/>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2"/>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2"/>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92"/>
          <p:cNvGrpSpPr/>
          <p:nvPr/>
        </p:nvGrpSpPr>
        <p:grpSpPr>
          <a:xfrm>
            <a:off x="5750650" y="2891652"/>
            <a:ext cx="320216" cy="361403"/>
            <a:chOff x="5750650" y="2891652"/>
            <a:chExt cx="320216" cy="361403"/>
          </a:xfrm>
        </p:grpSpPr>
        <p:sp>
          <p:nvSpPr>
            <p:cNvPr id="10482" name="Google Shape;10482;p92"/>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2"/>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2"/>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2"/>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2"/>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2"/>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2"/>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2"/>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2"/>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2"/>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2"/>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2"/>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2"/>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2"/>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2"/>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92"/>
          <p:cNvGrpSpPr/>
          <p:nvPr/>
        </p:nvGrpSpPr>
        <p:grpSpPr>
          <a:xfrm>
            <a:off x="6658009" y="2891390"/>
            <a:ext cx="315972" cy="361927"/>
            <a:chOff x="6658009" y="2891390"/>
            <a:chExt cx="315972" cy="361927"/>
          </a:xfrm>
        </p:grpSpPr>
        <p:sp>
          <p:nvSpPr>
            <p:cNvPr id="10498" name="Google Shape;10498;p92"/>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2"/>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2"/>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2"/>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2"/>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2"/>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2"/>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92"/>
          <p:cNvGrpSpPr/>
          <p:nvPr/>
        </p:nvGrpSpPr>
        <p:grpSpPr>
          <a:xfrm>
            <a:off x="6203465" y="2891206"/>
            <a:ext cx="320478" cy="362110"/>
            <a:chOff x="6203465" y="2891206"/>
            <a:chExt cx="320478" cy="362110"/>
          </a:xfrm>
        </p:grpSpPr>
        <p:sp>
          <p:nvSpPr>
            <p:cNvPr id="10506" name="Google Shape;10506;p9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92"/>
          <p:cNvGrpSpPr/>
          <p:nvPr/>
        </p:nvGrpSpPr>
        <p:grpSpPr>
          <a:xfrm>
            <a:off x="7567280" y="2891259"/>
            <a:ext cx="307116" cy="362294"/>
            <a:chOff x="7567280" y="2891259"/>
            <a:chExt cx="307116" cy="362294"/>
          </a:xfrm>
        </p:grpSpPr>
        <p:sp>
          <p:nvSpPr>
            <p:cNvPr id="10512" name="Google Shape;10512;p92"/>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2"/>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2"/>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2"/>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2"/>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2"/>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2"/>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2"/>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2"/>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2"/>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2"/>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2"/>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92"/>
          <p:cNvGrpSpPr/>
          <p:nvPr/>
        </p:nvGrpSpPr>
        <p:grpSpPr>
          <a:xfrm>
            <a:off x="7112579" y="2891521"/>
            <a:ext cx="338556" cy="361534"/>
            <a:chOff x="7112579" y="2891521"/>
            <a:chExt cx="338556" cy="361534"/>
          </a:xfrm>
        </p:grpSpPr>
        <p:sp>
          <p:nvSpPr>
            <p:cNvPr id="10525" name="Google Shape;10525;p92"/>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2"/>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92"/>
          <p:cNvGrpSpPr/>
          <p:nvPr/>
        </p:nvGrpSpPr>
        <p:grpSpPr>
          <a:xfrm>
            <a:off x="7155259" y="3805036"/>
            <a:ext cx="207478" cy="361272"/>
            <a:chOff x="7155259" y="3805036"/>
            <a:chExt cx="207478" cy="361272"/>
          </a:xfrm>
        </p:grpSpPr>
        <p:sp>
          <p:nvSpPr>
            <p:cNvPr id="10528" name="Google Shape;10528;p92"/>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2"/>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2"/>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2"/>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2"/>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2"/>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2"/>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2"/>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2"/>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2"/>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2"/>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2"/>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92"/>
          <p:cNvGrpSpPr/>
          <p:nvPr/>
        </p:nvGrpSpPr>
        <p:grpSpPr>
          <a:xfrm>
            <a:off x="4915368" y="2891390"/>
            <a:ext cx="182850" cy="361927"/>
            <a:chOff x="4915368" y="2891390"/>
            <a:chExt cx="182850" cy="361927"/>
          </a:xfrm>
        </p:grpSpPr>
        <p:sp>
          <p:nvSpPr>
            <p:cNvPr id="10541" name="Google Shape;10541;p9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92"/>
          <p:cNvGrpSpPr/>
          <p:nvPr/>
        </p:nvGrpSpPr>
        <p:grpSpPr>
          <a:xfrm>
            <a:off x="8028714" y="2891652"/>
            <a:ext cx="289589" cy="361403"/>
            <a:chOff x="8028714" y="2891652"/>
            <a:chExt cx="289589" cy="361403"/>
          </a:xfrm>
        </p:grpSpPr>
        <p:sp>
          <p:nvSpPr>
            <p:cNvPr id="10553" name="Google Shape;10553;p92"/>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2"/>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2"/>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2"/>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2"/>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2"/>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2"/>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2"/>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2"/>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2"/>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2"/>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2"/>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2"/>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2"/>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2"/>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2"/>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2"/>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2"/>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2"/>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2"/>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92"/>
          <p:cNvGrpSpPr/>
          <p:nvPr/>
        </p:nvGrpSpPr>
        <p:grpSpPr>
          <a:xfrm>
            <a:off x="7551822" y="3804774"/>
            <a:ext cx="293335" cy="361927"/>
            <a:chOff x="7551822" y="3804774"/>
            <a:chExt cx="293335" cy="361927"/>
          </a:xfrm>
        </p:grpSpPr>
        <p:sp>
          <p:nvSpPr>
            <p:cNvPr id="10574" name="Google Shape;10574;p92"/>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2"/>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2"/>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2"/>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2"/>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2"/>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2"/>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2"/>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2"/>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2"/>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2"/>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92"/>
          <p:cNvGrpSpPr/>
          <p:nvPr/>
        </p:nvGrpSpPr>
        <p:grpSpPr>
          <a:xfrm>
            <a:off x="6263725" y="4277658"/>
            <a:ext cx="210491" cy="362163"/>
            <a:chOff x="6263725" y="4277658"/>
            <a:chExt cx="210491" cy="362163"/>
          </a:xfrm>
        </p:grpSpPr>
        <p:sp>
          <p:nvSpPr>
            <p:cNvPr id="10586" name="Google Shape;10586;p92"/>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2"/>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2"/>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2"/>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2"/>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2"/>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2"/>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2"/>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2"/>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2"/>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2"/>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2"/>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2"/>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2"/>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2"/>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92"/>
          <p:cNvGrpSpPr/>
          <p:nvPr/>
        </p:nvGrpSpPr>
        <p:grpSpPr>
          <a:xfrm>
            <a:off x="7987790" y="3804695"/>
            <a:ext cx="336303" cy="362005"/>
            <a:chOff x="7987790" y="3804695"/>
            <a:chExt cx="336303" cy="362005"/>
          </a:xfrm>
        </p:grpSpPr>
        <p:sp>
          <p:nvSpPr>
            <p:cNvPr id="10602" name="Google Shape;10602;p92"/>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2"/>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2"/>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2"/>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2"/>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2"/>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2"/>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2"/>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2"/>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2"/>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92"/>
          <p:cNvGrpSpPr/>
          <p:nvPr/>
        </p:nvGrpSpPr>
        <p:grpSpPr>
          <a:xfrm>
            <a:off x="5273444" y="2891285"/>
            <a:ext cx="371123" cy="362267"/>
            <a:chOff x="5273444" y="2891285"/>
            <a:chExt cx="371123" cy="362267"/>
          </a:xfrm>
        </p:grpSpPr>
        <p:sp>
          <p:nvSpPr>
            <p:cNvPr id="10613" name="Google Shape;10613;p92"/>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2"/>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2"/>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2"/>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2"/>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2"/>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2"/>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2"/>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2"/>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2"/>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2"/>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2"/>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2"/>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2"/>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92"/>
          <p:cNvGrpSpPr/>
          <p:nvPr/>
        </p:nvGrpSpPr>
        <p:grpSpPr>
          <a:xfrm>
            <a:off x="7630397" y="3358399"/>
            <a:ext cx="214759" cy="357030"/>
            <a:chOff x="2235125" y="238075"/>
            <a:chExt cx="3144350" cy="5227375"/>
          </a:xfrm>
        </p:grpSpPr>
        <p:sp>
          <p:nvSpPr>
            <p:cNvPr id="10628" name="Google Shape;10628;p92"/>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2"/>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2"/>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2"/>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2"/>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2"/>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2"/>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2"/>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2"/>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92"/>
          <p:cNvGrpSpPr/>
          <p:nvPr/>
        </p:nvGrpSpPr>
        <p:grpSpPr>
          <a:xfrm>
            <a:off x="2810729" y="4267107"/>
            <a:ext cx="342496" cy="351944"/>
            <a:chOff x="2810729" y="4267107"/>
            <a:chExt cx="342496" cy="351944"/>
          </a:xfrm>
        </p:grpSpPr>
        <p:sp>
          <p:nvSpPr>
            <p:cNvPr id="10638" name="Google Shape;10638;p92"/>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2"/>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2"/>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2"/>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2"/>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2"/>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2"/>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2"/>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2"/>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2"/>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2"/>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2"/>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2"/>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2"/>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2"/>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2"/>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2"/>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2"/>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2"/>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2"/>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2"/>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2"/>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2"/>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2"/>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2"/>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2"/>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2"/>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2"/>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2"/>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2"/>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92"/>
          <p:cNvGrpSpPr/>
          <p:nvPr/>
        </p:nvGrpSpPr>
        <p:grpSpPr>
          <a:xfrm>
            <a:off x="1779168" y="3805625"/>
            <a:ext cx="282381" cy="343454"/>
            <a:chOff x="1779168" y="3805625"/>
            <a:chExt cx="282381" cy="343454"/>
          </a:xfrm>
        </p:grpSpPr>
        <p:sp>
          <p:nvSpPr>
            <p:cNvPr id="10669" name="Google Shape;10669;p92"/>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2"/>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2"/>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2"/>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2"/>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2"/>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2"/>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2"/>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2"/>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2"/>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2"/>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2"/>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2"/>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2"/>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2"/>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2"/>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2"/>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2"/>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2"/>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2"/>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2"/>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2"/>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2"/>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2"/>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2"/>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2"/>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2"/>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2"/>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92"/>
          <p:cNvGrpSpPr/>
          <p:nvPr/>
        </p:nvGrpSpPr>
        <p:grpSpPr>
          <a:xfrm>
            <a:off x="2593522" y="2407029"/>
            <a:ext cx="391606" cy="364535"/>
            <a:chOff x="2593522" y="2407029"/>
            <a:chExt cx="391606" cy="364535"/>
          </a:xfrm>
        </p:grpSpPr>
        <p:sp>
          <p:nvSpPr>
            <p:cNvPr id="10698" name="Google Shape;10698;p92"/>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2"/>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2"/>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2"/>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2"/>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2"/>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2"/>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2"/>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2"/>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2"/>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2"/>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2"/>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2"/>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2"/>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2"/>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2"/>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2"/>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2"/>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2"/>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2"/>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2"/>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2"/>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2"/>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2"/>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2"/>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2"/>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2"/>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2"/>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2"/>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2"/>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2"/>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2"/>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2"/>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2"/>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2"/>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2"/>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2"/>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92"/>
          <p:cNvGrpSpPr/>
          <p:nvPr/>
        </p:nvGrpSpPr>
        <p:grpSpPr>
          <a:xfrm>
            <a:off x="3955047" y="2432242"/>
            <a:ext cx="322912" cy="334396"/>
            <a:chOff x="3955047" y="2432242"/>
            <a:chExt cx="322912" cy="334396"/>
          </a:xfrm>
        </p:grpSpPr>
        <p:sp>
          <p:nvSpPr>
            <p:cNvPr id="10738" name="Google Shape;10738;p92"/>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2"/>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2"/>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92"/>
          <p:cNvGrpSpPr/>
          <p:nvPr/>
        </p:nvGrpSpPr>
        <p:grpSpPr>
          <a:xfrm>
            <a:off x="1802465" y="1962854"/>
            <a:ext cx="265373" cy="351944"/>
            <a:chOff x="1802465" y="1962854"/>
            <a:chExt cx="265373" cy="351944"/>
          </a:xfrm>
        </p:grpSpPr>
        <p:sp>
          <p:nvSpPr>
            <p:cNvPr id="10742" name="Google Shape;10742;p92"/>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2"/>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2"/>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2"/>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2"/>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2"/>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2"/>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92"/>
          <p:cNvGrpSpPr/>
          <p:nvPr/>
        </p:nvGrpSpPr>
        <p:grpSpPr>
          <a:xfrm>
            <a:off x="3512070" y="1956222"/>
            <a:ext cx="373983" cy="363622"/>
            <a:chOff x="3512070" y="1956222"/>
            <a:chExt cx="373983" cy="363622"/>
          </a:xfrm>
        </p:grpSpPr>
        <p:sp>
          <p:nvSpPr>
            <p:cNvPr id="10750" name="Google Shape;10750;p92"/>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2"/>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2"/>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2"/>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2"/>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2"/>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2"/>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2"/>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2"/>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2"/>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2"/>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2"/>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2"/>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2"/>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2"/>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2"/>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2"/>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92"/>
          <p:cNvGrpSpPr/>
          <p:nvPr/>
        </p:nvGrpSpPr>
        <p:grpSpPr>
          <a:xfrm>
            <a:off x="842683" y="2394751"/>
            <a:ext cx="345640" cy="356660"/>
            <a:chOff x="842683" y="2394751"/>
            <a:chExt cx="345640" cy="356660"/>
          </a:xfrm>
        </p:grpSpPr>
        <p:sp>
          <p:nvSpPr>
            <p:cNvPr id="10768" name="Google Shape;10768;p92"/>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2"/>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2"/>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2"/>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2"/>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2"/>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2"/>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2"/>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2"/>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2"/>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2"/>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2"/>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2"/>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2"/>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2"/>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2"/>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92"/>
          <p:cNvGrpSpPr/>
          <p:nvPr/>
        </p:nvGrpSpPr>
        <p:grpSpPr>
          <a:xfrm>
            <a:off x="1290615" y="2399467"/>
            <a:ext cx="336836" cy="342511"/>
            <a:chOff x="1290615" y="2399467"/>
            <a:chExt cx="336836" cy="342511"/>
          </a:xfrm>
        </p:grpSpPr>
        <p:sp>
          <p:nvSpPr>
            <p:cNvPr id="10785" name="Google Shape;10785;p92"/>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2"/>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2"/>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2"/>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2"/>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2"/>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2"/>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2"/>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2"/>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2"/>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2"/>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2"/>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2"/>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2"/>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2"/>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2"/>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2"/>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2"/>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2"/>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92"/>
          <p:cNvGrpSpPr/>
          <p:nvPr/>
        </p:nvGrpSpPr>
        <p:grpSpPr>
          <a:xfrm>
            <a:off x="1748310" y="2408601"/>
            <a:ext cx="308508" cy="333378"/>
            <a:chOff x="1748310" y="2408601"/>
            <a:chExt cx="308508" cy="333378"/>
          </a:xfrm>
        </p:grpSpPr>
        <p:sp>
          <p:nvSpPr>
            <p:cNvPr id="10805" name="Google Shape;10805;p92"/>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2"/>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2"/>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2"/>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2"/>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2"/>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2"/>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2"/>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92"/>
          <p:cNvGrpSpPr/>
          <p:nvPr/>
        </p:nvGrpSpPr>
        <p:grpSpPr>
          <a:xfrm>
            <a:off x="3044614" y="2418033"/>
            <a:ext cx="376184" cy="315141"/>
            <a:chOff x="3044614" y="2418033"/>
            <a:chExt cx="376184" cy="315141"/>
          </a:xfrm>
        </p:grpSpPr>
        <p:sp>
          <p:nvSpPr>
            <p:cNvPr id="10814" name="Google Shape;10814;p92"/>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2"/>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2"/>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2"/>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2"/>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2"/>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2"/>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2"/>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2"/>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92"/>
          <p:cNvGrpSpPr/>
          <p:nvPr/>
        </p:nvGrpSpPr>
        <p:grpSpPr>
          <a:xfrm>
            <a:off x="3943638" y="3815072"/>
            <a:ext cx="357933" cy="342676"/>
            <a:chOff x="3943638" y="3815072"/>
            <a:chExt cx="357933" cy="342676"/>
          </a:xfrm>
        </p:grpSpPr>
        <p:sp>
          <p:nvSpPr>
            <p:cNvPr id="10824" name="Google Shape;10824;p92"/>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2"/>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2"/>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2"/>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2"/>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2"/>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2"/>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2"/>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2"/>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92"/>
          <p:cNvGrpSpPr/>
          <p:nvPr/>
        </p:nvGrpSpPr>
        <p:grpSpPr>
          <a:xfrm>
            <a:off x="3508282" y="3810341"/>
            <a:ext cx="351644" cy="351959"/>
            <a:chOff x="3508282" y="3810341"/>
            <a:chExt cx="351644" cy="351959"/>
          </a:xfrm>
        </p:grpSpPr>
        <p:sp>
          <p:nvSpPr>
            <p:cNvPr id="10834" name="Google Shape;10834;p92"/>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2"/>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2"/>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2"/>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2"/>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2"/>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2"/>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2"/>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2"/>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2"/>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2"/>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2"/>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2"/>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92"/>
          <p:cNvGrpSpPr/>
          <p:nvPr/>
        </p:nvGrpSpPr>
        <p:grpSpPr>
          <a:xfrm>
            <a:off x="2224585" y="1962854"/>
            <a:ext cx="303163" cy="351809"/>
            <a:chOff x="2224585" y="1962854"/>
            <a:chExt cx="303163" cy="351809"/>
          </a:xfrm>
        </p:grpSpPr>
        <p:sp>
          <p:nvSpPr>
            <p:cNvPr id="10848" name="Google Shape;10848;p92"/>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2"/>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2"/>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2"/>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2"/>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2"/>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2"/>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2"/>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92"/>
          <p:cNvGrpSpPr/>
          <p:nvPr/>
        </p:nvGrpSpPr>
        <p:grpSpPr>
          <a:xfrm>
            <a:off x="2622794" y="1990868"/>
            <a:ext cx="389090" cy="296231"/>
            <a:chOff x="2622794" y="1990868"/>
            <a:chExt cx="389090" cy="296231"/>
          </a:xfrm>
        </p:grpSpPr>
        <p:sp>
          <p:nvSpPr>
            <p:cNvPr id="10857" name="Google Shape;10857;p92"/>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2"/>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2"/>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2"/>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2"/>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92"/>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2"/>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2"/>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2"/>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92"/>
          <p:cNvGrpSpPr/>
          <p:nvPr/>
        </p:nvGrpSpPr>
        <p:grpSpPr>
          <a:xfrm>
            <a:off x="3977326" y="1952149"/>
            <a:ext cx="327074" cy="375241"/>
            <a:chOff x="3977326" y="1952149"/>
            <a:chExt cx="327074" cy="375241"/>
          </a:xfrm>
        </p:grpSpPr>
        <p:sp>
          <p:nvSpPr>
            <p:cNvPr id="10867" name="Google Shape;10867;p92"/>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2"/>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2"/>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2"/>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2"/>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2"/>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2"/>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2"/>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2"/>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2"/>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2"/>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2"/>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2"/>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2"/>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2"/>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2"/>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2"/>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92"/>
          <p:cNvGrpSpPr/>
          <p:nvPr/>
        </p:nvGrpSpPr>
        <p:grpSpPr>
          <a:xfrm>
            <a:off x="1341612" y="3340055"/>
            <a:ext cx="259399" cy="370524"/>
            <a:chOff x="1341612" y="3340055"/>
            <a:chExt cx="259399" cy="370524"/>
          </a:xfrm>
        </p:grpSpPr>
        <p:sp>
          <p:nvSpPr>
            <p:cNvPr id="10885" name="Google Shape;10885;p92"/>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2"/>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2"/>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2"/>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2"/>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2"/>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2"/>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2"/>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2"/>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2"/>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2"/>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2"/>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2"/>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2"/>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2"/>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2"/>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2"/>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2"/>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92"/>
          <p:cNvGrpSpPr/>
          <p:nvPr/>
        </p:nvGrpSpPr>
        <p:grpSpPr>
          <a:xfrm>
            <a:off x="2179892" y="3844972"/>
            <a:ext cx="351629" cy="282381"/>
            <a:chOff x="2179892" y="3844972"/>
            <a:chExt cx="351629" cy="282381"/>
          </a:xfrm>
        </p:grpSpPr>
        <p:sp>
          <p:nvSpPr>
            <p:cNvPr id="10904" name="Google Shape;10904;p92"/>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2"/>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2"/>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2"/>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2"/>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2"/>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2"/>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2"/>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2"/>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2"/>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2"/>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2"/>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2"/>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2"/>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2"/>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2"/>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2"/>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2"/>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2"/>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2"/>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92"/>
          <p:cNvGrpSpPr/>
          <p:nvPr/>
        </p:nvGrpSpPr>
        <p:grpSpPr>
          <a:xfrm>
            <a:off x="3131170" y="3816884"/>
            <a:ext cx="220051" cy="338169"/>
            <a:chOff x="3131170" y="3816884"/>
            <a:chExt cx="220051" cy="338169"/>
          </a:xfrm>
        </p:grpSpPr>
        <p:sp>
          <p:nvSpPr>
            <p:cNvPr id="10925" name="Google Shape;10925;p92"/>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2"/>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2"/>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2"/>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2"/>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2"/>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2"/>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2"/>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2"/>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92"/>
          <p:cNvGrpSpPr/>
          <p:nvPr/>
        </p:nvGrpSpPr>
        <p:grpSpPr>
          <a:xfrm>
            <a:off x="903502" y="3359564"/>
            <a:ext cx="247990" cy="333393"/>
            <a:chOff x="903502" y="3359564"/>
            <a:chExt cx="247990" cy="333393"/>
          </a:xfrm>
        </p:grpSpPr>
        <p:sp>
          <p:nvSpPr>
            <p:cNvPr id="10935" name="Google Shape;10935;p92"/>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2"/>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2"/>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2"/>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2"/>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2"/>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2"/>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2"/>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2"/>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2"/>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2"/>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2"/>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2"/>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2"/>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2"/>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2"/>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2"/>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2"/>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2"/>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2"/>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2"/>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2"/>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92"/>
          <p:cNvGrpSpPr/>
          <p:nvPr/>
        </p:nvGrpSpPr>
        <p:grpSpPr>
          <a:xfrm>
            <a:off x="2616191" y="2890461"/>
            <a:ext cx="365793" cy="361152"/>
            <a:chOff x="2616191" y="2890461"/>
            <a:chExt cx="365793" cy="361152"/>
          </a:xfrm>
        </p:grpSpPr>
        <p:sp>
          <p:nvSpPr>
            <p:cNvPr id="10958" name="Google Shape;10958;p92"/>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2"/>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2"/>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2"/>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2"/>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2"/>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2"/>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2"/>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2"/>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92"/>
          <p:cNvGrpSpPr/>
          <p:nvPr/>
        </p:nvGrpSpPr>
        <p:grpSpPr>
          <a:xfrm>
            <a:off x="3049959" y="1945861"/>
            <a:ext cx="402940" cy="388536"/>
            <a:chOff x="3049959" y="1945861"/>
            <a:chExt cx="402940" cy="388536"/>
          </a:xfrm>
        </p:grpSpPr>
        <p:sp>
          <p:nvSpPr>
            <p:cNvPr id="10970" name="Google Shape;10970;p92"/>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2"/>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2"/>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2"/>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2"/>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2"/>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92"/>
          <p:cNvGrpSpPr/>
          <p:nvPr/>
        </p:nvGrpSpPr>
        <p:grpSpPr>
          <a:xfrm>
            <a:off x="2483025" y="4268679"/>
            <a:ext cx="202428" cy="349114"/>
            <a:chOff x="2483025" y="4268679"/>
            <a:chExt cx="202428" cy="349114"/>
          </a:xfrm>
        </p:grpSpPr>
        <p:sp>
          <p:nvSpPr>
            <p:cNvPr id="10977" name="Google Shape;10977;p92"/>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2"/>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2"/>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2"/>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2"/>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2"/>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92"/>
          <p:cNvGrpSpPr/>
          <p:nvPr/>
        </p:nvGrpSpPr>
        <p:grpSpPr>
          <a:xfrm>
            <a:off x="862507" y="2885984"/>
            <a:ext cx="329590" cy="365000"/>
            <a:chOff x="862507" y="2885984"/>
            <a:chExt cx="329590" cy="365000"/>
          </a:xfrm>
        </p:grpSpPr>
        <p:sp>
          <p:nvSpPr>
            <p:cNvPr id="10984" name="Google Shape;10984;p92"/>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2"/>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2"/>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2"/>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2"/>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2"/>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2"/>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92"/>
          <p:cNvGrpSpPr/>
          <p:nvPr/>
        </p:nvGrpSpPr>
        <p:grpSpPr>
          <a:xfrm>
            <a:off x="3082075" y="2871805"/>
            <a:ext cx="318884" cy="379807"/>
            <a:chOff x="3082075" y="2871805"/>
            <a:chExt cx="318884" cy="379807"/>
          </a:xfrm>
        </p:grpSpPr>
        <p:sp>
          <p:nvSpPr>
            <p:cNvPr id="10992" name="Google Shape;10992;p92"/>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2"/>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2"/>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2"/>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2"/>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2"/>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2"/>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2"/>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2"/>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2"/>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2"/>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2"/>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2"/>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2"/>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2"/>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2"/>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2"/>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2"/>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2"/>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2"/>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92"/>
          <p:cNvGrpSpPr/>
          <p:nvPr/>
        </p:nvGrpSpPr>
        <p:grpSpPr>
          <a:xfrm>
            <a:off x="2594780" y="1516494"/>
            <a:ext cx="410187" cy="324244"/>
            <a:chOff x="2594780" y="1516494"/>
            <a:chExt cx="410187" cy="324244"/>
          </a:xfrm>
        </p:grpSpPr>
        <p:sp>
          <p:nvSpPr>
            <p:cNvPr id="11013" name="Google Shape;11013;p92"/>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2"/>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2"/>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2"/>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2"/>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2"/>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2"/>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2"/>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92"/>
          <p:cNvGrpSpPr/>
          <p:nvPr/>
        </p:nvGrpSpPr>
        <p:grpSpPr>
          <a:xfrm>
            <a:off x="1742965" y="1502959"/>
            <a:ext cx="333692" cy="333363"/>
            <a:chOff x="1742965" y="1502959"/>
            <a:chExt cx="333692" cy="333363"/>
          </a:xfrm>
        </p:grpSpPr>
        <p:sp>
          <p:nvSpPr>
            <p:cNvPr id="11022" name="Google Shape;11022;p92"/>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2"/>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2"/>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2"/>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92"/>
          <p:cNvGrpSpPr/>
          <p:nvPr/>
        </p:nvGrpSpPr>
        <p:grpSpPr>
          <a:xfrm>
            <a:off x="3051531" y="1516809"/>
            <a:ext cx="390034" cy="296545"/>
            <a:chOff x="3051531" y="1516809"/>
            <a:chExt cx="390034" cy="296545"/>
          </a:xfrm>
        </p:grpSpPr>
        <p:sp>
          <p:nvSpPr>
            <p:cNvPr id="11027" name="Google Shape;11027;p92"/>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2"/>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2"/>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2"/>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2"/>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2"/>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2"/>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2"/>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2"/>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2"/>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2"/>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2"/>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2"/>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2"/>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2"/>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92"/>
          <p:cNvGrpSpPr/>
          <p:nvPr/>
        </p:nvGrpSpPr>
        <p:grpSpPr>
          <a:xfrm>
            <a:off x="3514900" y="1489020"/>
            <a:ext cx="354145" cy="351869"/>
            <a:chOff x="3514900" y="1489020"/>
            <a:chExt cx="354145" cy="351869"/>
          </a:xfrm>
        </p:grpSpPr>
        <p:sp>
          <p:nvSpPr>
            <p:cNvPr id="11043" name="Google Shape;11043;p92"/>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2"/>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2"/>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2"/>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2"/>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2"/>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2"/>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2"/>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2"/>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2"/>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2"/>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2"/>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2"/>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2"/>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2"/>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2"/>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2"/>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2"/>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2"/>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2"/>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2"/>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2"/>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92"/>
          <p:cNvGrpSpPr/>
          <p:nvPr/>
        </p:nvGrpSpPr>
        <p:grpSpPr>
          <a:xfrm>
            <a:off x="3066324" y="3350446"/>
            <a:ext cx="346598" cy="333183"/>
            <a:chOff x="3066324" y="3350446"/>
            <a:chExt cx="346598" cy="333183"/>
          </a:xfrm>
        </p:grpSpPr>
        <p:sp>
          <p:nvSpPr>
            <p:cNvPr id="11066" name="Google Shape;11066;p92"/>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2"/>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2"/>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2"/>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2"/>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2"/>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2"/>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2"/>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2"/>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2"/>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92"/>
          <p:cNvGrpSpPr/>
          <p:nvPr/>
        </p:nvGrpSpPr>
        <p:grpSpPr>
          <a:xfrm>
            <a:off x="1282755" y="1952089"/>
            <a:ext cx="363278" cy="363338"/>
            <a:chOff x="1282755" y="1952089"/>
            <a:chExt cx="363278" cy="363338"/>
          </a:xfrm>
        </p:grpSpPr>
        <p:sp>
          <p:nvSpPr>
            <p:cNvPr id="11077" name="Google Shape;11077;p92"/>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2"/>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2"/>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2"/>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2"/>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2"/>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2"/>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92"/>
          <p:cNvGrpSpPr/>
          <p:nvPr/>
        </p:nvGrpSpPr>
        <p:grpSpPr>
          <a:xfrm>
            <a:off x="3510094" y="2909281"/>
            <a:ext cx="355133" cy="343574"/>
            <a:chOff x="3510094" y="2909281"/>
            <a:chExt cx="355133" cy="343574"/>
          </a:xfrm>
        </p:grpSpPr>
        <p:sp>
          <p:nvSpPr>
            <p:cNvPr id="11085" name="Google Shape;11085;p92"/>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2"/>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2"/>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2"/>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2"/>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2"/>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2"/>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2"/>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2"/>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2"/>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2"/>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2"/>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2"/>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92"/>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92"/>
          <p:cNvGrpSpPr/>
          <p:nvPr/>
        </p:nvGrpSpPr>
        <p:grpSpPr>
          <a:xfrm>
            <a:off x="2163842" y="1506972"/>
            <a:ext cx="382787" cy="331566"/>
            <a:chOff x="2163842" y="1506972"/>
            <a:chExt cx="382787" cy="331566"/>
          </a:xfrm>
        </p:grpSpPr>
        <p:sp>
          <p:nvSpPr>
            <p:cNvPr id="11100" name="Google Shape;11100;p92"/>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2"/>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2"/>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2"/>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2"/>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2"/>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2"/>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2"/>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92"/>
          <p:cNvGrpSpPr/>
          <p:nvPr/>
        </p:nvGrpSpPr>
        <p:grpSpPr>
          <a:xfrm>
            <a:off x="1738877" y="3349652"/>
            <a:ext cx="357918" cy="350536"/>
            <a:chOff x="1738877" y="3349652"/>
            <a:chExt cx="357918" cy="350536"/>
          </a:xfrm>
        </p:grpSpPr>
        <p:sp>
          <p:nvSpPr>
            <p:cNvPr id="11109" name="Google Shape;11109;p92"/>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2"/>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2"/>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2"/>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2"/>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2"/>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2"/>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2"/>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2"/>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2"/>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2"/>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2"/>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2"/>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2"/>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2"/>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2"/>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2"/>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2"/>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92"/>
          <p:cNvGrpSpPr/>
          <p:nvPr/>
        </p:nvGrpSpPr>
        <p:grpSpPr>
          <a:xfrm>
            <a:off x="1971819" y="4276854"/>
            <a:ext cx="383281" cy="333947"/>
            <a:chOff x="1971819" y="4276854"/>
            <a:chExt cx="383281" cy="333947"/>
          </a:xfrm>
        </p:grpSpPr>
        <p:sp>
          <p:nvSpPr>
            <p:cNvPr id="11128" name="Google Shape;11128;p92"/>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2"/>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2"/>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2"/>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2"/>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2"/>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2"/>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2"/>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2"/>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2"/>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92"/>
          <p:cNvGrpSpPr/>
          <p:nvPr/>
        </p:nvGrpSpPr>
        <p:grpSpPr>
          <a:xfrm>
            <a:off x="1825119" y="2885819"/>
            <a:ext cx="175987" cy="361391"/>
            <a:chOff x="1825119" y="2885819"/>
            <a:chExt cx="175987" cy="361391"/>
          </a:xfrm>
        </p:grpSpPr>
        <p:sp>
          <p:nvSpPr>
            <p:cNvPr id="11139" name="Google Shape;11139;p92"/>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2"/>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2"/>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2"/>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2"/>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2"/>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2"/>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2"/>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2"/>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2"/>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92"/>
          <p:cNvGrpSpPr/>
          <p:nvPr/>
        </p:nvGrpSpPr>
        <p:grpSpPr>
          <a:xfrm>
            <a:off x="3504824" y="3405844"/>
            <a:ext cx="369896" cy="226339"/>
            <a:chOff x="3504824" y="3405844"/>
            <a:chExt cx="369896" cy="226339"/>
          </a:xfrm>
        </p:grpSpPr>
        <p:sp>
          <p:nvSpPr>
            <p:cNvPr id="11150" name="Google Shape;11150;p92"/>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2"/>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2"/>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2"/>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2"/>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2"/>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2"/>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2"/>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2"/>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2"/>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2"/>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2"/>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2"/>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2"/>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2"/>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2"/>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92"/>
          <p:cNvGrpSpPr/>
          <p:nvPr/>
        </p:nvGrpSpPr>
        <p:grpSpPr>
          <a:xfrm>
            <a:off x="1295661" y="3819594"/>
            <a:ext cx="345640" cy="342900"/>
            <a:chOff x="1295661" y="3819594"/>
            <a:chExt cx="345640" cy="342900"/>
          </a:xfrm>
        </p:grpSpPr>
        <p:sp>
          <p:nvSpPr>
            <p:cNvPr id="11167" name="Google Shape;11167;p92"/>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2"/>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2"/>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2"/>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2"/>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2"/>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2"/>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2"/>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2"/>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2"/>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2"/>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2"/>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2"/>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2"/>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2"/>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92"/>
          <p:cNvGrpSpPr/>
          <p:nvPr/>
        </p:nvGrpSpPr>
        <p:grpSpPr>
          <a:xfrm>
            <a:off x="3486572" y="2433470"/>
            <a:ext cx="379328" cy="281738"/>
            <a:chOff x="3486572" y="2433470"/>
            <a:chExt cx="379328" cy="281738"/>
          </a:xfrm>
        </p:grpSpPr>
        <p:sp>
          <p:nvSpPr>
            <p:cNvPr id="11185" name="Google Shape;11185;p92"/>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2"/>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2"/>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2"/>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2"/>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2"/>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2"/>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2" name="Google Shape;11192;p92"/>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3" name="Google Shape;11193;p92"/>
          <p:cNvGrpSpPr/>
          <p:nvPr/>
        </p:nvGrpSpPr>
        <p:grpSpPr>
          <a:xfrm>
            <a:off x="3997149" y="3329634"/>
            <a:ext cx="270733" cy="355762"/>
            <a:chOff x="3997149" y="3329634"/>
            <a:chExt cx="270733" cy="355762"/>
          </a:xfrm>
        </p:grpSpPr>
        <p:sp>
          <p:nvSpPr>
            <p:cNvPr id="11194" name="Google Shape;11194;p92"/>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2"/>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2"/>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2"/>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2"/>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2"/>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2"/>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2"/>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2"/>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2"/>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2"/>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2"/>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2"/>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2"/>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2"/>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2"/>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2"/>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2"/>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2"/>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2"/>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2"/>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92"/>
          <p:cNvGrpSpPr/>
          <p:nvPr/>
        </p:nvGrpSpPr>
        <p:grpSpPr>
          <a:xfrm>
            <a:off x="3954343" y="2899354"/>
            <a:ext cx="345655" cy="343529"/>
            <a:chOff x="3954343" y="2899354"/>
            <a:chExt cx="345655" cy="343529"/>
          </a:xfrm>
        </p:grpSpPr>
        <p:sp>
          <p:nvSpPr>
            <p:cNvPr id="11216" name="Google Shape;11216;p92"/>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2"/>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2"/>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2"/>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2"/>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2"/>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2"/>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2"/>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2"/>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2"/>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2"/>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2"/>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92"/>
          <p:cNvGrpSpPr/>
          <p:nvPr/>
        </p:nvGrpSpPr>
        <p:grpSpPr>
          <a:xfrm>
            <a:off x="2166043" y="3351344"/>
            <a:ext cx="369566" cy="349803"/>
            <a:chOff x="2166043" y="3351344"/>
            <a:chExt cx="369566" cy="349803"/>
          </a:xfrm>
        </p:grpSpPr>
        <p:sp>
          <p:nvSpPr>
            <p:cNvPr id="11229" name="Google Shape;11229;p92"/>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2"/>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2"/>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2"/>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2"/>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2"/>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2"/>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2"/>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2"/>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92"/>
          <p:cNvGrpSpPr/>
          <p:nvPr/>
        </p:nvGrpSpPr>
        <p:grpSpPr>
          <a:xfrm>
            <a:off x="2619649" y="3352332"/>
            <a:ext cx="365793" cy="329275"/>
            <a:chOff x="2619649" y="3352332"/>
            <a:chExt cx="365793" cy="329275"/>
          </a:xfrm>
        </p:grpSpPr>
        <p:sp>
          <p:nvSpPr>
            <p:cNvPr id="11239" name="Google Shape;11239;p92"/>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2"/>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2"/>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2"/>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2"/>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2"/>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2"/>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2"/>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2"/>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2"/>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92"/>
          <p:cNvGrpSpPr/>
          <p:nvPr/>
        </p:nvGrpSpPr>
        <p:grpSpPr>
          <a:xfrm>
            <a:off x="1293760" y="1498228"/>
            <a:ext cx="340624" cy="351944"/>
            <a:chOff x="1293760" y="1498228"/>
            <a:chExt cx="340624" cy="351944"/>
          </a:xfrm>
        </p:grpSpPr>
        <p:sp>
          <p:nvSpPr>
            <p:cNvPr id="11250" name="Google Shape;11250;p92"/>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2"/>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2"/>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2"/>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2"/>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2"/>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2"/>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2"/>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2"/>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2"/>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2"/>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2"/>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2"/>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2"/>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92"/>
          <p:cNvGrpSpPr/>
          <p:nvPr/>
        </p:nvGrpSpPr>
        <p:grpSpPr>
          <a:xfrm>
            <a:off x="849601" y="1952074"/>
            <a:ext cx="406713" cy="383745"/>
            <a:chOff x="849601" y="1952074"/>
            <a:chExt cx="406713" cy="383745"/>
          </a:xfrm>
        </p:grpSpPr>
        <p:sp>
          <p:nvSpPr>
            <p:cNvPr id="11265" name="Google Shape;11265;p92"/>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2"/>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2"/>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2"/>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2"/>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2"/>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2"/>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92"/>
          <p:cNvGrpSpPr/>
          <p:nvPr/>
        </p:nvGrpSpPr>
        <p:grpSpPr>
          <a:xfrm>
            <a:off x="2253871" y="2893365"/>
            <a:ext cx="203985" cy="355417"/>
            <a:chOff x="2253871" y="2893365"/>
            <a:chExt cx="203985" cy="355417"/>
          </a:xfrm>
        </p:grpSpPr>
        <p:sp>
          <p:nvSpPr>
            <p:cNvPr id="11273" name="Google Shape;11273;p92"/>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2"/>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2"/>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2"/>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2"/>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2"/>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2"/>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2"/>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2"/>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2"/>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2"/>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92"/>
          <p:cNvGrpSpPr/>
          <p:nvPr/>
        </p:nvGrpSpPr>
        <p:grpSpPr>
          <a:xfrm>
            <a:off x="2191541" y="2408601"/>
            <a:ext cx="308823" cy="342571"/>
            <a:chOff x="2191541" y="2408601"/>
            <a:chExt cx="308823" cy="342571"/>
          </a:xfrm>
        </p:grpSpPr>
        <p:sp>
          <p:nvSpPr>
            <p:cNvPr id="11285" name="Google Shape;11285;p92"/>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2"/>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2"/>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2"/>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2"/>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2"/>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2"/>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2"/>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2"/>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2"/>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2"/>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2"/>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2"/>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92"/>
          <p:cNvGrpSpPr/>
          <p:nvPr/>
        </p:nvGrpSpPr>
        <p:grpSpPr>
          <a:xfrm>
            <a:off x="847400" y="1503588"/>
            <a:ext cx="342496" cy="341553"/>
            <a:chOff x="847400" y="1503588"/>
            <a:chExt cx="342496" cy="341553"/>
          </a:xfrm>
        </p:grpSpPr>
        <p:sp>
          <p:nvSpPr>
            <p:cNvPr id="11299" name="Google Shape;11299;p92"/>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2"/>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2"/>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2"/>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2"/>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2"/>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2"/>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2"/>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2"/>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2"/>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2"/>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2"/>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2"/>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2"/>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2"/>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2"/>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2"/>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2"/>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2"/>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2"/>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92"/>
          <p:cNvGrpSpPr/>
          <p:nvPr/>
        </p:nvGrpSpPr>
        <p:grpSpPr>
          <a:xfrm>
            <a:off x="1329963" y="2899669"/>
            <a:ext cx="280495" cy="361077"/>
            <a:chOff x="1329963" y="2899669"/>
            <a:chExt cx="280495" cy="361077"/>
          </a:xfrm>
        </p:grpSpPr>
        <p:sp>
          <p:nvSpPr>
            <p:cNvPr id="11320" name="Google Shape;11320;p92"/>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2"/>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2"/>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2"/>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2"/>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92"/>
          <p:cNvGrpSpPr/>
          <p:nvPr/>
        </p:nvGrpSpPr>
        <p:grpSpPr>
          <a:xfrm>
            <a:off x="937429" y="3800908"/>
            <a:ext cx="195496" cy="343439"/>
            <a:chOff x="937429" y="3800908"/>
            <a:chExt cx="195496" cy="343439"/>
          </a:xfrm>
        </p:grpSpPr>
        <p:sp>
          <p:nvSpPr>
            <p:cNvPr id="11328" name="Google Shape;11328;p92"/>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2"/>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2"/>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2"/>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2"/>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2"/>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2"/>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2"/>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2"/>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2"/>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2"/>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2"/>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2"/>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92"/>
          <p:cNvGrpSpPr/>
          <p:nvPr/>
        </p:nvGrpSpPr>
        <p:grpSpPr>
          <a:xfrm>
            <a:off x="2687659" y="3810655"/>
            <a:ext cx="365164" cy="342511"/>
            <a:chOff x="2611459" y="3810655"/>
            <a:chExt cx="365164" cy="342511"/>
          </a:xfrm>
        </p:grpSpPr>
        <p:sp>
          <p:nvSpPr>
            <p:cNvPr id="11342" name="Google Shape;11342;p92"/>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2"/>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2"/>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2"/>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2"/>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2"/>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2"/>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2"/>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2"/>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2"/>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2"/>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92"/>
          <p:cNvGrpSpPr/>
          <p:nvPr/>
        </p:nvGrpSpPr>
        <p:grpSpPr>
          <a:xfrm>
            <a:off x="3952456" y="1524280"/>
            <a:ext cx="370195" cy="300154"/>
            <a:chOff x="3952456" y="1524280"/>
            <a:chExt cx="370195" cy="300154"/>
          </a:xfrm>
        </p:grpSpPr>
        <p:sp>
          <p:nvSpPr>
            <p:cNvPr id="11354" name="Google Shape;11354;p9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63"/>
        <p:cNvGrpSpPr/>
        <p:nvPr/>
      </p:nvGrpSpPr>
      <p:grpSpPr>
        <a:xfrm>
          <a:off x="0" y="0"/>
          <a:ext cx="0" cy="0"/>
          <a:chOff x="0" y="0"/>
          <a:chExt cx="0" cy="0"/>
        </a:xfrm>
      </p:grpSpPr>
      <p:sp>
        <p:nvSpPr>
          <p:cNvPr id="11364" name="Google Shape;11364;p9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65" name="Google Shape;11365;p9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366" name="Google Shape;11366;p93"/>
          <p:cNvGrpSpPr/>
          <p:nvPr/>
        </p:nvGrpSpPr>
        <p:grpSpPr>
          <a:xfrm>
            <a:off x="908482" y="1502585"/>
            <a:ext cx="257112" cy="362808"/>
            <a:chOff x="908482" y="1502585"/>
            <a:chExt cx="257112" cy="362808"/>
          </a:xfrm>
        </p:grpSpPr>
        <p:sp>
          <p:nvSpPr>
            <p:cNvPr id="11367" name="Google Shape;11367;p93"/>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3"/>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3"/>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3"/>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3"/>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3"/>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3"/>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3"/>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3"/>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3"/>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3"/>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3"/>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3"/>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3"/>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3"/>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3"/>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3"/>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3"/>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3"/>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3"/>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93"/>
          <p:cNvGrpSpPr/>
          <p:nvPr/>
        </p:nvGrpSpPr>
        <p:grpSpPr>
          <a:xfrm>
            <a:off x="1303537" y="1502716"/>
            <a:ext cx="362939" cy="362677"/>
            <a:chOff x="1303537" y="1502716"/>
            <a:chExt cx="362939" cy="362677"/>
          </a:xfrm>
        </p:grpSpPr>
        <p:sp>
          <p:nvSpPr>
            <p:cNvPr id="11388" name="Google Shape;11388;p93"/>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3"/>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3"/>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3"/>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3"/>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3"/>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3"/>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3"/>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3"/>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3"/>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3"/>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93"/>
          <p:cNvGrpSpPr/>
          <p:nvPr/>
        </p:nvGrpSpPr>
        <p:grpSpPr>
          <a:xfrm>
            <a:off x="1751901" y="1502716"/>
            <a:ext cx="362677" cy="362677"/>
            <a:chOff x="1751901" y="1502716"/>
            <a:chExt cx="362677" cy="362677"/>
          </a:xfrm>
        </p:grpSpPr>
        <p:sp>
          <p:nvSpPr>
            <p:cNvPr id="11400" name="Google Shape;11400;p93"/>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3"/>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3"/>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3"/>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3"/>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3"/>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3"/>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3"/>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3"/>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3"/>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3"/>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3"/>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3"/>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3"/>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3"/>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3"/>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3"/>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3"/>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3"/>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93"/>
          <p:cNvGrpSpPr/>
          <p:nvPr/>
        </p:nvGrpSpPr>
        <p:grpSpPr>
          <a:xfrm>
            <a:off x="3095178" y="1502716"/>
            <a:ext cx="334290" cy="362677"/>
            <a:chOff x="3095178" y="1502716"/>
            <a:chExt cx="334290" cy="362677"/>
          </a:xfrm>
        </p:grpSpPr>
        <p:sp>
          <p:nvSpPr>
            <p:cNvPr id="11420" name="Google Shape;11420;p93"/>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3"/>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3"/>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3"/>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3"/>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3"/>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3"/>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3"/>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3"/>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3"/>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3"/>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3"/>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3"/>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3"/>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3"/>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3"/>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3"/>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93"/>
          <p:cNvGrpSpPr/>
          <p:nvPr/>
        </p:nvGrpSpPr>
        <p:grpSpPr>
          <a:xfrm>
            <a:off x="3542281" y="1505605"/>
            <a:ext cx="366196" cy="357005"/>
            <a:chOff x="3542281" y="1505605"/>
            <a:chExt cx="366196" cy="357005"/>
          </a:xfrm>
        </p:grpSpPr>
        <p:sp>
          <p:nvSpPr>
            <p:cNvPr id="11438" name="Google Shape;11438;p93"/>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3"/>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3"/>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3"/>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3"/>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3"/>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3"/>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3"/>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3"/>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3"/>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3"/>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3"/>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3"/>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3"/>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3"/>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3"/>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3"/>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3"/>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3"/>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3"/>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3"/>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3"/>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3"/>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3"/>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3"/>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93"/>
          <p:cNvGrpSpPr/>
          <p:nvPr/>
        </p:nvGrpSpPr>
        <p:grpSpPr>
          <a:xfrm>
            <a:off x="1748382" y="3384797"/>
            <a:ext cx="364673" cy="340067"/>
            <a:chOff x="1748382" y="3384797"/>
            <a:chExt cx="364673" cy="340067"/>
          </a:xfrm>
        </p:grpSpPr>
        <p:sp>
          <p:nvSpPr>
            <p:cNvPr id="11464" name="Google Shape;11464;p93"/>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3"/>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3"/>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3"/>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3"/>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3"/>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3"/>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3"/>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3"/>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3"/>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3"/>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3"/>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3"/>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3"/>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3"/>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93"/>
          <p:cNvGrpSpPr/>
          <p:nvPr/>
        </p:nvGrpSpPr>
        <p:grpSpPr>
          <a:xfrm>
            <a:off x="6221064" y="3811049"/>
            <a:ext cx="364673" cy="339804"/>
            <a:chOff x="6221064" y="3811049"/>
            <a:chExt cx="364673" cy="339804"/>
          </a:xfrm>
        </p:grpSpPr>
        <p:sp>
          <p:nvSpPr>
            <p:cNvPr id="11480" name="Google Shape;11480;p93"/>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3"/>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3"/>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3"/>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3"/>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3"/>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3"/>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3"/>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3"/>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3"/>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3"/>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3"/>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3"/>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3"/>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3"/>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93"/>
          <p:cNvGrpSpPr/>
          <p:nvPr/>
        </p:nvGrpSpPr>
        <p:grpSpPr>
          <a:xfrm>
            <a:off x="2182643" y="3386320"/>
            <a:ext cx="382030" cy="320451"/>
            <a:chOff x="2182643" y="3386320"/>
            <a:chExt cx="382030" cy="320451"/>
          </a:xfrm>
        </p:grpSpPr>
        <p:sp>
          <p:nvSpPr>
            <p:cNvPr id="11496" name="Google Shape;11496;p93"/>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3"/>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3"/>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3"/>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3"/>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3"/>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3"/>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3"/>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3"/>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3"/>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3"/>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3"/>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3"/>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3"/>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3"/>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93"/>
          <p:cNvGrpSpPr/>
          <p:nvPr/>
        </p:nvGrpSpPr>
        <p:grpSpPr>
          <a:xfrm>
            <a:off x="3084386" y="3389340"/>
            <a:ext cx="353880" cy="330745"/>
            <a:chOff x="3084386" y="3389340"/>
            <a:chExt cx="353880" cy="330745"/>
          </a:xfrm>
        </p:grpSpPr>
        <p:sp>
          <p:nvSpPr>
            <p:cNvPr id="11512" name="Google Shape;11512;p93"/>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3"/>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3"/>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3"/>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3"/>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3"/>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3"/>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3"/>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3"/>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3"/>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3"/>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3"/>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93"/>
          <p:cNvGrpSpPr/>
          <p:nvPr/>
        </p:nvGrpSpPr>
        <p:grpSpPr>
          <a:xfrm>
            <a:off x="863499" y="1970906"/>
            <a:ext cx="347078" cy="364016"/>
            <a:chOff x="863499" y="1970906"/>
            <a:chExt cx="347078" cy="364016"/>
          </a:xfrm>
        </p:grpSpPr>
        <p:sp>
          <p:nvSpPr>
            <p:cNvPr id="11525" name="Google Shape;11525;p93"/>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3"/>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3"/>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3"/>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3"/>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3"/>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3"/>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3"/>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3"/>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3"/>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3"/>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3"/>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3"/>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3"/>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93"/>
          <p:cNvGrpSpPr/>
          <p:nvPr/>
        </p:nvGrpSpPr>
        <p:grpSpPr>
          <a:xfrm>
            <a:off x="1749879" y="1970906"/>
            <a:ext cx="364436" cy="364174"/>
            <a:chOff x="1749879" y="1970906"/>
            <a:chExt cx="364436" cy="364174"/>
          </a:xfrm>
        </p:grpSpPr>
        <p:sp>
          <p:nvSpPr>
            <p:cNvPr id="11540" name="Google Shape;11540;p93"/>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3"/>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3"/>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3"/>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3"/>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3"/>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3"/>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3"/>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3"/>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3"/>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3"/>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3"/>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3"/>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3"/>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93"/>
          <p:cNvGrpSpPr/>
          <p:nvPr/>
        </p:nvGrpSpPr>
        <p:grpSpPr>
          <a:xfrm>
            <a:off x="2186425" y="1976158"/>
            <a:ext cx="396106" cy="353985"/>
            <a:chOff x="2186425" y="1976158"/>
            <a:chExt cx="396106" cy="353985"/>
          </a:xfrm>
        </p:grpSpPr>
        <p:sp>
          <p:nvSpPr>
            <p:cNvPr id="11555" name="Google Shape;11555;p93"/>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3"/>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3"/>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3"/>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3"/>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3"/>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3"/>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93"/>
          <p:cNvGrpSpPr/>
          <p:nvPr/>
        </p:nvGrpSpPr>
        <p:grpSpPr>
          <a:xfrm>
            <a:off x="2659157" y="2017412"/>
            <a:ext cx="319190" cy="271240"/>
            <a:chOff x="2659157" y="2017412"/>
            <a:chExt cx="319190" cy="271240"/>
          </a:xfrm>
        </p:grpSpPr>
        <p:sp>
          <p:nvSpPr>
            <p:cNvPr id="11563" name="Google Shape;11563;p93"/>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3"/>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3"/>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3"/>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3"/>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3"/>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3"/>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3"/>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3"/>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3"/>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3"/>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3"/>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3"/>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3"/>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3"/>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3"/>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3"/>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3"/>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3"/>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3"/>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3"/>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3"/>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3"/>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3"/>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3"/>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3"/>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93"/>
          <p:cNvGrpSpPr/>
          <p:nvPr/>
        </p:nvGrpSpPr>
        <p:grpSpPr>
          <a:xfrm>
            <a:off x="3111775" y="1993516"/>
            <a:ext cx="318928" cy="319217"/>
            <a:chOff x="3111775" y="1993516"/>
            <a:chExt cx="318928" cy="319217"/>
          </a:xfrm>
        </p:grpSpPr>
        <p:sp>
          <p:nvSpPr>
            <p:cNvPr id="11590" name="Google Shape;11590;p93"/>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3"/>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3"/>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3"/>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3"/>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3"/>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3"/>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3"/>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3"/>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3"/>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3"/>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3"/>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3"/>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3"/>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3"/>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3"/>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3"/>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3"/>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3"/>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3"/>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3"/>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3"/>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3"/>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3"/>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3"/>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3"/>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3"/>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3"/>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3"/>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3"/>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93"/>
          <p:cNvGrpSpPr/>
          <p:nvPr/>
        </p:nvGrpSpPr>
        <p:grpSpPr>
          <a:xfrm>
            <a:off x="4023785" y="1970407"/>
            <a:ext cx="288807" cy="355377"/>
            <a:chOff x="4023785" y="1970407"/>
            <a:chExt cx="288807" cy="355377"/>
          </a:xfrm>
        </p:grpSpPr>
        <p:sp>
          <p:nvSpPr>
            <p:cNvPr id="11621" name="Google Shape;11621;p93"/>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3"/>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3"/>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3"/>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3"/>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3"/>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3"/>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3"/>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3"/>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3"/>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3"/>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3"/>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3"/>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3"/>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3"/>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3"/>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3"/>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3"/>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3"/>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3"/>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93"/>
          <p:cNvGrpSpPr/>
          <p:nvPr/>
        </p:nvGrpSpPr>
        <p:grpSpPr>
          <a:xfrm>
            <a:off x="3544540" y="3380963"/>
            <a:ext cx="320188" cy="319269"/>
            <a:chOff x="3544540" y="3380963"/>
            <a:chExt cx="320188" cy="319269"/>
          </a:xfrm>
        </p:grpSpPr>
        <p:sp>
          <p:nvSpPr>
            <p:cNvPr id="11642" name="Google Shape;11642;p93"/>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3"/>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3"/>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3"/>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3"/>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3"/>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3"/>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3"/>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3"/>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3"/>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3"/>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3"/>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3"/>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3"/>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3"/>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3"/>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93"/>
          <p:cNvGrpSpPr/>
          <p:nvPr/>
        </p:nvGrpSpPr>
        <p:grpSpPr>
          <a:xfrm>
            <a:off x="3944637" y="3354834"/>
            <a:ext cx="415696" cy="371605"/>
            <a:chOff x="3944637" y="3354834"/>
            <a:chExt cx="415696" cy="371605"/>
          </a:xfrm>
        </p:grpSpPr>
        <p:sp>
          <p:nvSpPr>
            <p:cNvPr id="11659" name="Google Shape;11659;p93"/>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3"/>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3"/>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3"/>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3"/>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3"/>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3"/>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3"/>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3"/>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3"/>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3"/>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3"/>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3"/>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3"/>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3"/>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3"/>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3"/>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93"/>
          <p:cNvGrpSpPr/>
          <p:nvPr/>
        </p:nvGrpSpPr>
        <p:grpSpPr>
          <a:xfrm>
            <a:off x="1314619" y="3821527"/>
            <a:ext cx="346317" cy="332136"/>
            <a:chOff x="1314619" y="3821527"/>
            <a:chExt cx="346317" cy="332136"/>
          </a:xfrm>
        </p:grpSpPr>
        <p:sp>
          <p:nvSpPr>
            <p:cNvPr id="11677" name="Google Shape;11677;p93"/>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3"/>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3"/>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3"/>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3"/>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3"/>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3"/>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3"/>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93"/>
          <p:cNvGrpSpPr/>
          <p:nvPr/>
        </p:nvGrpSpPr>
        <p:grpSpPr>
          <a:xfrm>
            <a:off x="1751139" y="3790934"/>
            <a:ext cx="386258" cy="380507"/>
            <a:chOff x="1751139" y="3790934"/>
            <a:chExt cx="386258" cy="380507"/>
          </a:xfrm>
        </p:grpSpPr>
        <p:sp>
          <p:nvSpPr>
            <p:cNvPr id="11686" name="Google Shape;11686;p93"/>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3"/>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3"/>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3"/>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3"/>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3"/>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3"/>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3"/>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3"/>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3"/>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3"/>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3"/>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3"/>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3"/>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3"/>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3"/>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93"/>
          <p:cNvGrpSpPr/>
          <p:nvPr/>
        </p:nvGrpSpPr>
        <p:grpSpPr>
          <a:xfrm>
            <a:off x="2189681" y="3821606"/>
            <a:ext cx="395607" cy="318928"/>
            <a:chOff x="2189681" y="3821606"/>
            <a:chExt cx="395607" cy="318928"/>
          </a:xfrm>
        </p:grpSpPr>
        <p:sp>
          <p:nvSpPr>
            <p:cNvPr id="11705" name="Google Shape;11705;p93"/>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3"/>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3"/>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3"/>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3"/>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3"/>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3"/>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3"/>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3"/>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3"/>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3"/>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3"/>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3"/>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3"/>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3"/>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3"/>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3"/>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3"/>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3"/>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3"/>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3"/>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3"/>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3"/>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3"/>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3"/>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3"/>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3"/>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3"/>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3"/>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3"/>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5" name="Google Shape;11735;p93"/>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6" name="Google Shape;11736;p93"/>
          <p:cNvGrpSpPr/>
          <p:nvPr/>
        </p:nvGrpSpPr>
        <p:grpSpPr>
          <a:xfrm>
            <a:off x="1277409" y="1961347"/>
            <a:ext cx="420475" cy="383055"/>
            <a:chOff x="1277409" y="1961347"/>
            <a:chExt cx="420475" cy="383055"/>
          </a:xfrm>
        </p:grpSpPr>
        <p:sp>
          <p:nvSpPr>
            <p:cNvPr id="11737" name="Google Shape;11737;p93"/>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3"/>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3"/>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3"/>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3"/>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3"/>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3"/>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3"/>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3"/>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3"/>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3"/>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3"/>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3"/>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3"/>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3"/>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3"/>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3"/>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3"/>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3"/>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3"/>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3"/>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3"/>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3"/>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3"/>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3"/>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3"/>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3"/>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93"/>
          <p:cNvGrpSpPr/>
          <p:nvPr/>
        </p:nvGrpSpPr>
        <p:grpSpPr>
          <a:xfrm>
            <a:off x="2215075" y="2432819"/>
            <a:ext cx="380008" cy="351648"/>
            <a:chOff x="2215075" y="2432819"/>
            <a:chExt cx="380008" cy="351648"/>
          </a:xfrm>
        </p:grpSpPr>
        <p:sp>
          <p:nvSpPr>
            <p:cNvPr id="11765" name="Google Shape;11765;p93"/>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3"/>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3"/>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3"/>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3"/>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3"/>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3"/>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3"/>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3"/>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3"/>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3"/>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3"/>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3"/>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3"/>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3"/>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3"/>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3"/>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3"/>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3"/>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3"/>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3"/>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3"/>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3"/>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3"/>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3"/>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3"/>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3"/>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3"/>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3"/>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3"/>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3"/>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93"/>
          <p:cNvGrpSpPr/>
          <p:nvPr/>
        </p:nvGrpSpPr>
        <p:grpSpPr>
          <a:xfrm>
            <a:off x="2661416" y="2422342"/>
            <a:ext cx="344059" cy="340671"/>
            <a:chOff x="2661416" y="2422342"/>
            <a:chExt cx="344059" cy="340671"/>
          </a:xfrm>
        </p:grpSpPr>
        <p:sp>
          <p:nvSpPr>
            <p:cNvPr id="11797" name="Google Shape;11797;p93"/>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3"/>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3"/>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3"/>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3"/>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3"/>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3"/>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3"/>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3"/>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3"/>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3"/>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3"/>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3"/>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93"/>
          <p:cNvGrpSpPr/>
          <p:nvPr/>
        </p:nvGrpSpPr>
        <p:grpSpPr>
          <a:xfrm>
            <a:off x="4066510" y="2422342"/>
            <a:ext cx="206876" cy="348470"/>
            <a:chOff x="4066510" y="2422342"/>
            <a:chExt cx="206876" cy="348470"/>
          </a:xfrm>
        </p:grpSpPr>
        <p:sp>
          <p:nvSpPr>
            <p:cNvPr id="11811" name="Google Shape;11811;p93"/>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3"/>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3"/>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3"/>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3"/>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3"/>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3"/>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3"/>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3"/>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3"/>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3"/>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3"/>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3" name="Google Shape;11823;p93"/>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4" name="Google Shape;11824;p93"/>
          <p:cNvGrpSpPr/>
          <p:nvPr/>
        </p:nvGrpSpPr>
        <p:grpSpPr>
          <a:xfrm>
            <a:off x="2617693" y="3817325"/>
            <a:ext cx="420475" cy="326491"/>
            <a:chOff x="2617693" y="3817325"/>
            <a:chExt cx="420475" cy="326491"/>
          </a:xfrm>
        </p:grpSpPr>
        <p:sp>
          <p:nvSpPr>
            <p:cNvPr id="11825" name="Google Shape;11825;p93"/>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3"/>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3"/>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3"/>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3"/>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3"/>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3"/>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3"/>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3"/>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3"/>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3"/>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3"/>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3"/>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3"/>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3"/>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3"/>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3"/>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93"/>
          <p:cNvGrpSpPr/>
          <p:nvPr/>
        </p:nvGrpSpPr>
        <p:grpSpPr>
          <a:xfrm>
            <a:off x="3545301" y="2423523"/>
            <a:ext cx="358134" cy="356637"/>
            <a:chOff x="3545301" y="2423523"/>
            <a:chExt cx="358134" cy="356637"/>
          </a:xfrm>
        </p:grpSpPr>
        <p:sp>
          <p:nvSpPr>
            <p:cNvPr id="11843" name="Google Shape;11843;p93"/>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3"/>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3"/>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3"/>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3"/>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3"/>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3"/>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3"/>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3"/>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93"/>
          <p:cNvGrpSpPr/>
          <p:nvPr/>
        </p:nvGrpSpPr>
        <p:grpSpPr>
          <a:xfrm>
            <a:off x="5766424" y="4275195"/>
            <a:ext cx="358160" cy="356926"/>
            <a:chOff x="5766424" y="4275195"/>
            <a:chExt cx="358160" cy="356926"/>
          </a:xfrm>
        </p:grpSpPr>
        <p:sp>
          <p:nvSpPr>
            <p:cNvPr id="11853" name="Google Shape;11853;p93"/>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3"/>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3"/>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3"/>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3"/>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3"/>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3"/>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3"/>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3"/>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93"/>
          <p:cNvGrpSpPr/>
          <p:nvPr/>
        </p:nvGrpSpPr>
        <p:grpSpPr>
          <a:xfrm>
            <a:off x="3531462" y="3824599"/>
            <a:ext cx="377251" cy="324232"/>
            <a:chOff x="3531462" y="3824599"/>
            <a:chExt cx="377251" cy="324232"/>
          </a:xfrm>
        </p:grpSpPr>
        <p:sp>
          <p:nvSpPr>
            <p:cNvPr id="11863" name="Google Shape;11863;p93"/>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3"/>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3"/>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3"/>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3"/>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3"/>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3"/>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3"/>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3"/>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3"/>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3"/>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93"/>
          <p:cNvGrpSpPr/>
          <p:nvPr/>
        </p:nvGrpSpPr>
        <p:grpSpPr>
          <a:xfrm>
            <a:off x="4030586" y="3805246"/>
            <a:ext cx="286523" cy="340566"/>
            <a:chOff x="4030586" y="3805246"/>
            <a:chExt cx="286523" cy="340566"/>
          </a:xfrm>
        </p:grpSpPr>
        <p:sp>
          <p:nvSpPr>
            <p:cNvPr id="11875" name="Google Shape;11875;p93"/>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3"/>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3"/>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3"/>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3"/>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3"/>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3"/>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3"/>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3"/>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3"/>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3"/>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3"/>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3"/>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93"/>
          <p:cNvGrpSpPr/>
          <p:nvPr/>
        </p:nvGrpSpPr>
        <p:grpSpPr>
          <a:xfrm>
            <a:off x="2180884" y="2888719"/>
            <a:ext cx="376752" cy="374468"/>
            <a:chOff x="2180884" y="2888719"/>
            <a:chExt cx="376752" cy="374468"/>
          </a:xfrm>
        </p:grpSpPr>
        <p:sp>
          <p:nvSpPr>
            <p:cNvPr id="11889" name="Google Shape;11889;p93"/>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3"/>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3"/>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3"/>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3"/>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3"/>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3"/>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3"/>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3"/>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3"/>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3"/>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3"/>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3"/>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3"/>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93"/>
          <p:cNvGrpSpPr/>
          <p:nvPr/>
        </p:nvGrpSpPr>
        <p:grpSpPr>
          <a:xfrm>
            <a:off x="3954432" y="2942999"/>
            <a:ext cx="378249" cy="265909"/>
            <a:chOff x="3954432" y="2942999"/>
            <a:chExt cx="378249" cy="265909"/>
          </a:xfrm>
        </p:grpSpPr>
        <p:sp>
          <p:nvSpPr>
            <p:cNvPr id="11904" name="Google Shape;11904;p93"/>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3"/>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3"/>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3"/>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3"/>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3"/>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3"/>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3"/>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3"/>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93"/>
          <p:cNvGrpSpPr/>
          <p:nvPr/>
        </p:nvGrpSpPr>
        <p:grpSpPr>
          <a:xfrm>
            <a:off x="1752137" y="4266608"/>
            <a:ext cx="378512" cy="374756"/>
            <a:chOff x="1752137" y="4266608"/>
            <a:chExt cx="378512" cy="374756"/>
          </a:xfrm>
        </p:grpSpPr>
        <p:sp>
          <p:nvSpPr>
            <p:cNvPr id="11914" name="Google Shape;11914;p93"/>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3"/>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3"/>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3"/>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3"/>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3"/>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3"/>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3"/>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3"/>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3"/>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3"/>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3"/>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3"/>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3"/>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3"/>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3"/>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3"/>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3"/>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3"/>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93"/>
          <p:cNvGrpSpPr/>
          <p:nvPr/>
        </p:nvGrpSpPr>
        <p:grpSpPr>
          <a:xfrm>
            <a:off x="3117788" y="3812546"/>
            <a:ext cx="341065" cy="341065"/>
            <a:chOff x="3117788" y="3812546"/>
            <a:chExt cx="341065" cy="341065"/>
          </a:xfrm>
        </p:grpSpPr>
        <p:sp>
          <p:nvSpPr>
            <p:cNvPr id="11936" name="Google Shape;11936;p93"/>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3"/>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3"/>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3"/>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3"/>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3"/>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93"/>
          <p:cNvGrpSpPr/>
          <p:nvPr/>
        </p:nvGrpSpPr>
        <p:grpSpPr>
          <a:xfrm>
            <a:off x="3994400" y="4299932"/>
            <a:ext cx="338281" cy="322657"/>
            <a:chOff x="3994400" y="4299932"/>
            <a:chExt cx="338281" cy="322657"/>
          </a:xfrm>
        </p:grpSpPr>
        <p:sp>
          <p:nvSpPr>
            <p:cNvPr id="11943" name="Google Shape;11943;p93"/>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3"/>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3"/>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3"/>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3"/>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3"/>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3"/>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3"/>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1" name="Google Shape;11951;p93"/>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3"/>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93"/>
          <p:cNvGrpSpPr/>
          <p:nvPr/>
        </p:nvGrpSpPr>
        <p:grpSpPr>
          <a:xfrm>
            <a:off x="3573426" y="1965628"/>
            <a:ext cx="302358" cy="374993"/>
            <a:chOff x="3573426" y="1965628"/>
            <a:chExt cx="302358" cy="374993"/>
          </a:xfrm>
        </p:grpSpPr>
        <p:sp>
          <p:nvSpPr>
            <p:cNvPr id="11954" name="Google Shape;11954;p93"/>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3"/>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3"/>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3"/>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3"/>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3"/>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3"/>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3"/>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3"/>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3"/>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3"/>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3"/>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3"/>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3"/>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3"/>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3"/>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3"/>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3"/>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3"/>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3"/>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3"/>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3"/>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3"/>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3"/>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3"/>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3"/>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3"/>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3"/>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3"/>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3"/>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3"/>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3"/>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3"/>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3"/>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3"/>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3"/>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3"/>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3"/>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3"/>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3"/>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3"/>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3"/>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3"/>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3"/>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3"/>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3"/>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3"/>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3"/>
          <p:cNvGrpSpPr/>
          <p:nvPr/>
        </p:nvGrpSpPr>
        <p:grpSpPr>
          <a:xfrm>
            <a:off x="3513632" y="2908572"/>
            <a:ext cx="355876" cy="331007"/>
            <a:chOff x="3513632" y="2908572"/>
            <a:chExt cx="355876" cy="331007"/>
          </a:xfrm>
        </p:grpSpPr>
        <p:sp>
          <p:nvSpPr>
            <p:cNvPr id="12002" name="Google Shape;12002;p93"/>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3"/>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3"/>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3"/>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3"/>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3"/>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3"/>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3"/>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3"/>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3"/>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3"/>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3"/>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3"/>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3"/>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3"/>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3"/>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93"/>
          <p:cNvGrpSpPr/>
          <p:nvPr/>
        </p:nvGrpSpPr>
        <p:grpSpPr>
          <a:xfrm>
            <a:off x="2694083" y="2888430"/>
            <a:ext cx="235762" cy="374756"/>
            <a:chOff x="2694083" y="2888430"/>
            <a:chExt cx="235762" cy="374756"/>
          </a:xfrm>
        </p:grpSpPr>
        <p:sp>
          <p:nvSpPr>
            <p:cNvPr id="12019" name="Google Shape;12019;p93"/>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3"/>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3"/>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3"/>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3"/>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3"/>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3"/>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3"/>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3"/>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93"/>
          <p:cNvGrpSpPr/>
          <p:nvPr/>
        </p:nvGrpSpPr>
        <p:grpSpPr>
          <a:xfrm>
            <a:off x="871534" y="4300588"/>
            <a:ext cx="357661" cy="311155"/>
            <a:chOff x="871534" y="4300588"/>
            <a:chExt cx="357661" cy="311155"/>
          </a:xfrm>
        </p:grpSpPr>
        <p:sp>
          <p:nvSpPr>
            <p:cNvPr id="12029" name="Google Shape;12029;p93"/>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3"/>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3"/>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3"/>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3"/>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3"/>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3"/>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3"/>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3"/>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3"/>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3"/>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3"/>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3"/>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3"/>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3"/>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3"/>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3"/>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3"/>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3"/>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3"/>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3"/>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93"/>
          <p:cNvGrpSpPr/>
          <p:nvPr/>
        </p:nvGrpSpPr>
        <p:grpSpPr>
          <a:xfrm>
            <a:off x="916019" y="3821606"/>
            <a:ext cx="250100" cy="336785"/>
            <a:chOff x="916019" y="3821606"/>
            <a:chExt cx="250100" cy="336785"/>
          </a:xfrm>
        </p:grpSpPr>
        <p:sp>
          <p:nvSpPr>
            <p:cNvPr id="12051" name="Google Shape;12051;p93"/>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3"/>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3"/>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3"/>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3"/>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3"/>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3"/>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3"/>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3"/>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3"/>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3"/>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3"/>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3"/>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93"/>
          <p:cNvGrpSpPr/>
          <p:nvPr/>
        </p:nvGrpSpPr>
        <p:grpSpPr>
          <a:xfrm>
            <a:off x="849686" y="2909570"/>
            <a:ext cx="374730" cy="332504"/>
            <a:chOff x="849686" y="2909570"/>
            <a:chExt cx="374730" cy="332504"/>
          </a:xfrm>
        </p:grpSpPr>
        <p:sp>
          <p:nvSpPr>
            <p:cNvPr id="12065" name="Google Shape;12065;p93"/>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3"/>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3"/>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3"/>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3"/>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3"/>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3"/>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3"/>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3"/>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3"/>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3"/>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93"/>
          <p:cNvGrpSpPr/>
          <p:nvPr/>
        </p:nvGrpSpPr>
        <p:grpSpPr>
          <a:xfrm>
            <a:off x="1735567" y="2420241"/>
            <a:ext cx="417718" cy="372866"/>
            <a:chOff x="1735567" y="2420241"/>
            <a:chExt cx="417718" cy="372866"/>
          </a:xfrm>
        </p:grpSpPr>
        <p:sp>
          <p:nvSpPr>
            <p:cNvPr id="12077" name="Google Shape;12077;p93"/>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3"/>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3"/>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3"/>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3"/>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3"/>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3"/>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3"/>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3"/>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3"/>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3"/>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3"/>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93"/>
          <p:cNvGrpSpPr/>
          <p:nvPr/>
        </p:nvGrpSpPr>
        <p:grpSpPr>
          <a:xfrm>
            <a:off x="3599318" y="4299590"/>
            <a:ext cx="251098" cy="309028"/>
            <a:chOff x="3599318" y="4299590"/>
            <a:chExt cx="251098" cy="309028"/>
          </a:xfrm>
        </p:grpSpPr>
        <p:sp>
          <p:nvSpPr>
            <p:cNvPr id="12090" name="Google Shape;12090;p93"/>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3"/>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3"/>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3"/>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3"/>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3"/>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93"/>
          <p:cNvGrpSpPr/>
          <p:nvPr/>
        </p:nvGrpSpPr>
        <p:grpSpPr>
          <a:xfrm>
            <a:off x="3105998" y="2433240"/>
            <a:ext cx="345818" cy="345056"/>
            <a:chOff x="3105998" y="2433240"/>
            <a:chExt cx="345818" cy="345056"/>
          </a:xfrm>
        </p:grpSpPr>
        <p:sp>
          <p:nvSpPr>
            <p:cNvPr id="12097" name="Google Shape;12097;p93"/>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3"/>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3"/>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3"/>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3"/>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3"/>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3"/>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3"/>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3"/>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3"/>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3"/>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93"/>
          <p:cNvGrpSpPr/>
          <p:nvPr/>
        </p:nvGrpSpPr>
        <p:grpSpPr>
          <a:xfrm>
            <a:off x="1737326" y="2900773"/>
            <a:ext cx="374730" cy="350361"/>
            <a:chOff x="1737326" y="2900773"/>
            <a:chExt cx="374730" cy="350361"/>
          </a:xfrm>
        </p:grpSpPr>
        <p:sp>
          <p:nvSpPr>
            <p:cNvPr id="12109" name="Google Shape;12109;p93"/>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3"/>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3"/>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3"/>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3"/>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3"/>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3"/>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3"/>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3"/>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3"/>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3"/>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3"/>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3"/>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3"/>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3"/>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3"/>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3"/>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93"/>
          <p:cNvGrpSpPr/>
          <p:nvPr/>
        </p:nvGrpSpPr>
        <p:grpSpPr>
          <a:xfrm>
            <a:off x="4000676" y="1579396"/>
            <a:ext cx="327226" cy="211603"/>
            <a:chOff x="4000676" y="1579396"/>
            <a:chExt cx="327226" cy="211603"/>
          </a:xfrm>
        </p:grpSpPr>
        <p:sp>
          <p:nvSpPr>
            <p:cNvPr id="12127" name="Google Shape;12127;p93"/>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3"/>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3"/>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3"/>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3"/>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3"/>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3"/>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3"/>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3"/>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3"/>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3"/>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3"/>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3"/>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3"/>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3"/>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3"/>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93"/>
          <p:cNvGrpSpPr/>
          <p:nvPr/>
        </p:nvGrpSpPr>
        <p:grpSpPr>
          <a:xfrm>
            <a:off x="2635523" y="1515584"/>
            <a:ext cx="371054" cy="336469"/>
            <a:chOff x="2635523" y="1515584"/>
            <a:chExt cx="371054" cy="336469"/>
          </a:xfrm>
        </p:grpSpPr>
        <p:sp>
          <p:nvSpPr>
            <p:cNvPr id="12144" name="Google Shape;12144;p93"/>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3"/>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3"/>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3"/>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3"/>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3"/>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3"/>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93"/>
          <p:cNvGrpSpPr/>
          <p:nvPr/>
        </p:nvGrpSpPr>
        <p:grpSpPr>
          <a:xfrm>
            <a:off x="2231907" y="1520731"/>
            <a:ext cx="311627" cy="326569"/>
            <a:chOff x="2231907" y="1520731"/>
            <a:chExt cx="311627" cy="326569"/>
          </a:xfrm>
        </p:grpSpPr>
        <p:sp>
          <p:nvSpPr>
            <p:cNvPr id="12152" name="Google Shape;12152;p93"/>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3"/>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3"/>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3"/>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3"/>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3"/>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3"/>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3"/>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3"/>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3"/>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93"/>
          <p:cNvGrpSpPr/>
          <p:nvPr/>
        </p:nvGrpSpPr>
        <p:grpSpPr>
          <a:xfrm>
            <a:off x="1340249" y="4301533"/>
            <a:ext cx="311890" cy="304695"/>
            <a:chOff x="1340249" y="4301533"/>
            <a:chExt cx="311890" cy="304695"/>
          </a:xfrm>
        </p:grpSpPr>
        <p:sp>
          <p:nvSpPr>
            <p:cNvPr id="12163" name="Google Shape;12163;p93"/>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3"/>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3"/>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3"/>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3"/>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3"/>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3"/>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3"/>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3"/>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3"/>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3"/>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3"/>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3"/>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3"/>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93"/>
          <p:cNvGrpSpPr/>
          <p:nvPr/>
        </p:nvGrpSpPr>
        <p:grpSpPr>
          <a:xfrm>
            <a:off x="1330690" y="3377024"/>
            <a:ext cx="306874" cy="332268"/>
            <a:chOff x="1330690" y="3377024"/>
            <a:chExt cx="306874" cy="332268"/>
          </a:xfrm>
        </p:grpSpPr>
        <p:sp>
          <p:nvSpPr>
            <p:cNvPr id="12178" name="Google Shape;12178;p93"/>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3"/>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3"/>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3"/>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3"/>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3"/>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3"/>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3"/>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3"/>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3"/>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3"/>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93"/>
          <p:cNvGrpSpPr/>
          <p:nvPr/>
        </p:nvGrpSpPr>
        <p:grpSpPr>
          <a:xfrm>
            <a:off x="2650597" y="3381777"/>
            <a:ext cx="341511" cy="324994"/>
            <a:chOff x="2650597" y="3381777"/>
            <a:chExt cx="341511" cy="324994"/>
          </a:xfrm>
        </p:grpSpPr>
        <p:sp>
          <p:nvSpPr>
            <p:cNvPr id="12198" name="Google Shape;12198;p93"/>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3"/>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3"/>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3"/>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3"/>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3"/>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3"/>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3"/>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3"/>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3"/>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3"/>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3"/>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3"/>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3"/>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3"/>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3"/>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3"/>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3"/>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3"/>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3"/>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3"/>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3"/>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3"/>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3"/>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3"/>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3"/>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3"/>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3"/>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3"/>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3"/>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3"/>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3"/>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3"/>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3"/>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3"/>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93"/>
          <p:cNvGrpSpPr/>
          <p:nvPr/>
        </p:nvGrpSpPr>
        <p:grpSpPr>
          <a:xfrm>
            <a:off x="1295502" y="2437362"/>
            <a:ext cx="402645" cy="323917"/>
            <a:chOff x="1295502" y="2437362"/>
            <a:chExt cx="402645" cy="323917"/>
          </a:xfrm>
        </p:grpSpPr>
        <p:sp>
          <p:nvSpPr>
            <p:cNvPr id="12234" name="Google Shape;12234;p93"/>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3"/>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3"/>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3"/>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3"/>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3"/>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3"/>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3"/>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3"/>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3"/>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3"/>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3"/>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3"/>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3"/>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3"/>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3"/>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93"/>
          <p:cNvGrpSpPr/>
          <p:nvPr/>
        </p:nvGrpSpPr>
        <p:grpSpPr>
          <a:xfrm>
            <a:off x="882590" y="2438360"/>
            <a:ext cx="337310" cy="337047"/>
            <a:chOff x="882590" y="2438360"/>
            <a:chExt cx="337310" cy="337047"/>
          </a:xfrm>
        </p:grpSpPr>
        <p:sp>
          <p:nvSpPr>
            <p:cNvPr id="12251" name="Google Shape;12251;p93"/>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3"/>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3"/>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3"/>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3"/>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3"/>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3"/>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3"/>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3"/>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3"/>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3"/>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3"/>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3"/>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3"/>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3"/>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3"/>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3"/>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3"/>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3"/>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3"/>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3"/>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3"/>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3"/>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3"/>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93"/>
          <p:cNvGrpSpPr/>
          <p:nvPr/>
        </p:nvGrpSpPr>
        <p:grpSpPr>
          <a:xfrm>
            <a:off x="4885060" y="1518788"/>
            <a:ext cx="385786" cy="342588"/>
            <a:chOff x="4885060" y="1518788"/>
            <a:chExt cx="385786" cy="342588"/>
          </a:xfrm>
        </p:grpSpPr>
        <p:sp>
          <p:nvSpPr>
            <p:cNvPr id="12276" name="Google Shape;12276;p93"/>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3"/>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3"/>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3"/>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3"/>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3"/>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3"/>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3"/>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3"/>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3"/>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3"/>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3"/>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3"/>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3"/>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3"/>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3"/>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3"/>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3"/>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3"/>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93"/>
          <p:cNvGrpSpPr/>
          <p:nvPr/>
        </p:nvGrpSpPr>
        <p:grpSpPr>
          <a:xfrm>
            <a:off x="5394478" y="1514533"/>
            <a:ext cx="249076" cy="351096"/>
            <a:chOff x="5394478" y="1514533"/>
            <a:chExt cx="249076" cy="351096"/>
          </a:xfrm>
        </p:grpSpPr>
        <p:sp>
          <p:nvSpPr>
            <p:cNvPr id="12296" name="Google Shape;12296;p93"/>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3"/>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3"/>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3"/>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3"/>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3"/>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3"/>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3"/>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3"/>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3"/>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3"/>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3"/>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3"/>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3"/>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3"/>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3"/>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3"/>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3"/>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3"/>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3"/>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93"/>
          <p:cNvGrpSpPr/>
          <p:nvPr/>
        </p:nvGrpSpPr>
        <p:grpSpPr>
          <a:xfrm>
            <a:off x="5782259" y="1512012"/>
            <a:ext cx="356138" cy="356138"/>
            <a:chOff x="5782259" y="1512012"/>
            <a:chExt cx="356138" cy="356138"/>
          </a:xfrm>
        </p:grpSpPr>
        <p:sp>
          <p:nvSpPr>
            <p:cNvPr id="12317" name="Google Shape;12317;p93"/>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3"/>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3"/>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3"/>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3"/>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3"/>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3"/>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3"/>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3"/>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3"/>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3"/>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93"/>
          <p:cNvGrpSpPr/>
          <p:nvPr/>
        </p:nvGrpSpPr>
        <p:grpSpPr>
          <a:xfrm>
            <a:off x="6229598" y="1518052"/>
            <a:ext cx="343560" cy="343822"/>
            <a:chOff x="6229598" y="1518052"/>
            <a:chExt cx="343560" cy="343822"/>
          </a:xfrm>
        </p:grpSpPr>
        <p:sp>
          <p:nvSpPr>
            <p:cNvPr id="12329" name="Google Shape;12329;p93"/>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3"/>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3"/>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3"/>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3"/>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3"/>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3"/>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3"/>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3"/>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3"/>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3"/>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3"/>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3"/>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3"/>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3"/>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3"/>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3"/>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3"/>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3"/>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93"/>
          <p:cNvGrpSpPr/>
          <p:nvPr/>
        </p:nvGrpSpPr>
        <p:grpSpPr>
          <a:xfrm>
            <a:off x="870773" y="3357985"/>
            <a:ext cx="342824" cy="351228"/>
            <a:chOff x="870773" y="3357985"/>
            <a:chExt cx="342824" cy="351228"/>
          </a:xfrm>
        </p:grpSpPr>
        <p:sp>
          <p:nvSpPr>
            <p:cNvPr id="12349" name="Google Shape;12349;p93"/>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3"/>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3"/>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3"/>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3"/>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3"/>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3"/>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3"/>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93"/>
          <p:cNvGrpSpPr/>
          <p:nvPr/>
        </p:nvGrpSpPr>
        <p:grpSpPr>
          <a:xfrm>
            <a:off x="2743084" y="4299590"/>
            <a:ext cx="159372" cy="308896"/>
            <a:chOff x="2743084" y="4299590"/>
            <a:chExt cx="159372" cy="308896"/>
          </a:xfrm>
        </p:grpSpPr>
        <p:sp>
          <p:nvSpPr>
            <p:cNvPr id="12358" name="Google Shape;12358;p93"/>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3"/>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3"/>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3"/>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3"/>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3"/>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3"/>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3"/>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3"/>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3"/>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3"/>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3"/>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3"/>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3"/>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3"/>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93"/>
          <p:cNvGrpSpPr/>
          <p:nvPr/>
        </p:nvGrpSpPr>
        <p:grpSpPr>
          <a:xfrm>
            <a:off x="1293506" y="2939716"/>
            <a:ext cx="374730" cy="272211"/>
            <a:chOff x="1293506" y="2939716"/>
            <a:chExt cx="374730" cy="272211"/>
          </a:xfrm>
        </p:grpSpPr>
        <p:sp>
          <p:nvSpPr>
            <p:cNvPr id="12374" name="Google Shape;12374;p93"/>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3"/>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3"/>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3"/>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3"/>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3"/>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3"/>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3"/>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3"/>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3"/>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3"/>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3"/>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3"/>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3"/>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3"/>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3"/>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3"/>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3"/>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3"/>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3"/>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3"/>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3"/>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3"/>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3"/>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3"/>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3"/>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3"/>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3"/>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3"/>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3"/>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93"/>
          <p:cNvGrpSpPr/>
          <p:nvPr/>
        </p:nvGrpSpPr>
        <p:grpSpPr>
          <a:xfrm>
            <a:off x="6669900" y="1505474"/>
            <a:ext cx="345083" cy="369216"/>
            <a:chOff x="6669900" y="1505474"/>
            <a:chExt cx="345083" cy="369216"/>
          </a:xfrm>
        </p:grpSpPr>
        <p:sp>
          <p:nvSpPr>
            <p:cNvPr id="12405" name="Google Shape;12405;p93"/>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3"/>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3"/>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3"/>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3"/>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3"/>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3"/>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3"/>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3"/>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3"/>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3"/>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3"/>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3"/>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3"/>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3"/>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3"/>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3"/>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3"/>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3"/>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3"/>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3"/>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3"/>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93"/>
          <p:cNvGrpSpPr/>
          <p:nvPr/>
        </p:nvGrpSpPr>
        <p:grpSpPr>
          <a:xfrm>
            <a:off x="7117003" y="1518000"/>
            <a:ext cx="333003" cy="344085"/>
            <a:chOff x="7117003" y="1518000"/>
            <a:chExt cx="333003" cy="344085"/>
          </a:xfrm>
        </p:grpSpPr>
        <p:sp>
          <p:nvSpPr>
            <p:cNvPr id="12428" name="Google Shape;12428;p93"/>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3"/>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3"/>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3"/>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3"/>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3"/>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3"/>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3"/>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3"/>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3"/>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3"/>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3"/>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3"/>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3"/>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3"/>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3"/>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3"/>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3"/>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3"/>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3"/>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3"/>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3"/>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3"/>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3"/>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3"/>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3"/>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3"/>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3"/>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3"/>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3"/>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3"/>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3"/>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3"/>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3"/>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3"/>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3"/>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3"/>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3"/>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93"/>
          <p:cNvGrpSpPr/>
          <p:nvPr/>
        </p:nvGrpSpPr>
        <p:grpSpPr>
          <a:xfrm>
            <a:off x="2200238" y="4289165"/>
            <a:ext cx="374756" cy="329300"/>
            <a:chOff x="2200238" y="4289165"/>
            <a:chExt cx="374756" cy="329300"/>
          </a:xfrm>
        </p:grpSpPr>
        <p:sp>
          <p:nvSpPr>
            <p:cNvPr id="12467" name="Google Shape;12467;p93"/>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3"/>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3"/>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3"/>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3"/>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3"/>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3"/>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3"/>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3"/>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3"/>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3"/>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3"/>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3"/>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3"/>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3"/>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3"/>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3"/>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3"/>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3"/>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3"/>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3"/>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3"/>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93"/>
          <p:cNvGrpSpPr/>
          <p:nvPr/>
        </p:nvGrpSpPr>
        <p:grpSpPr>
          <a:xfrm>
            <a:off x="7556043" y="1499959"/>
            <a:ext cx="337283" cy="380192"/>
            <a:chOff x="7556043" y="1499959"/>
            <a:chExt cx="337283" cy="380192"/>
          </a:xfrm>
        </p:grpSpPr>
        <p:sp>
          <p:nvSpPr>
            <p:cNvPr id="12490" name="Google Shape;12490;p93"/>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3"/>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3"/>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3"/>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3"/>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3"/>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3"/>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3"/>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3"/>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3"/>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3"/>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3"/>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3"/>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3"/>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93"/>
          <p:cNvGrpSpPr/>
          <p:nvPr/>
        </p:nvGrpSpPr>
        <p:grpSpPr>
          <a:xfrm>
            <a:off x="7992826" y="1517790"/>
            <a:ext cx="317431" cy="344584"/>
            <a:chOff x="7992826" y="1517790"/>
            <a:chExt cx="317431" cy="344584"/>
          </a:xfrm>
        </p:grpSpPr>
        <p:sp>
          <p:nvSpPr>
            <p:cNvPr id="12505" name="Google Shape;12505;p93"/>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3"/>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3"/>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3"/>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3"/>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3"/>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3"/>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3"/>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3"/>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3"/>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3"/>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3"/>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3"/>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3"/>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3"/>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3"/>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3"/>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93"/>
          <p:cNvGrpSpPr/>
          <p:nvPr/>
        </p:nvGrpSpPr>
        <p:grpSpPr>
          <a:xfrm>
            <a:off x="4864446" y="3340207"/>
            <a:ext cx="395607" cy="387414"/>
            <a:chOff x="4864446" y="3340207"/>
            <a:chExt cx="395607" cy="387414"/>
          </a:xfrm>
        </p:grpSpPr>
        <p:sp>
          <p:nvSpPr>
            <p:cNvPr id="12523" name="Google Shape;12523;p93"/>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3"/>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3"/>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3"/>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3"/>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3"/>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3"/>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3"/>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3"/>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3"/>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3"/>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3"/>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3"/>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3"/>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3"/>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3"/>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3"/>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3"/>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3"/>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3"/>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3"/>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3"/>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3"/>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3"/>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3"/>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93"/>
          <p:cNvGrpSpPr/>
          <p:nvPr/>
        </p:nvGrpSpPr>
        <p:grpSpPr>
          <a:xfrm>
            <a:off x="3130367" y="4324485"/>
            <a:ext cx="297342" cy="258871"/>
            <a:chOff x="3130367" y="4324485"/>
            <a:chExt cx="297342" cy="258871"/>
          </a:xfrm>
        </p:grpSpPr>
        <p:sp>
          <p:nvSpPr>
            <p:cNvPr id="12549" name="Google Shape;12549;p93"/>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3"/>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3"/>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3"/>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3"/>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3"/>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3"/>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3"/>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3"/>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3"/>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3"/>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3"/>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3"/>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3"/>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3"/>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3"/>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3"/>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3"/>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3"/>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3"/>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3"/>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3"/>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3"/>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93"/>
          <p:cNvGrpSpPr/>
          <p:nvPr/>
        </p:nvGrpSpPr>
        <p:grpSpPr>
          <a:xfrm>
            <a:off x="5302988" y="3389839"/>
            <a:ext cx="394609" cy="286523"/>
            <a:chOff x="5302988" y="3389839"/>
            <a:chExt cx="394609" cy="286523"/>
          </a:xfrm>
        </p:grpSpPr>
        <p:sp>
          <p:nvSpPr>
            <p:cNvPr id="12573" name="Google Shape;12573;p93"/>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3"/>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3"/>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3"/>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3"/>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3"/>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3"/>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3"/>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3"/>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3"/>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3"/>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3"/>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3"/>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3"/>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3"/>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3"/>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3"/>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3"/>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3"/>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3"/>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3"/>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3"/>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3"/>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3"/>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3"/>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3"/>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3"/>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3"/>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3"/>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3"/>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3"/>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3"/>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3"/>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6" name="Google Shape;12606;p93"/>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7" name="Google Shape;12607;p93"/>
          <p:cNvGrpSpPr/>
          <p:nvPr/>
        </p:nvGrpSpPr>
        <p:grpSpPr>
          <a:xfrm>
            <a:off x="3060752" y="2903609"/>
            <a:ext cx="390565" cy="359578"/>
            <a:chOff x="3060752" y="2903609"/>
            <a:chExt cx="390565" cy="359578"/>
          </a:xfrm>
        </p:grpSpPr>
        <p:sp>
          <p:nvSpPr>
            <p:cNvPr id="12608" name="Google Shape;12608;p9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3"/>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3"/>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3"/>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3"/>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3"/>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3"/>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3"/>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3"/>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3"/>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3"/>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3"/>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3"/>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3"/>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3"/>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3"/>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3"/>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3"/>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3"/>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3"/>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3"/>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3"/>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3"/>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3"/>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3"/>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3"/>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3"/>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3"/>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3"/>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3"/>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3"/>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93"/>
          <p:cNvGrpSpPr/>
          <p:nvPr/>
        </p:nvGrpSpPr>
        <p:grpSpPr>
          <a:xfrm>
            <a:off x="5741031" y="3386057"/>
            <a:ext cx="394609" cy="294585"/>
            <a:chOff x="5741031" y="3386057"/>
            <a:chExt cx="394609" cy="294585"/>
          </a:xfrm>
        </p:grpSpPr>
        <p:sp>
          <p:nvSpPr>
            <p:cNvPr id="12643" name="Google Shape;12643;p93"/>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3"/>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3"/>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3"/>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3"/>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3"/>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3"/>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3"/>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3"/>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3"/>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3"/>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3"/>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3"/>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3"/>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3"/>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3"/>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3"/>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3"/>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3"/>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3"/>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3"/>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3"/>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3"/>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3"/>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3"/>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3"/>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3"/>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3"/>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3"/>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3"/>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93"/>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93"/>
          <p:cNvGrpSpPr/>
          <p:nvPr/>
        </p:nvGrpSpPr>
        <p:grpSpPr>
          <a:xfrm>
            <a:off x="6179074" y="3368726"/>
            <a:ext cx="394609" cy="328749"/>
            <a:chOff x="6179074" y="3368726"/>
            <a:chExt cx="394609" cy="328749"/>
          </a:xfrm>
        </p:grpSpPr>
        <p:sp>
          <p:nvSpPr>
            <p:cNvPr id="12675" name="Google Shape;12675;p93"/>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3"/>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3"/>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3"/>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3"/>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3"/>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3"/>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3"/>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3"/>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3"/>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3"/>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3"/>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3"/>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3"/>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3"/>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3"/>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3"/>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3"/>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3"/>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3"/>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3"/>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3"/>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3"/>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3"/>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3"/>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3"/>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3"/>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3"/>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3"/>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3"/>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3"/>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3"/>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3"/>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3"/>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3"/>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3"/>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3"/>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3"/>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3"/>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3"/>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3"/>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3"/>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3"/>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3"/>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3"/>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3"/>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3"/>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3"/>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3"/>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3"/>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3"/>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3"/>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3"/>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3"/>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3"/>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3"/>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3"/>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3"/>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3"/>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3"/>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3"/>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3"/>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3"/>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3"/>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3"/>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3"/>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3"/>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3"/>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3"/>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3"/>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3"/>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3"/>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3"/>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3"/>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3"/>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3"/>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3"/>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3"/>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3"/>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3"/>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3"/>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3"/>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3"/>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93"/>
          <p:cNvGrpSpPr/>
          <p:nvPr/>
        </p:nvGrpSpPr>
        <p:grpSpPr>
          <a:xfrm>
            <a:off x="7054924" y="3367728"/>
            <a:ext cx="394583" cy="331007"/>
            <a:chOff x="7054924" y="3367728"/>
            <a:chExt cx="394583" cy="331007"/>
          </a:xfrm>
        </p:grpSpPr>
        <p:sp>
          <p:nvSpPr>
            <p:cNvPr id="12759" name="Google Shape;12759;p93"/>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3"/>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3"/>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3"/>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3"/>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3"/>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3"/>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3"/>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3"/>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3"/>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3"/>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3"/>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3"/>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3"/>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3"/>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93"/>
          <p:cNvGrpSpPr/>
          <p:nvPr/>
        </p:nvGrpSpPr>
        <p:grpSpPr>
          <a:xfrm>
            <a:off x="7492967" y="3361425"/>
            <a:ext cx="394583" cy="343586"/>
            <a:chOff x="7492967" y="3361425"/>
            <a:chExt cx="394583" cy="343586"/>
          </a:xfrm>
        </p:grpSpPr>
        <p:sp>
          <p:nvSpPr>
            <p:cNvPr id="12775" name="Google Shape;12775;p93"/>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3"/>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3"/>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3"/>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3"/>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3"/>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3"/>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3"/>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3"/>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3"/>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3"/>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3"/>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3"/>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3"/>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3"/>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3"/>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3"/>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3"/>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3"/>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3"/>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3"/>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3"/>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3"/>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93"/>
          <p:cNvGrpSpPr/>
          <p:nvPr/>
        </p:nvGrpSpPr>
        <p:grpSpPr>
          <a:xfrm>
            <a:off x="7935527" y="3353154"/>
            <a:ext cx="385287" cy="360156"/>
            <a:chOff x="7935527" y="3353154"/>
            <a:chExt cx="385287" cy="360156"/>
          </a:xfrm>
        </p:grpSpPr>
        <p:sp>
          <p:nvSpPr>
            <p:cNvPr id="12799" name="Google Shape;12799;p93"/>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3"/>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3"/>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3"/>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3"/>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3"/>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3"/>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3"/>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3"/>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3"/>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3"/>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3"/>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93"/>
          <p:cNvGrpSpPr/>
          <p:nvPr/>
        </p:nvGrpSpPr>
        <p:grpSpPr>
          <a:xfrm>
            <a:off x="5319821" y="1986242"/>
            <a:ext cx="348103" cy="348103"/>
            <a:chOff x="5319821" y="1986242"/>
            <a:chExt cx="348103" cy="348103"/>
          </a:xfrm>
        </p:grpSpPr>
        <p:sp>
          <p:nvSpPr>
            <p:cNvPr id="12812" name="Google Shape;12812;p93"/>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3"/>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3"/>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3"/>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3"/>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3"/>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3"/>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3"/>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3"/>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3"/>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3"/>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3"/>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3"/>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3"/>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3"/>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3"/>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3"/>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3"/>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3"/>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3"/>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3"/>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3"/>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3"/>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3"/>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3"/>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3"/>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3"/>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3"/>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3"/>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3"/>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3"/>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3"/>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3"/>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3"/>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3"/>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3"/>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3"/>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93"/>
          <p:cNvGrpSpPr/>
          <p:nvPr/>
        </p:nvGrpSpPr>
        <p:grpSpPr>
          <a:xfrm>
            <a:off x="5765926" y="1976683"/>
            <a:ext cx="348339" cy="348103"/>
            <a:chOff x="5765926" y="1976683"/>
            <a:chExt cx="348339" cy="348103"/>
          </a:xfrm>
        </p:grpSpPr>
        <p:sp>
          <p:nvSpPr>
            <p:cNvPr id="12850" name="Google Shape;12850;p93"/>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3"/>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3"/>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3"/>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3"/>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3"/>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3"/>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3"/>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3"/>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3"/>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3"/>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3"/>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3"/>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3"/>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93"/>
          <p:cNvGrpSpPr/>
          <p:nvPr/>
        </p:nvGrpSpPr>
        <p:grpSpPr>
          <a:xfrm>
            <a:off x="6191390" y="1981489"/>
            <a:ext cx="389068" cy="347787"/>
            <a:chOff x="6191390" y="1981489"/>
            <a:chExt cx="389068" cy="347787"/>
          </a:xfrm>
        </p:grpSpPr>
        <p:sp>
          <p:nvSpPr>
            <p:cNvPr id="12865" name="Google Shape;12865;p93"/>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3"/>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3"/>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3"/>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3"/>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3"/>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3"/>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93"/>
          <p:cNvGrpSpPr/>
          <p:nvPr/>
        </p:nvGrpSpPr>
        <p:grpSpPr>
          <a:xfrm>
            <a:off x="6657846" y="2007591"/>
            <a:ext cx="348103" cy="295714"/>
            <a:chOff x="6657846" y="2007591"/>
            <a:chExt cx="348103" cy="295714"/>
          </a:xfrm>
        </p:grpSpPr>
        <p:sp>
          <p:nvSpPr>
            <p:cNvPr id="12873" name="Google Shape;12873;p93"/>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3"/>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3"/>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3"/>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3"/>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3"/>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3"/>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3"/>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3"/>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3"/>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3"/>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3"/>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3"/>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3"/>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3"/>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3"/>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3"/>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3"/>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3"/>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3"/>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3"/>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3"/>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3"/>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3"/>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3"/>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3"/>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93"/>
          <p:cNvGrpSpPr/>
          <p:nvPr/>
        </p:nvGrpSpPr>
        <p:grpSpPr>
          <a:xfrm>
            <a:off x="7104188" y="1971904"/>
            <a:ext cx="347341" cy="348103"/>
            <a:chOff x="7104188" y="1971904"/>
            <a:chExt cx="347341" cy="348103"/>
          </a:xfrm>
        </p:grpSpPr>
        <p:sp>
          <p:nvSpPr>
            <p:cNvPr id="12900" name="Google Shape;12900;p93"/>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3"/>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3"/>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3"/>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3"/>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3"/>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3"/>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3"/>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3"/>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3"/>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3"/>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3"/>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3"/>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3"/>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3"/>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3"/>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3"/>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3"/>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3"/>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3"/>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3"/>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3"/>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3"/>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3"/>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3"/>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3"/>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3"/>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3"/>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3"/>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3"/>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93"/>
          <p:cNvGrpSpPr/>
          <p:nvPr/>
        </p:nvGrpSpPr>
        <p:grpSpPr>
          <a:xfrm>
            <a:off x="7551264" y="1971904"/>
            <a:ext cx="344321" cy="348155"/>
            <a:chOff x="7551264" y="1971904"/>
            <a:chExt cx="344321" cy="348155"/>
          </a:xfrm>
        </p:grpSpPr>
        <p:sp>
          <p:nvSpPr>
            <p:cNvPr id="12931" name="Google Shape;12931;p93"/>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3"/>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3"/>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3"/>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3"/>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3"/>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3"/>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3"/>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3"/>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3"/>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3"/>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3"/>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3"/>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3"/>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3"/>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3"/>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3"/>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3"/>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3"/>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93"/>
          <p:cNvGrpSpPr/>
          <p:nvPr/>
        </p:nvGrpSpPr>
        <p:grpSpPr>
          <a:xfrm>
            <a:off x="7992065" y="1971904"/>
            <a:ext cx="351621" cy="348103"/>
            <a:chOff x="7992065" y="1971904"/>
            <a:chExt cx="351621" cy="348103"/>
          </a:xfrm>
        </p:grpSpPr>
        <p:sp>
          <p:nvSpPr>
            <p:cNvPr id="12951" name="Google Shape;12951;p93"/>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3"/>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3"/>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3"/>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3"/>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3"/>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3"/>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3"/>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3"/>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3"/>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3"/>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3"/>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3"/>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3"/>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3"/>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93"/>
          <p:cNvGrpSpPr/>
          <p:nvPr/>
        </p:nvGrpSpPr>
        <p:grpSpPr>
          <a:xfrm>
            <a:off x="4911189" y="3793455"/>
            <a:ext cx="296580" cy="364935"/>
            <a:chOff x="4911189" y="3793455"/>
            <a:chExt cx="296580" cy="364935"/>
          </a:xfrm>
        </p:grpSpPr>
        <p:sp>
          <p:nvSpPr>
            <p:cNvPr id="12967" name="Google Shape;12967;p93"/>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3"/>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3"/>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3"/>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3"/>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3"/>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3"/>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3"/>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3"/>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3"/>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3"/>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3"/>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3"/>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3"/>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3"/>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3"/>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3"/>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3"/>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3"/>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3"/>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93"/>
          <p:cNvGrpSpPr/>
          <p:nvPr/>
        </p:nvGrpSpPr>
        <p:grpSpPr>
          <a:xfrm>
            <a:off x="5341433" y="3793271"/>
            <a:ext cx="330272" cy="329117"/>
            <a:chOff x="5341433" y="3793271"/>
            <a:chExt cx="330272" cy="329117"/>
          </a:xfrm>
        </p:grpSpPr>
        <p:sp>
          <p:nvSpPr>
            <p:cNvPr id="12988" name="Google Shape;12988;p93"/>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3"/>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3"/>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3"/>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3"/>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3"/>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3"/>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3"/>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3"/>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3"/>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3"/>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3"/>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3"/>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3"/>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3"/>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3"/>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93"/>
          <p:cNvGrpSpPr/>
          <p:nvPr/>
        </p:nvGrpSpPr>
        <p:grpSpPr>
          <a:xfrm>
            <a:off x="5744051" y="3766250"/>
            <a:ext cx="428511" cy="383186"/>
            <a:chOff x="5744051" y="3766250"/>
            <a:chExt cx="428511" cy="383186"/>
          </a:xfrm>
        </p:grpSpPr>
        <p:sp>
          <p:nvSpPr>
            <p:cNvPr id="13005" name="Google Shape;13005;p93"/>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3"/>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3"/>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3"/>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3"/>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3"/>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3"/>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3"/>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3"/>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3"/>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3"/>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3"/>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3"/>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3"/>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3"/>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3"/>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3"/>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93"/>
          <p:cNvGrpSpPr/>
          <p:nvPr/>
        </p:nvGrpSpPr>
        <p:grpSpPr>
          <a:xfrm>
            <a:off x="6678697" y="3793324"/>
            <a:ext cx="342824" cy="328985"/>
            <a:chOff x="6678697" y="3793324"/>
            <a:chExt cx="342824" cy="328985"/>
          </a:xfrm>
        </p:grpSpPr>
        <p:sp>
          <p:nvSpPr>
            <p:cNvPr id="13023" name="Google Shape;13023;p93"/>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3"/>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3"/>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3"/>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3"/>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3"/>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3"/>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3"/>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93"/>
          <p:cNvGrpSpPr/>
          <p:nvPr/>
        </p:nvGrpSpPr>
        <p:grpSpPr>
          <a:xfrm>
            <a:off x="7101903" y="3762022"/>
            <a:ext cx="398627" cy="392088"/>
            <a:chOff x="7101903" y="3762022"/>
            <a:chExt cx="398627" cy="392088"/>
          </a:xfrm>
        </p:grpSpPr>
        <p:sp>
          <p:nvSpPr>
            <p:cNvPr id="13032" name="Google Shape;13032;p93"/>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3"/>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3"/>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3"/>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3"/>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3"/>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3"/>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3"/>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3"/>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3"/>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3"/>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3"/>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3"/>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3"/>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3"/>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3"/>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93"/>
          <p:cNvGrpSpPr/>
          <p:nvPr/>
        </p:nvGrpSpPr>
        <p:grpSpPr>
          <a:xfrm>
            <a:off x="7541469" y="3793455"/>
            <a:ext cx="407897" cy="328985"/>
            <a:chOff x="7541469" y="3793455"/>
            <a:chExt cx="407897" cy="328985"/>
          </a:xfrm>
        </p:grpSpPr>
        <p:sp>
          <p:nvSpPr>
            <p:cNvPr id="13051" name="Google Shape;13051;p93"/>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3"/>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3"/>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3"/>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3"/>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3"/>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3"/>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3"/>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3"/>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3"/>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3"/>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3"/>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3"/>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3"/>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3"/>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3"/>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3"/>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3"/>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3"/>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3"/>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3"/>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3"/>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3"/>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3"/>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3"/>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3"/>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3"/>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3"/>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3"/>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3"/>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93"/>
          <p:cNvGrpSpPr/>
          <p:nvPr/>
        </p:nvGrpSpPr>
        <p:grpSpPr>
          <a:xfrm>
            <a:off x="5310288" y="2956312"/>
            <a:ext cx="432292" cy="264412"/>
            <a:chOff x="5310288" y="2956312"/>
            <a:chExt cx="432292" cy="264412"/>
          </a:xfrm>
        </p:grpSpPr>
        <p:sp>
          <p:nvSpPr>
            <p:cNvPr id="13082" name="Google Shape;13082;p93"/>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3"/>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3"/>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3"/>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3"/>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3"/>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3"/>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3"/>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3"/>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3"/>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3"/>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3"/>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3"/>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3"/>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3"/>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3"/>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3"/>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3"/>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3"/>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3"/>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3"/>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3"/>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3"/>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3"/>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3"/>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3"/>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3"/>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93"/>
          <p:cNvGrpSpPr/>
          <p:nvPr/>
        </p:nvGrpSpPr>
        <p:grpSpPr>
          <a:xfrm>
            <a:off x="4879047" y="2432320"/>
            <a:ext cx="398075" cy="340303"/>
            <a:chOff x="4879047" y="2432320"/>
            <a:chExt cx="398075" cy="340303"/>
          </a:xfrm>
        </p:grpSpPr>
        <p:sp>
          <p:nvSpPr>
            <p:cNvPr id="13110" name="Google Shape;13110;p93"/>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3"/>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3"/>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3"/>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3"/>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3"/>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3"/>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3"/>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3"/>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3"/>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3"/>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3"/>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3"/>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3"/>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3"/>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3"/>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3"/>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3"/>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3"/>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3"/>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3"/>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3"/>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3"/>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3"/>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3"/>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3"/>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93"/>
          <p:cNvGrpSpPr/>
          <p:nvPr/>
        </p:nvGrpSpPr>
        <p:grpSpPr>
          <a:xfrm>
            <a:off x="5388701" y="2393823"/>
            <a:ext cx="280982" cy="395896"/>
            <a:chOff x="5388701" y="2393823"/>
            <a:chExt cx="280982" cy="395896"/>
          </a:xfrm>
        </p:grpSpPr>
        <p:sp>
          <p:nvSpPr>
            <p:cNvPr id="13137" name="Google Shape;13137;p93"/>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3"/>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3"/>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3"/>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3"/>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3"/>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3"/>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3"/>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3"/>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3"/>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3"/>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3"/>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3"/>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3"/>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3"/>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3"/>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3"/>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3"/>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3"/>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3"/>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3"/>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3"/>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3"/>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3"/>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3"/>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3"/>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3"/>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3"/>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3"/>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3"/>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93"/>
          <p:cNvGrpSpPr/>
          <p:nvPr/>
        </p:nvGrpSpPr>
        <p:grpSpPr>
          <a:xfrm>
            <a:off x="5743289" y="2439122"/>
            <a:ext cx="444871" cy="316407"/>
            <a:chOff x="5743289" y="2439122"/>
            <a:chExt cx="444871" cy="316407"/>
          </a:xfrm>
        </p:grpSpPr>
        <p:sp>
          <p:nvSpPr>
            <p:cNvPr id="13168" name="Google Shape;13168;p93"/>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3"/>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3"/>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3"/>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3"/>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3"/>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3"/>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3"/>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3"/>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3"/>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3"/>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3"/>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3"/>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3"/>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3"/>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3"/>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3"/>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3"/>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3"/>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3"/>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3"/>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3"/>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3"/>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3"/>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3"/>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3"/>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3"/>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3"/>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3"/>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93"/>
          <p:cNvGrpSpPr/>
          <p:nvPr/>
        </p:nvGrpSpPr>
        <p:grpSpPr>
          <a:xfrm>
            <a:off x="6230360" y="2432583"/>
            <a:ext cx="351359" cy="363412"/>
            <a:chOff x="6230360" y="2432583"/>
            <a:chExt cx="351359" cy="363412"/>
          </a:xfrm>
        </p:grpSpPr>
        <p:sp>
          <p:nvSpPr>
            <p:cNvPr id="13198" name="Google Shape;13198;p93"/>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3"/>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3"/>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3"/>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3"/>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3"/>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3"/>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3"/>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3"/>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3"/>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3"/>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3"/>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3"/>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3"/>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3"/>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3"/>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3"/>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3"/>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3"/>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3"/>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3"/>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93"/>
          <p:cNvGrpSpPr/>
          <p:nvPr/>
        </p:nvGrpSpPr>
        <p:grpSpPr>
          <a:xfrm>
            <a:off x="6633976" y="2459552"/>
            <a:ext cx="387781" cy="286680"/>
            <a:chOff x="6633976" y="2459552"/>
            <a:chExt cx="387781" cy="286680"/>
          </a:xfrm>
        </p:grpSpPr>
        <p:sp>
          <p:nvSpPr>
            <p:cNvPr id="13220" name="Google Shape;13220;p93"/>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3"/>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3"/>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3"/>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3"/>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3"/>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3"/>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93"/>
          <p:cNvGrpSpPr/>
          <p:nvPr/>
        </p:nvGrpSpPr>
        <p:grpSpPr>
          <a:xfrm>
            <a:off x="7091110" y="2428565"/>
            <a:ext cx="376989" cy="348864"/>
            <a:chOff x="7091110" y="2428565"/>
            <a:chExt cx="376989" cy="348864"/>
          </a:xfrm>
        </p:grpSpPr>
        <p:sp>
          <p:nvSpPr>
            <p:cNvPr id="13228" name="Google Shape;13228;p93"/>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3"/>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3"/>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3"/>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3"/>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3"/>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3"/>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3"/>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3"/>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3"/>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3"/>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3"/>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3"/>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3"/>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3"/>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3"/>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3"/>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3"/>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3"/>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3"/>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3"/>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3"/>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3"/>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3"/>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3"/>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3"/>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3"/>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3"/>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3"/>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3"/>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3"/>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93"/>
          <p:cNvGrpSpPr/>
          <p:nvPr/>
        </p:nvGrpSpPr>
        <p:grpSpPr>
          <a:xfrm>
            <a:off x="7536427" y="2415225"/>
            <a:ext cx="369715" cy="375492"/>
            <a:chOff x="7536427" y="2415225"/>
            <a:chExt cx="369715" cy="375492"/>
          </a:xfrm>
        </p:grpSpPr>
        <p:sp>
          <p:nvSpPr>
            <p:cNvPr id="13260" name="Google Shape;13260;p93"/>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3"/>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3"/>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3"/>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3"/>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3"/>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3"/>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3"/>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3"/>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3"/>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3"/>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3"/>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3"/>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3"/>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3"/>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3"/>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3"/>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3"/>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3"/>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3"/>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3"/>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3"/>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3"/>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3"/>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3"/>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3"/>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3"/>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3"/>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3"/>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3"/>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3"/>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3"/>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3"/>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3"/>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3"/>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3"/>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3"/>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3"/>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93"/>
          <p:cNvGrpSpPr/>
          <p:nvPr/>
        </p:nvGrpSpPr>
        <p:grpSpPr>
          <a:xfrm>
            <a:off x="7980773" y="2428802"/>
            <a:ext cx="353381" cy="358160"/>
            <a:chOff x="7980773" y="2428802"/>
            <a:chExt cx="353381" cy="358160"/>
          </a:xfrm>
        </p:grpSpPr>
        <p:sp>
          <p:nvSpPr>
            <p:cNvPr id="13299" name="Google Shape;13299;p93"/>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3"/>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3"/>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3"/>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3"/>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3"/>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3"/>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3"/>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3"/>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3"/>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3"/>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3"/>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3"/>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3"/>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3"/>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3"/>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3"/>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3"/>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3"/>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3"/>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3"/>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3"/>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3"/>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3"/>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3"/>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3"/>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3"/>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3"/>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3"/>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3"/>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93"/>
          <p:cNvGrpSpPr/>
          <p:nvPr/>
        </p:nvGrpSpPr>
        <p:grpSpPr>
          <a:xfrm>
            <a:off x="4886058" y="4291240"/>
            <a:ext cx="346343" cy="343953"/>
            <a:chOff x="4886058" y="4291240"/>
            <a:chExt cx="346343" cy="343953"/>
          </a:xfrm>
        </p:grpSpPr>
        <p:sp>
          <p:nvSpPr>
            <p:cNvPr id="13330" name="Google Shape;13330;p93"/>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3"/>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3"/>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3"/>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3"/>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3"/>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3"/>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3"/>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3"/>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3"/>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3"/>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3"/>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3"/>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3"/>
          <p:cNvGrpSpPr/>
          <p:nvPr/>
        </p:nvGrpSpPr>
        <p:grpSpPr>
          <a:xfrm>
            <a:off x="5344216" y="4291056"/>
            <a:ext cx="304616" cy="343560"/>
            <a:chOff x="5344216" y="4291056"/>
            <a:chExt cx="304616" cy="343560"/>
          </a:xfrm>
        </p:grpSpPr>
        <p:sp>
          <p:nvSpPr>
            <p:cNvPr id="13344" name="Google Shape;13344;p93"/>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3"/>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3"/>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3"/>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3"/>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3"/>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3"/>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3"/>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3"/>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3"/>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3"/>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93"/>
          <p:cNvGrpSpPr/>
          <p:nvPr/>
        </p:nvGrpSpPr>
        <p:grpSpPr>
          <a:xfrm>
            <a:off x="6279999" y="4264422"/>
            <a:ext cx="204093" cy="343743"/>
            <a:chOff x="6271562" y="4290872"/>
            <a:chExt cx="204093" cy="343743"/>
          </a:xfrm>
        </p:grpSpPr>
        <p:sp>
          <p:nvSpPr>
            <p:cNvPr id="13356" name="Google Shape;13356;p93"/>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3"/>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3"/>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3"/>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3"/>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3"/>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3"/>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3"/>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3"/>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3"/>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3"/>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3"/>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93"/>
          <p:cNvGrpSpPr/>
          <p:nvPr/>
        </p:nvGrpSpPr>
        <p:grpSpPr>
          <a:xfrm>
            <a:off x="6639491" y="4329238"/>
            <a:ext cx="344085" cy="267195"/>
            <a:chOff x="6639491" y="4329238"/>
            <a:chExt cx="344085" cy="267195"/>
          </a:xfrm>
        </p:grpSpPr>
        <p:sp>
          <p:nvSpPr>
            <p:cNvPr id="13369" name="Google Shape;13369;p93"/>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3"/>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3"/>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3"/>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3"/>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3"/>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3"/>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3"/>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3"/>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3"/>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3"/>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3"/>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3"/>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3"/>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3"/>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3"/>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3"/>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3"/>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93"/>
          <p:cNvGrpSpPr/>
          <p:nvPr/>
        </p:nvGrpSpPr>
        <p:grpSpPr>
          <a:xfrm>
            <a:off x="7133336" y="4291056"/>
            <a:ext cx="232979" cy="343560"/>
            <a:chOff x="7133336" y="4291056"/>
            <a:chExt cx="232979" cy="343560"/>
          </a:xfrm>
        </p:grpSpPr>
        <p:sp>
          <p:nvSpPr>
            <p:cNvPr id="13388" name="Google Shape;13388;p93"/>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3"/>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3"/>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3"/>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3"/>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3"/>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3"/>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3"/>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3"/>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3"/>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3"/>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3"/>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3"/>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3"/>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3"/>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3"/>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3"/>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93"/>
          <p:cNvGrpSpPr/>
          <p:nvPr/>
        </p:nvGrpSpPr>
        <p:grpSpPr>
          <a:xfrm>
            <a:off x="7571379" y="4291056"/>
            <a:ext cx="232979" cy="343560"/>
            <a:chOff x="7571379" y="4291056"/>
            <a:chExt cx="232979" cy="343560"/>
          </a:xfrm>
        </p:grpSpPr>
        <p:sp>
          <p:nvSpPr>
            <p:cNvPr id="13406" name="Google Shape;13406;p93"/>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3"/>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3"/>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3"/>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3"/>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3"/>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3"/>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3"/>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3"/>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3"/>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3"/>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3"/>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3"/>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3"/>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3"/>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3"/>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93"/>
          <p:cNvGrpSpPr/>
          <p:nvPr/>
        </p:nvGrpSpPr>
        <p:grpSpPr>
          <a:xfrm>
            <a:off x="6666381" y="3347875"/>
            <a:ext cx="295819" cy="370712"/>
            <a:chOff x="6666381" y="3347875"/>
            <a:chExt cx="295819" cy="370712"/>
          </a:xfrm>
        </p:grpSpPr>
        <p:sp>
          <p:nvSpPr>
            <p:cNvPr id="13423" name="Google Shape;13423;p93"/>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3"/>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3"/>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3"/>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3"/>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3"/>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3"/>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3"/>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3"/>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3"/>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3"/>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3"/>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3"/>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3"/>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3"/>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3"/>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3"/>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3"/>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3"/>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3"/>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3"/>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3"/>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3"/>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3"/>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3"/>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3"/>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3"/>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3"/>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3"/>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3"/>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3"/>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3"/>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3"/>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3"/>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3"/>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3"/>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3"/>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3"/>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3"/>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3"/>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3"/>
          <p:cNvGrpSpPr/>
          <p:nvPr/>
        </p:nvGrpSpPr>
        <p:grpSpPr>
          <a:xfrm>
            <a:off x="4877760" y="2887459"/>
            <a:ext cx="389567" cy="390329"/>
            <a:chOff x="4877760" y="2887459"/>
            <a:chExt cx="389567" cy="390329"/>
          </a:xfrm>
        </p:grpSpPr>
        <p:sp>
          <p:nvSpPr>
            <p:cNvPr id="13464" name="Google Shape;13464;p93"/>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3"/>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3"/>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3"/>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3"/>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3"/>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3"/>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3"/>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3"/>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3"/>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3"/>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3"/>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3"/>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3"/>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3"/>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3"/>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3"/>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3"/>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3"/>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3"/>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3"/>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3"/>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3"/>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3"/>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3"/>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3"/>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3"/>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3"/>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3"/>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3"/>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3"/>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3"/>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3"/>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3"/>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3"/>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3"/>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3"/>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3"/>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3"/>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3"/>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3"/>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3"/>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3"/>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3"/>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8" name="Google Shape;13508;p93"/>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3"/>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3"/>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3"/>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3"/>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3" name="Google Shape;13513;p93"/>
          <p:cNvGrpSpPr/>
          <p:nvPr/>
        </p:nvGrpSpPr>
        <p:grpSpPr>
          <a:xfrm>
            <a:off x="5779239" y="2887695"/>
            <a:ext cx="314411" cy="389830"/>
            <a:chOff x="5779239" y="2887695"/>
            <a:chExt cx="314411" cy="389830"/>
          </a:xfrm>
        </p:grpSpPr>
        <p:sp>
          <p:nvSpPr>
            <p:cNvPr id="13514" name="Google Shape;13514;p93"/>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3"/>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3"/>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3"/>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3"/>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3"/>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3"/>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3"/>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3"/>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3"/>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3"/>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3"/>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3"/>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3"/>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3"/>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3"/>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3"/>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3"/>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3"/>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3"/>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3"/>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3"/>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3"/>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3"/>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3"/>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3"/>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3"/>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3"/>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3"/>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3"/>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3"/>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3"/>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3"/>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3"/>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3"/>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3"/>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3"/>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3"/>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3"/>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3"/>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3"/>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3"/>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3"/>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3"/>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93"/>
          <p:cNvGrpSpPr/>
          <p:nvPr/>
        </p:nvGrpSpPr>
        <p:grpSpPr>
          <a:xfrm>
            <a:off x="6190130" y="2940977"/>
            <a:ext cx="389830" cy="283004"/>
            <a:chOff x="6190130" y="2940977"/>
            <a:chExt cx="389830" cy="283004"/>
          </a:xfrm>
        </p:grpSpPr>
        <p:sp>
          <p:nvSpPr>
            <p:cNvPr id="13559" name="Google Shape;13559;p93"/>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3"/>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3"/>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3"/>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3"/>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3"/>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3"/>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3"/>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3"/>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3"/>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3"/>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3"/>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3"/>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3"/>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3"/>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3"/>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3"/>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3"/>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3"/>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3"/>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3"/>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3"/>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3"/>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3"/>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3"/>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3"/>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3"/>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3"/>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3"/>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3"/>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3"/>
          <p:cNvGrpSpPr/>
          <p:nvPr/>
        </p:nvGrpSpPr>
        <p:grpSpPr>
          <a:xfrm>
            <a:off x="6633976" y="2900274"/>
            <a:ext cx="389803" cy="364673"/>
            <a:chOff x="6633976" y="2900274"/>
            <a:chExt cx="389803" cy="364673"/>
          </a:xfrm>
        </p:grpSpPr>
        <p:sp>
          <p:nvSpPr>
            <p:cNvPr id="13590" name="Google Shape;13590;p93"/>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3"/>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3"/>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3"/>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3"/>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3"/>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3"/>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3"/>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3"/>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3"/>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3"/>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3"/>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3"/>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3"/>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3"/>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3"/>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3"/>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93"/>
          <p:cNvGrpSpPr/>
          <p:nvPr/>
        </p:nvGrpSpPr>
        <p:grpSpPr>
          <a:xfrm>
            <a:off x="7517835" y="2885437"/>
            <a:ext cx="364935" cy="382529"/>
            <a:chOff x="7517835" y="2885437"/>
            <a:chExt cx="364935" cy="382529"/>
          </a:xfrm>
        </p:grpSpPr>
        <p:sp>
          <p:nvSpPr>
            <p:cNvPr id="13608" name="Google Shape;13608;p93"/>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3"/>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3"/>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3"/>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3"/>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3"/>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3"/>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3"/>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3"/>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3"/>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3"/>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3"/>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3"/>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3"/>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3"/>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3"/>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3"/>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3"/>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3"/>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3"/>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3"/>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3"/>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3"/>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3"/>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3"/>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3"/>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3"/>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3"/>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3"/>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3"/>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3"/>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3"/>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3"/>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3"/>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3"/>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3"/>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3"/>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93"/>
          <p:cNvGrpSpPr/>
          <p:nvPr/>
        </p:nvGrpSpPr>
        <p:grpSpPr>
          <a:xfrm>
            <a:off x="7087591" y="2887144"/>
            <a:ext cx="358160" cy="385602"/>
            <a:chOff x="7087591" y="2887144"/>
            <a:chExt cx="358160" cy="385602"/>
          </a:xfrm>
        </p:grpSpPr>
        <p:sp>
          <p:nvSpPr>
            <p:cNvPr id="13646" name="Google Shape;13646;p93"/>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3"/>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3"/>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3"/>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3"/>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3"/>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3"/>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3"/>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3"/>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3"/>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3"/>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3"/>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3"/>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3"/>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3"/>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3"/>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3"/>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3"/>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3"/>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93"/>
          <p:cNvGrpSpPr/>
          <p:nvPr/>
        </p:nvGrpSpPr>
        <p:grpSpPr>
          <a:xfrm>
            <a:off x="7951362" y="2885437"/>
            <a:ext cx="382529" cy="382529"/>
            <a:chOff x="7951362" y="2885437"/>
            <a:chExt cx="382529" cy="382529"/>
          </a:xfrm>
        </p:grpSpPr>
        <p:sp>
          <p:nvSpPr>
            <p:cNvPr id="13666" name="Google Shape;13666;p93"/>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3"/>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3"/>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3"/>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3"/>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3"/>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3"/>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3"/>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3"/>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3"/>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3"/>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3"/>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3"/>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3"/>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3"/>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3"/>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3"/>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3"/>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3"/>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3"/>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3"/>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3"/>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3"/>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3"/>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3"/>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3"/>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3"/>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3"/>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3"/>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3"/>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3"/>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3"/>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3"/>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3"/>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3"/>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3"/>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3"/>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3"/>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3"/>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3"/>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3"/>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3"/>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3"/>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3"/>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3"/>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3"/>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3"/>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3"/>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3"/>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93"/>
          <p:cNvGrpSpPr/>
          <p:nvPr/>
        </p:nvGrpSpPr>
        <p:grpSpPr>
          <a:xfrm>
            <a:off x="8054406" y="3814489"/>
            <a:ext cx="276964" cy="336601"/>
            <a:chOff x="8054406" y="3814489"/>
            <a:chExt cx="276964" cy="336601"/>
          </a:xfrm>
        </p:grpSpPr>
        <p:sp>
          <p:nvSpPr>
            <p:cNvPr id="13716" name="Google Shape;13716;p93"/>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3"/>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3"/>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3"/>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3"/>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3"/>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3"/>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3"/>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3"/>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93"/>
          <p:cNvGrpSpPr/>
          <p:nvPr/>
        </p:nvGrpSpPr>
        <p:grpSpPr>
          <a:xfrm>
            <a:off x="7936787" y="4295074"/>
            <a:ext cx="378249" cy="335524"/>
            <a:chOff x="7936787" y="4295074"/>
            <a:chExt cx="378249" cy="335524"/>
          </a:xfrm>
        </p:grpSpPr>
        <p:sp>
          <p:nvSpPr>
            <p:cNvPr id="13726" name="Google Shape;13726;p93"/>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3"/>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3"/>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3"/>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3"/>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3"/>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3"/>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3"/>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3"/>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3"/>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3"/>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3"/>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3"/>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3"/>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3"/>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3"/>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93"/>
          <p:cNvGrpSpPr/>
          <p:nvPr/>
        </p:nvGrpSpPr>
        <p:grpSpPr>
          <a:xfrm>
            <a:off x="4886058" y="1965890"/>
            <a:ext cx="388569" cy="388307"/>
            <a:chOff x="4886058" y="1965890"/>
            <a:chExt cx="388569" cy="388307"/>
          </a:xfrm>
        </p:grpSpPr>
        <p:sp>
          <p:nvSpPr>
            <p:cNvPr id="13743" name="Google Shape;13743;p93"/>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3"/>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3"/>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3"/>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3"/>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3"/>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3"/>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3"/>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3"/>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3"/>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3"/>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57"/>
        <p:cNvGrpSpPr/>
        <p:nvPr/>
      </p:nvGrpSpPr>
      <p:grpSpPr>
        <a:xfrm>
          <a:off x="0" y="0"/>
          <a:ext cx="0" cy="0"/>
          <a:chOff x="0" y="0"/>
          <a:chExt cx="0" cy="0"/>
        </a:xfrm>
      </p:grpSpPr>
      <p:sp>
        <p:nvSpPr>
          <p:cNvPr id="13758" name="Google Shape;13758;p9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59" name="Google Shape;13759;p9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760" name="Google Shape;13760;p94"/>
          <p:cNvGrpSpPr/>
          <p:nvPr/>
        </p:nvGrpSpPr>
        <p:grpSpPr>
          <a:xfrm>
            <a:off x="1765162" y="3346789"/>
            <a:ext cx="292801" cy="359258"/>
            <a:chOff x="1765162" y="3346789"/>
            <a:chExt cx="292801" cy="359258"/>
          </a:xfrm>
        </p:grpSpPr>
        <p:sp>
          <p:nvSpPr>
            <p:cNvPr id="13761" name="Google Shape;13761;p94"/>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4"/>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4"/>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4"/>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4"/>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4"/>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4"/>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4"/>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4"/>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4"/>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4"/>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4"/>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4"/>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4"/>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4"/>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94"/>
          <p:cNvGrpSpPr/>
          <p:nvPr/>
        </p:nvGrpSpPr>
        <p:grpSpPr>
          <a:xfrm>
            <a:off x="3077632" y="2445004"/>
            <a:ext cx="358996" cy="296309"/>
            <a:chOff x="3077632" y="2445004"/>
            <a:chExt cx="358996" cy="296309"/>
          </a:xfrm>
        </p:grpSpPr>
        <p:sp>
          <p:nvSpPr>
            <p:cNvPr id="13777" name="Google Shape;13777;p94"/>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4"/>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4"/>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4"/>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4"/>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4"/>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4"/>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4"/>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4"/>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4"/>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4"/>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4"/>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4"/>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4"/>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4"/>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4"/>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4"/>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4"/>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4"/>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4"/>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4"/>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4"/>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4"/>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4"/>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4"/>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4"/>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3" name="Google Shape;13803;p94"/>
          <p:cNvGrpSpPr/>
          <p:nvPr/>
        </p:nvGrpSpPr>
        <p:grpSpPr>
          <a:xfrm>
            <a:off x="2635237" y="2431780"/>
            <a:ext cx="359232" cy="323018"/>
            <a:chOff x="2635237" y="2431780"/>
            <a:chExt cx="359232" cy="323018"/>
          </a:xfrm>
        </p:grpSpPr>
        <p:sp>
          <p:nvSpPr>
            <p:cNvPr id="13804" name="Google Shape;13804;p94"/>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4"/>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4"/>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4"/>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4"/>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4"/>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4"/>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4"/>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4"/>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4"/>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4"/>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4"/>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4"/>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4"/>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4"/>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94"/>
          <p:cNvGrpSpPr/>
          <p:nvPr/>
        </p:nvGrpSpPr>
        <p:grpSpPr>
          <a:xfrm>
            <a:off x="4011651" y="3768132"/>
            <a:ext cx="373189" cy="358944"/>
            <a:chOff x="4011651" y="3768132"/>
            <a:chExt cx="373189" cy="358944"/>
          </a:xfrm>
        </p:grpSpPr>
        <p:sp>
          <p:nvSpPr>
            <p:cNvPr id="13820" name="Google Shape;13820;p94"/>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4"/>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4"/>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4"/>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4"/>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4"/>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4"/>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4"/>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4"/>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4"/>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94"/>
          <p:cNvGrpSpPr/>
          <p:nvPr/>
        </p:nvGrpSpPr>
        <p:grpSpPr>
          <a:xfrm>
            <a:off x="2189568" y="1961603"/>
            <a:ext cx="364993" cy="359049"/>
            <a:chOff x="2189568" y="1961603"/>
            <a:chExt cx="364993" cy="359049"/>
          </a:xfrm>
        </p:grpSpPr>
        <p:sp>
          <p:nvSpPr>
            <p:cNvPr id="13831" name="Google Shape;13831;p94"/>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4"/>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4"/>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4"/>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4"/>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4"/>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4"/>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4"/>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4"/>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4"/>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4"/>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4"/>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4"/>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4"/>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4"/>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4"/>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94"/>
          <p:cNvGrpSpPr/>
          <p:nvPr/>
        </p:nvGrpSpPr>
        <p:grpSpPr>
          <a:xfrm>
            <a:off x="2193077" y="2419971"/>
            <a:ext cx="378426" cy="346323"/>
            <a:chOff x="2193077" y="2419971"/>
            <a:chExt cx="378426" cy="346323"/>
          </a:xfrm>
        </p:grpSpPr>
        <p:sp>
          <p:nvSpPr>
            <p:cNvPr id="13848" name="Google Shape;13848;p94"/>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4"/>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4"/>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4"/>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4"/>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4"/>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4"/>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4"/>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4"/>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4"/>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4"/>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4"/>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4"/>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4"/>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4"/>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4"/>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4"/>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4"/>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4"/>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4"/>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4"/>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94"/>
          <p:cNvGrpSpPr/>
          <p:nvPr/>
        </p:nvGrpSpPr>
        <p:grpSpPr>
          <a:xfrm>
            <a:off x="861622" y="2881770"/>
            <a:ext cx="276802" cy="367140"/>
            <a:chOff x="861622" y="2881770"/>
            <a:chExt cx="276802" cy="367140"/>
          </a:xfrm>
        </p:grpSpPr>
        <p:sp>
          <p:nvSpPr>
            <p:cNvPr id="13870" name="Google Shape;13870;p94"/>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4"/>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4"/>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4"/>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4"/>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4"/>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4"/>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4"/>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4"/>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4"/>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4"/>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4"/>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4"/>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4"/>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4"/>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4"/>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4"/>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4"/>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4"/>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4"/>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4"/>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4"/>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94"/>
          <p:cNvGrpSpPr/>
          <p:nvPr/>
        </p:nvGrpSpPr>
        <p:grpSpPr>
          <a:xfrm>
            <a:off x="3968184" y="2881691"/>
            <a:ext cx="369444" cy="367140"/>
            <a:chOff x="3968184" y="2881691"/>
            <a:chExt cx="369444" cy="367140"/>
          </a:xfrm>
        </p:grpSpPr>
        <p:sp>
          <p:nvSpPr>
            <p:cNvPr id="13893" name="Google Shape;13893;p94"/>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4"/>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4"/>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4"/>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4"/>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4"/>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4"/>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4"/>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4"/>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4"/>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4"/>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4"/>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4"/>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4"/>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4"/>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4"/>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4"/>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4"/>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4"/>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4"/>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4"/>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4"/>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4"/>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4"/>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94"/>
          <p:cNvGrpSpPr/>
          <p:nvPr/>
        </p:nvGrpSpPr>
        <p:grpSpPr>
          <a:xfrm>
            <a:off x="3513796" y="2882084"/>
            <a:ext cx="371487" cy="366826"/>
            <a:chOff x="3513796" y="2882084"/>
            <a:chExt cx="371487" cy="366826"/>
          </a:xfrm>
        </p:grpSpPr>
        <p:sp>
          <p:nvSpPr>
            <p:cNvPr id="13918" name="Google Shape;13918;p94"/>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4"/>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4"/>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4"/>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4"/>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4"/>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4"/>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4"/>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4"/>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4"/>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4"/>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4"/>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4"/>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4"/>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4"/>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4"/>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4"/>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4"/>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4"/>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4"/>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4"/>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4"/>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4"/>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4"/>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4"/>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4"/>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4"/>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4"/>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4"/>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4"/>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4"/>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4"/>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4"/>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4"/>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4"/>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4"/>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4"/>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4"/>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4"/>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4"/>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4"/>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4"/>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4"/>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4"/>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4"/>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4"/>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4"/>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4"/>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4"/>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94"/>
          <p:cNvGrpSpPr/>
          <p:nvPr/>
        </p:nvGrpSpPr>
        <p:grpSpPr>
          <a:xfrm>
            <a:off x="873615" y="1500275"/>
            <a:ext cx="335011" cy="359232"/>
            <a:chOff x="873615" y="1500275"/>
            <a:chExt cx="335011" cy="359232"/>
          </a:xfrm>
        </p:grpSpPr>
        <p:sp>
          <p:nvSpPr>
            <p:cNvPr id="13968" name="Google Shape;13968;p94"/>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4"/>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4"/>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4"/>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4"/>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4"/>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4"/>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4"/>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4"/>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4"/>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4"/>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94"/>
          <p:cNvGrpSpPr/>
          <p:nvPr/>
        </p:nvGrpSpPr>
        <p:grpSpPr>
          <a:xfrm>
            <a:off x="2202058" y="3346737"/>
            <a:ext cx="337158" cy="359311"/>
            <a:chOff x="2202058" y="3346737"/>
            <a:chExt cx="337158" cy="359311"/>
          </a:xfrm>
        </p:grpSpPr>
        <p:sp>
          <p:nvSpPr>
            <p:cNvPr id="13980" name="Google Shape;13980;p94"/>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4"/>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4"/>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4"/>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4"/>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4"/>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4"/>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4"/>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4"/>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4"/>
          <p:cNvGrpSpPr/>
          <p:nvPr/>
        </p:nvGrpSpPr>
        <p:grpSpPr>
          <a:xfrm>
            <a:off x="2223059" y="3818172"/>
            <a:ext cx="359232" cy="306050"/>
            <a:chOff x="2223059" y="3818172"/>
            <a:chExt cx="359232" cy="306050"/>
          </a:xfrm>
        </p:grpSpPr>
        <p:sp>
          <p:nvSpPr>
            <p:cNvPr id="13990" name="Google Shape;13990;p94"/>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4"/>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4"/>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4"/>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4"/>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4"/>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4"/>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4"/>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4"/>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94"/>
          <p:cNvGrpSpPr/>
          <p:nvPr/>
        </p:nvGrpSpPr>
        <p:grpSpPr>
          <a:xfrm>
            <a:off x="1725989" y="1991820"/>
            <a:ext cx="378426" cy="298509"/>
            <a:chOff x="1725989" y="1991820"/>
            <a:chExt cx="378426" cy="298509"/>
          </a:xfrm>
        </p:grpSpPr>
        <p:sp>
          <p:nvSpPr>
            <p:cNvPr id="14000" name="Google Shape;14000;p94"/>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4"/>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4"/>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4"/>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4"/>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4"/>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4"/>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4"/>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4"/>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4"/>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4"/>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4"/>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4"/>
          <p:cNvGrpSpPr/>
          <p:nvPr/>
        </p:nvGrpSpPr>
        <p:grpSpPr>
          <a:xfrm>
            <a:off x="1768409" y="3791751"/>
            <a:ext cx="367978" cy="359075"/>
            <a:chOff x="1768409" y="3791751"/>
            <a:chExt cx="367978" cy="359075"/>
          </a:xfrm>
        </p:grpSpPr>
        <p:sp>
          <p:nvSpPr>
            <p:cNvPr id="14013" name="Google Shape;14013;p94"/>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4"/>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4"/>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4"/>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4"/>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4"/>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4"/>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4"/>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4"/>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4"/>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4"/>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4"/>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4"/>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94"/>
          <p:cNvGrpSpPr/>
          <p:nvPr/>
        </p:nvGrpSpPr>
        <p:grpSpPr>
          <a:xfrm>
            <a:off x="2668963" y="3791306"/>
            <a:ext cx="358735" cy="359311"/>
            <a:chOff x="2668963" y="3791306"/>
            <a:chExt cx="358735" cy="359311"/>
          </a:xfrm>
        </p:grpSpPr>
        <p:sp>
          <p:nvSpPr>
            <p:cNvPr id="14027" name="Google Shape;14027;p94"/>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4"/>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4"/>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4"/>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4"/>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4"/>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4"/>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4"/>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4"/>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4"/>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4"/>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4"/>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4"/>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4"/>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4"/>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4"/>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94"/>
          <p:cNvGrpSpPr/>
          <p:nvPr/>
        </p:nvGrpSpPr>
        <p:grpSpPr>
          <a:xfrm>
            <a:off x="849682" y="1995198"/>
            <a:ext cx="363893" cy="291727"/>
            <a:chOff x="849682" y="1995198"/>
            <a:chExt cx="363893" cy="291727"/>
          </a:xfrm>
        </p:grpSpPr>
        <p:sp>
          <p:nvSpPr>
            <p:cNvPr id="14044" name="Google Shape;14044;p94"/>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4"/>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4"/>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4"/>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4"/>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4"/>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4"/>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4"/>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4"/>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4"/>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4"/>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4"/>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4"/>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4"/>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4"/>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4"/>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4"/>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4"/>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94"/>
          <p:cNvGrpSpPr/>
          <p:nvPr/>
        </p:nvGrpSpPr>
        <p:grpSpPr>
          <a:xfrm>
            <a:off x="3065430" y="1990066"/>
            <a:ext cx="378190" cy="302044"/>
            <a:chOff x="3065430" y="1990066"/>
            <a:chExt cx="378190" cy="302044"/>
          </a:xfrm>
        </p:grpSpPr>
        <p:sp>
          <p:nvSpPr>
            <p:cNvPr id="14063" name="Google Shape;14063;p94"/>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4"/>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4"/>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4"/>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4"/>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4"/>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4"/>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4"/>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4"/>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4"/>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4"/>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94"/>
          <p:cNvGrpSpPr/>
          <p:nvPr/>
        </p:nvGrpSpPr>
        <p:grpSpPr>
          <a:xfrm>
            <a:off x="3568234" y="3791410"/>
            <a:ext cx="347501" cy="359284"/>
            <a:chOff x="3568234" y="3791410"/>
            <a:chExt cx="347501" cy="359284"/>
          </a:xfrm>
        </p:grpSpPr>
        <p:sp>
          <p:nvSpPr>
            <p:cNvPr id="14075" name="Google Shape;14075;p94"/>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4"/>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4"/>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4"/>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4"/>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4"/>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4"/>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4"/>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4"/>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4"/>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4"/>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94"/>
          <p:cNvGrpSpPr/>
          <p:nvPr/>
        </p:nvGrpSpPr>
        <p:grpSpPr>
          <a:xfrm>
            <a:off x="1759925" y="1501087"/>
            <a:ext cx="347004" cy="358420"/>
            <a:chOff x="1759925" y="1501087"/>
            <a:chExt cx="347004" cy="358420"/>
          </a:xfrm>
        </p:grpSpPr>
        <p:sp>
          <p:nvSpPr>
            <p:cNvPr id="14087" name="Google Shape;14087;p94"/>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4"/>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4"/>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4"/>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4"/>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4"/>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4"/>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4"/>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4"/>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4"/>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4"/>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4"/>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4"/>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4"/>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4"/>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4"/>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4"/>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4"/>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4"/>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4"/>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4"/>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4"/>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4"/>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4"/>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4"/>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4"/>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4"/>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94"/>
          <p:cNvGrpSpPr/>
          <p:nvPr/>
        </p:nvGrpSpPr>
        <p:grpSpPr>
          <a:xfrm>
            <a:off x="3519295" y="2413660"/>
            <a:ext cx="360227" cy="359311"/>
            <a:chOff x="3519295" y="2413660"/>
            <a:chExt cx="360227" cy="359311"/>
          </a:xfrm>
        </p:grpSpPr>
        <p:sp>
          <p:nvSpPr>
            <p:cNvPr id="14115" name="Google Shape;14115;p94"/>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4"/>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4"/>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4"/>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4"/>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4"/>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4"/>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4"/>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4"/>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4"/>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4"/>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4"/>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4"/>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4"/>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4"/>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4"/>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4"/>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4"/>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4"/>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4"/>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4"/>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4"/>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4"/>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4"/>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4"/>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4"/>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4"/>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4"/>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4"/>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4"/>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4"/>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4"/>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4"/>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4"/>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4"/>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94"/>
          <p:cNvGrpSpPr/>
          <p:nvPr/>
        </p:nvGrpSpPr>
        <p:grpSpPr>
          <a:xfrm>
            <a:off x="1330255" y="3845718"/>
            <a:ext cx="358996" cy="250774"/>
            <a:chOff x="1330255" y="3845718"/>
            <a:chExt cx="358996" cy="250774"/>
          </a:xfrm>
        </p:grpSpPr>
        <p:sp>
          <p:nvSpPr>
            <p:cNvPr id="14151" name="Google Shape;14151;p94"/>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4"/>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4"/>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4"/>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4"/>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4"/>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4"/>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4"/>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4"/>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4"/>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94"/>
          <p:cNvGrpSpPr/>
          <p:nvPr/>
        </p:nvGrpSpPr>
        <p:grpSpPr>
          <a:xfrm>
            <a:off x="3115103" y="3791384"/>
            <a:ext cx="373424" cy="359311"/>
            <a:chOff x="3115103" y="3791384"/>
            <a:chExt cx="373424" cy="359311"/>
          </a:xfrm>
        </p:grpSpPr>
        <p:sp>
          <p:nvSpPr>
            <p:cNvPr id="14162" name="Google Shape;14162;p94"/>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4"/>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4"/>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4"/>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4"/>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4"/>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4"/>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4"/>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4"/>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4"/>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4"/>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4"/>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4"/>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4"/>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4"/>
          <p:cNvGrpSpPr/>
          <p:nvPr/>
        </p:nvGrpSpPr>
        <p:grpSpPr>
          <a:xfrm>
            <a:off x="883853" y="3792641"/>
            <a:ext cx="378190" cy="357059"/>
            <a:chOff x="883853" y="3792641"/>
            <a:chExt cx="378190" cy="357059"/>
          </a:xfrm>
        </p:grpSpPr>
        <p:sp>
          <p:nvSpPr>
            <p:cNvPr id="14177" name="Google Shape;14177;p94"/>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4"/>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4"/>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4"/>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4"/>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4"/>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4"/>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4"/>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4"/>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4"/>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4"/>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4"/>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4"/>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4"/>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4"/>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4"/>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4"/>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4"/>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4"/>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4"/>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4"/>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4"/>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4"/>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4"/>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4"/>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4"/>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94"/>
          <p:cNvGrpSpPr/>
          <p:nvPr/>
        </p:nvGrpSpPr>
        <p:grpSpPr>
          <a:xfrm>
            <a:off x="3934196" y="2484805"/>
            <a:ext cx="401207" cy="214036"/>
            <a:chOff x="3934196" y="2484805"/>
            <a:chExt cx="401207" cy="214036"/>
          </a:xfrm>
        </p:grpSpPr>
        <p:sp>
          <p:nvSpPr>
            <p:cNvPr id="14204" name="Google Shape;14204;p94"/>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4"/>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4"/>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4"/>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4"/>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94"/>
          <p:cNvGrpSpPr/>
          <p:nvPr/>
        </p:nvGrpSpPr>
        <p:grpSpPr>
          <a:xfrm>
            <a:off x="3999894" y="1500197"/>
            <a:ext cx="342474" cy="359232"/>
            <a:chOff x="3999894" y="1500197"/>
            <a:chExt cx="342474" cy="359232"/>
          </a:xfrm>
        </p:grpSpPr>
        <p:sp>
          <p:nvSpPr>
            <p:cNvPr id="14210" name="Google Shape;14210;p94"/>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4"/>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4"/>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4"/>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4"/>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4"/>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4"/>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4"/>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4"/>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4"/>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94"/>
          <p:cNvGrpSpPr/>
          <p:nvPr/>
        </p:nvGrpSpPr>
        <p:grpSpPr>
          <a:xfrm>
            <a:off x="2233795" y="2882162"/>
            <a:ext cx="232601" cy="366747"/>
            <a:chOff x="2233795" y="2882162"/>
            <a:chExt cx="232601" cy="366747"/>
          </a:xfrm>
        </p:grpSpPr>
        <p:sp>
          <p:nvSpPr>
            <p:cNvPr id="14221" name="Google Shape;14221;p94"/>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4"/>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4"/>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4"/>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4"/>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4"/>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4"/>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4"/>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4"/>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4"/>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4"/>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4"/>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4"/>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4"/>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4"/>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4"/>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4"/>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4"/>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94"/>
          <p:cNvGrpSpPr/>
          <p:nvPr/>
        </p:nvGrpSpPr>
        <p:grpSpPr>
          <a:xfrm>
            <a:off x="3523772" y="3404422"/>
            <a:ext cx="362008" cy="244175"/>
            <a:chOff x="3523772" y="3404422"/>
            <a:chExt cx="362008" cy="244175"/>
          </a:xfrm>
        </p:grpSpPr>
        <p:sp>
          <p:nvSpPr>
            <p:cNvPr id="14240" name="Google Shape;14240;p94"/>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4"/>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4"/>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4"/>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4"/>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4"/>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4"/>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4"/>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4"/>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4"/>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4"/>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4"/>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4"/>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4"/>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4"/>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94"/>
          <p:cNvGrpSpPr/>
          <p:nvPr/>
        </p:nvGrpSpPr>
        <p:grpSpPr>
          <a:xfrm>
            <a:off x="3531026" y="1977314"/>
            <a:ext cx="359232" cy="327836"/>
            <a:chOff x="3531026" y="1977314"/>
            <a:chExt cx="359232" cy="327836"/>
          </a:xfrm>
        </p:grpSpPr>
        <p:sp>
          <p:nvSpPr>
            <p:cNvPr id="14256" name="Google Shape;14256;p94"/>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4"/>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4"/>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4"/>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4"/>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4"/>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4"/>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4"/>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4"/>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4"/>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4"/>
          <p:cNvGrpSpPr/>
          <p:nvPr/>
        </p:nvGrpSpPr>
        <p:grpSpPr>
          <a:xfrm>
            <a:off x="3123351" y="1500275"/>
            <a:ext cx="296781" cy="359232"/>
            <a:chOff x="3123351" y="1500275"/>
            <a:chExt cx="296781" cy="359232"/>
          </a:xfrm>
        </p:grpSpPr>
        <p:sp>
          <p:nvSpPr>
            <p:cNvPr id="14267" name="Google Shape;14267;p94"/>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4"/>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4"/>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4"/>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4"/>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4"/>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4"/>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4"/>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4"/>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4"/>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4"/>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94"/>
          <p:cNvGrpSpPr/>
          <p:nvPr/>
        </p:nvGrpSpPr>
        <p:grpSpPr>
          <a:xfrm>
            <a:off x="2659458" y="1500275"/>
            <a:ext cx="332261" cy="359232"/>
            <a:chOff x="2659458" y="1500275"/>
            <a:chExt cx="332261" cy="359232"/>
          </a:xfrm>
        </p:grpSpPr>
        <p:sp>
          <p:nvSpPr>
            <p:cNvPr id="14279" name="Google Shape;14279;p94"/>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4"/>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4"/>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4"/>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4"/>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4"/>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4"/>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4"/>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4"/>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4"/>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4"/>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4"/>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4"/>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4"/>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4"/>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4"/>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4"/>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4"/>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4"/>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4"/>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94"/>
          <p:cNvGrpSpPr/>
          <p:nvPr/>
        </p:nvGrpSpPr>
        <p:grpSpPr>
          <a:xfrm>
            <a:off x="1750184" y="2413530"/>
            <a:ext cx="359730" cy="359441"/>
            <a:chOff x="1750184" y="2413530"/>
            <a:chExt cx="359730" cy="359441"/>
          </a:xfrm>
        </p:grpSpPr>
        <p:sp>
          <p:nvSpPr>
            <p:cNvPr id="14300" name="Google Shape;14300;p94"/>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4"/>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4"/>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4"/>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4"/>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4"/>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4"/>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4"/>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4"/>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4"/>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4"/>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4"/>
          <p:cNvGrpSpPr/>
          <p:nvPr/>
        </p:nvGrpSpPr>
        <p:grpSpPr>
          <a:xfrm>
            <a:off x="2230050" y="1500223"/>
            <a:ext cx="316524" cy="359284"/>
            <a:chOff x="2230050" y="1500223"/>
            <a:chExt cx="316524" cy="359284"/>
          </a:xfrm>
        </p:grpSpPr>
        <p:sp>
          <p:nvSpPr>
            <p:cNvPr id="14312" name="Google Shape;14312;p94"/>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4"/>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4"/>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4"/>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4"/>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4"/>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4"/>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4"/>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4"/>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4"/>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4"/>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4"/>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4"/>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4"/>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4"/>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4"/>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4"/>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4"/>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2" name="Google Shape;14332;p94"/>
          <p:cNvGrpSpPr/>
          <p:nvPr/>
        </p:nvGrpSpPr>
        <p:grpSpPr>
          <a:xfrm>
            <a:off x="2690042" y="4262767"/>
            <a:ext cx="359389" cy="359232"/>
            <a:chOff x="2690042" y="4262767"/>
            <a:chExt cx="359389" cy="359232"/>
          </a:xfrm>
        </p:grpSpPr>
        <p:sp>
          <p:nvSpPr>
            <p:cNvPr id="14333" name="Google Shape;14333;p94"/>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4"/>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4"/>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4"/>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4"/>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4"/>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4"/>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94"/>
          <p:cNvGrpSpPr/>
          <p:nvPr/>
        </p:nvGrpSpPr>
        <p:grpSpPr>
          <a:xfrm>
            <a:off x="2689440" y="2882162"/>
            <a:ext cx="222337" cy="366721"/>
            <a:chOff x="2689440" y="2882162"/>
            <a:chExt cx="222337" cy="366721"/>
          </a:xfrm>
        </p:grpSpPr>
        <p:sp>
          <p:nvSpPr>
            <p:cNvPr id="14341" name="Google Shape;14341;p94"/>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4"/>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4"/>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4"/>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4"/>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4"/>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4"/>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4"/>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4"/>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0" name="Google Shape;14350;p94"/>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1" name="Google Shape;14351;p94"/>
          <p:cNvGrpSpPr/>
          <p:nvPr/>
        </p:nvGrpSpPr>
        <p:grpSpPr>
          <a:xfrm>
            <a:off x="2637986" y="1980142"/>
            <a:ext cx="359232" cy="322023"/>
            <a:chOff x="2637986" y="1980142"/>
            <a:chExt cx="359232" cy="322023"/>
          </a:xfrm>
        </p:grpSpPr>
        <p:sp>
          <p:nvSpPr>
            <p:cNvPr id="14352" name="Google Shape;14352;p94"/>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4"/>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4"/>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4"/>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4"/>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4"/>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4"/>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4"/>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4"/>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4"/>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4"/>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4"/>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4"/>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94"/>
          <p:cNvGrpSpPr/>
          <p:nvPr/>
        </p:nvGrpSpPr>
        <p:grpSpPr>
          <a:xfrm>
            <a:off x="1306531" y="3346972"/>
            <a:ext cx="323018" cy="359075"/>
            <a:chOff x="1306531" y="3346972"/>
            <a:chExt cx="323018" cy="359075"/>
          </a:xfrm>
        </p:grpSpPr>
        <p:sp>
          <p:nvSpPr>
            <p:cNvPr id="14366" name="Google Shape;14366;p94"/>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4"/>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4"/>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4"/>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4"/>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4"/>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4"/>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4"/>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4"/>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5" name="Google Shape;14375;p94"/>
          <p:cNvGrpSpPr/>
          <p:nvPr/>
        </p:nvGrpSpPr>
        <p:grpSpPr>
          <a:xfrm>
            <a:off x="1308024" y="2413975"/>
            <a:ext cx="360253" cy="357111"/>
            <a:chOff x="1308024" y="2413975"/>
            <a:chExt cx="360253" cy="357111"/>
          </a:xfrm>
        </p:grpSpPr>
        <p:sp>
          <p:nvSpPr>
            <p:cNvPr id="14376" name="Google Shape;14376;p94"/>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4"/>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4"/>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4"/>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4"/>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4"/>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4"/>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4"/>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4"/>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4"/>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4"/>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4"/>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4"/>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4"/>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4"/>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4"/>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4"/>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4"/>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4"/>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4"/>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4"/>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4"/>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4"/>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4"/>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4"/>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4"/>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4"/>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4"/>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4"/>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4"/>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6" name="Google Shape;14406;p94"/>
          <p:cNvGrpSpPr/>
          <p:nvPr/>
        </p:nvGrpSpPr>
        <p:grpSpPr>
          <a:xfrm>
            <a:off x="1298519" y="1970322"/>
            <a:ext cx="378452" cy="341321"/>
            <a:chOff x="1298519" y="1970322"/>
            <a:chExt cx="378452" cy="341321"/>
          </a:xfrm>
        </p:grpSpPr>
        <p:sp>
          <p:nvSpPr>
            <p:cNvPr id="14407" name="Google Shape;14407;p94"/>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4"/>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4"/>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4"/>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4"/>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4"/>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4"/>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4"/>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4"/>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4"/>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4"/>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4"/>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4"/>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4"/>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4"/>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4"/>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4"/>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4"/>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4"/>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4"/>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94"/>
          <p:cNvGrpSpPr/>
          <p:nvPr/>
        </p:nvGrpSpPr>
        <p:grpSpPr>
          <a:xfrm>
            <a:off x="3114815" y="3346868"/>
            <a:ext cx="283217" cy="359180"/>
            <a:chOff x="3114815" y="3346868"/>
            <a:chExt cx="283217" cy="359180"/>
          </a:xfrm>
        </p:grpSpPr>
        <p:sp>
          <p:nvSpPr>
            <p:cNvPr id="14428" name="Google Shape;14428;p94"/>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4"/>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4"/>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4"/>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4"/>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4"/>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4"/>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4"/>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4"/>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4"/>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4"/>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4"/>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4"/>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94"/>
          <p:cNvGrpSpPr/>
          <p:nvPr/>
        </p:nvGrpSpPr>
        <p:grpSpPr>
          <a:xfrm>
            <a:off x="3973186" y="3353231"/>
            <a:ext cx="378661" cy="346558"/>
            <a:chOff x="3973186" y="3353231"/>
            <a:chExt cx="378661" cy="346558"/>
          </a:xfrm>
        </p:grpSpPr>
        <p:sp>
          <p:nvSpPr>
            <p:cNvPr id="14442" name="Google Shape;14442;p94"/>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4"/>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4"/>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4"/>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4"/>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4"/>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4"/>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4"/>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4"/>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4"/>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4"/>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4"/>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4"/>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4"/>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4"/>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4"/>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4"/>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4"/>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94"/>
          <p:cNvGrpSpPr/>
          <p:nvPr/>
        </p:nvGrpSpPr>
        <p:grpSpPr>
          <a:xfrm>
            <a:off x="2152857" y="4263002"/>
            <a:ext cx="373241" cy="359127"/>
            <a:chOff x="2152857" y="4263002"/>
            <a:chExt cx="373241" cy="359127"/>
          </a:xfrm>
        </p:grpSpPr>
        <p:sp>
          <p:nvSpPr>
            <p:cNvPr id="14461" name="Google Shape;14461;p94"/>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4"/>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4"/>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4"/>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4"/>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4"/>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4"/>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4"/>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94"/>
          <p:cNvGrpSpPr/>
          <p:nvPr/>
        </p:nvGrpSpPr>
        <p:grpSpPr>
          <a:xfrm>
            <a:off x="859632" y="3346972"/>
            <a:ext cx="303537" cy="359127"/>
            <a:chOff x="859632" y="3346972"/>
            <a:chExt cx="303537" cy="359127"/>
          </a:xfrm>
        </p:grpSpPr>
        <p:sp>
          <p:nvSpPr>
            <p:cNvPr id="14470" name="Google Shape;14470;p94"/>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4"/>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4"/>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4"/>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4"/>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94"/>
          <p:cNvGrpSpPr/>
          <p:nvPr/>
        </p:nvGrpSpPr>
        <p:grpSpPr>
          <a:xfrm>
            <a:off x="1767911" y="2882241"/>
            <a:ext cx="265306" cy="366799"/>
            <a:chOff x="1767911" y="2882241"/>
            <a:chExt cx="265306" cy="366799"/>
          </a:xfrm>
        </p:grpSpPr>
        <p:sp>
          <p:nvSpPr>
            <p:cNvPr id="14476" name="Google Shape;14476;p94"/>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4"/>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4"/>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4"/>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4"/>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4"/>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4"/>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4"/>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4"/>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4"/>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4"/>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94"/>
          <p:cNvGrpSpPr/>
          <p:nvPr/>
        </p:nvGrpSpPr>
        <p:grpSpPr>
          <a:xfrm>
            <a:off x="1332009" y="1499935"/>
            <a:ext cx="331895" cy="359311"/>
            <a:chOff x="1332009" y="1499935"/>
            <a:chExt cx="331895" cy="359311"/>
          </a:xfrm>
        </p:grpSpPr>
        <p:sp>
          <p:nvSpPr>
            <p:cNvPr id="14492" name="Google Shape;14492;p94"/>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4"/>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4"/>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4"/>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4"/>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4"/>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4"/>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4"/>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4"/>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4"/>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4"/>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4"/>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4"/>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4"/>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4"/>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4"/>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4"/>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94"/>
          <p:cNvGrpSpPr/>
          <p:nvPr/>
        </p:nvGrpSpPr>
        <p:grpSpPr>
          <a:xfrm>
            <a:off x="2663464" y="3346815"/>
            <a:ext cx="289528" cy="359232"/>
            <a:chOff x="2663464" y="3346815"/>
            <a:chExt cx="289528" cy="359232"/>
          </a:xfrm>
        </p:grpSpPr>
        <p:sp>
          <p:nvSpPr>
            <p:cNvPr id="14510" name="Google Shape;14510;p94"/>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4"/>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4"/>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4"/>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4"/>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4"/>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4"/>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4"/>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4"/>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4"/>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4"/>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94"/>
          <p:cNvGrpSpPr/>
          <p:nvPr/>
        </p:nvGrpSpPr>
        <p:grpSpPr>
          <a:xfrm>
            <a:off x="1315775" y="2881927"/>
            <a:ext cx="269051" cy="366983"/>
            <a:chOff x="1315775" y="2881927"/>
            <a:chExt cx="269051" cy="366983"/>
          </a:xfrm>
        </p:grpSpPr>
        <p:sp>
          <p:nvSpPr>
            <p:cNvPr id="14522" name="Google Shape;14522;p94"/>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4"/>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4"/>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4"/>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4"/>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4"/>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4"/>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4"/>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4"/>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4"/>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4"/>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4"/>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4"/>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4"/>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4"/>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94"/>
          <p:cNvGrpSpPr/>
          <p:nvPr/>
        </p:nvGrpSpPr>
        <p:grpSpPr>
          <a:xfrm>
            <a:off x="3977427" y="1980142"/>
            <a:ext cx="359232" cy="322023"/>
            <a:chOff x="3977427" y="1980142"/>
            <a:chExt cx="359232" cy="322023"/>
          </a:xfrm>
        </p:grpSpPr>
        <p:sp>
          <p:nvSpPr>
            <p:cNvPr id="14538" name="Google Shape;14538;p94"/>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4"/>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4"/>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4"/>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4"/>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4"/>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4"/>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4"/>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4"/>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4"/>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94"/>
          <p:cNvGrpSpPr/>
          <p:nvPr/>
        </p:nvGrpSpPr>
        <p:grpSpPr>
          <a:xfrm>
            <a:off x="865628" y="2413608"/>
            <a:ext cx="361720" cy="359180"/>
            <a:chOff x="865628" y="2413608"/>
            <a:chExt cx="361720" cy="359180"/>
          </a:xfrm>
        </p:grpSpPr>
        <p:sp>
          <p:nvSpPr>
            <p:cNvPr id="14549" name="Google Shape;14549;p94"/>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4"/>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4"/>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4"/>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4"/>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4"/>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4"/>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4"/>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4"/>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4"/>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4"/>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4"/>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4"/>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2" name="Google Shape;14562;p94"/>
          <p:cNvGrpSpPr/>
          <p:nvPr/>
        </p:nvGrpSpPr>
        <p:grpSpPr>
          <a:xfrm>
            <a:off x="3117093" y="2881927"/>
            <a:ext cx="268815" cy="366983"/>
            <a:chOff x="3117093" y="2881927"/>
            <a:chExt cx="268815" cy="366983"/>
          </a:xfrm>
        </p:grpSpPr>
        <p:sp>
          <p:nvSpPr>
            <p:cNvPr id="14563" name="Google Shape;14563;p94"/>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4"/>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4"/>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4"/>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4"/>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4"/>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4"/>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4"/>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4"/>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4"/>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4"/>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4"/>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4"/>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4"/>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4"/>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94"/>
          <p:cNvGrpSpPr/>
          <p:nvPr/>
        </p:nvGrpSpPr>
        <p:grpSpPr>
          <a:xfrm>
            <a:off x="3534508" y="1508000"/>
            <a:ext cx="368502" cy="343521"/>
            <a:chOff x="3534508" y="1508000"/>
            <a:chExt cx="368502" cy="343521"/>
          </a:xfrm>
        </p:grpSpPr>
        <p:sp>
          <p:nvSpPr>
            <p:cNvPr id="14579" name="Google Shape;14579;p94"/>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4"/>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4"/>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4"/>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4"/>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4"/>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4"/>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4"/>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4"/>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4"/>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4"/>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4"/>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4"/>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4"/>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4"/>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94"/>
          <p:cNvGrpSpPr/>
          <p:nvPr/>
        </p:nvGrpSpPr>
        <p:grpSpPr>
          <a:xfrm>
            <a:off x="7147436" y="1502999"/>
            <a:ext cx="279054" cy="354754"/>
            <a:chOff x="7147436" y="1502999"/>
            <a:chExt cx="279054" cy="354754"/>
          </a:xfrm>
        </p:grpSpPr>
        <p:sp>
          <p:nvSpPr>
            <p:cNvPr id="14595" name="Google Shape;14595;p94"/>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4"/>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4"/>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4"/>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4"/>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4"/>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4"/>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4"/>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4"/>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4"/>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4"/>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4"/>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4"/>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4"/>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4"/>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4"/>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94"/>
          <p:cNvGrpSpPr/>
          <p:nvPr/>
        </p:nvGrpSpPr>
        <p:grpSpPr>
          <a:xfrm>
            <a:off x="7603081" y="1973072"/>
            <a:ext cx="276802" cy="354807"/>
            <a:chOff x="7603081" y="1973072"/>
            <a:chExt cx="276802" cy="354807"/>
          </a:xfrm>
        </p:grpSpPr>
        <p:sp>
          <p:nvSpPr>
            <p:cNvPr id="14612" name="Google Shape;14612;p94"/>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4"/>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4"/>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4"/>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4"/>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4"/>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4"/>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4"/>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4"/>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4"/>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4"/>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4"/>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4"/>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4"/>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94"/>
          <p:cNvGrpSpPr/>
          <p:nvPr/>
        </p:nvGrpSpPr>
        <p:grpSpPr>
          <a:xfrm>
            <a:off x="6696792" y="1502999"/>
            <a:ext cx="276802" cy="354754"/>
            <a:chOff x="6696792" y="1502999"/>
            <a:chExt cx="276802" cy="354754"/>
          </a:xfrm>
        </p:grpSpPr>
        <p:sp>
          <p:nvSpPr>
            <p:cNvPr id="14627" name="Google Shape;14627;p94"/>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4"/>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4"/>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4"/>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4"/>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4"/>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4"/>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4"/>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4"/>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4"/>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4"/>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4"/>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4"/>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4"/>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4"/>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2" name="Google Shape;14642;p94"/>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3" name="Google Shape;14643;p94"/>
          <p:cNvGrpSpPr/>
          <p:nvPr/>
        </p:nvGrpSpPr>
        <p:grpSpPr>
          <a:xfrm>
            <a:off x="6223393" y="1502999"/>
            <a:ext cx="320295" cy="354754"/>
            <a:chOff x="6223393" y="1502999"/>
            <a:chExt cx="320295" cy="354754"/>
          </a:xfrm>
        </p:grpSpPr>
        <p:sp>
          <p:nvSpPr>
            <p:cNvPr id="14644" name="Google Shape;14644;p94"/>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4"/>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4"/>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4"/>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4"/>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4"/>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4"/>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4"/>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4"/>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4"/>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4"/>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4"/>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4"/>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4"/>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4"/>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4"/>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4"/>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4"/>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4"/>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4"/>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4"/>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4"/>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4"/>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94"/>
          <p:cNvGrpSpPr/>
          <p:nvPr/>
        </p:nvGrpSpPr>
        <p:grpSpPr>
          <a:xfrm>
            <a:off x="5310611" y="1502972"/>
            <a:ext cx="339515" cy="354781"/>
            <a:chOff x="5310611" y="1502972"/>
            <a:chExt cx="339515" cy="354781"/>
          </a:xfrm>
        </p:grpSpPr>
        <p:sp>
          <p:nvSpPr>
            <p:cNvPr id="14668" name="Google Shape;14668;p94"/>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4"/>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4"/>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4"/>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4"/>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4"/>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4"/>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4"/>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4"/>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4"/>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4"/>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4"/>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4"/>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4"/>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4"/>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4"/>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94"/>
          <p:cNvGrpSpPr/>
          <p:nvPr/>
        </p:nvGrpSpPr>
        <p:grpSpPr>
          <a:xfrm>
            <a:off x="6253637" y="3790101"/>
            <a:ext cx="274550" cy="354833"/>
            <a:chOff x="6253637" y="3790101"/>
            <a:chExt cx="274550" cy="354833"/>
          </a:xfrm>
        </p:grpSpPr>
        <p:sp>
          <p:nvSpPr>
            <p:cNvPr id="14685" name="Google Shape;14685;p94"/>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4"/>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4"/>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4"/>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4"/>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4"/>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4"/>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4"/>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4"/>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4"/>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4"/>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4"/>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4"/>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4"/>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4"/>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4"/>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4"/>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94"/>
          <p:cNvGrpSpPr/>
          <p:nvPr/>
        </p:nvGrpSpPr>
        <p:grpSpPr>
          <a:xfrm>
            <a:off x="5802731" y="3790180"/>
            <a:ext cx="274576" cy="354754"/>
            <a:chOff x="5802731" y="3790180"/>
            <a:chExt cx="274576" cy="354754"/>
          </a:xfrm>
        </p:grpSpPr>
        <p:sp>
          <p:nvSpPr>
            <p:cNvPr id="14703" name="Google Shape;14703;p94"/>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4"/>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4"/>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4"/>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4"/>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4"/>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4"/>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4"/>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4"/>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4"/>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4"/>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4"/>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4"/>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4"/>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4"/>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4"/>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4"/>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4"/>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4"/>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4"/>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4"/>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94"/>
          <p:cNvGrpSpPr/>
          <p:nvPr/>
        </p:nvGrpSpPr>
        <p:grpSpPr>
          <a:xfrm>
            <a:off x="5352088" y="3790206"/>
            <a:ext cx="274550" cy="354728"/>
            <a:chOff x="5352088" y="3790206"/>
            <a:chExt cx="274550" cy="354728"/>
          </a:xfrm>
        </p:grpSpPr>
        <p:sp>
          <p:nvSpPr>
            <p:cNvPr id="14725" name="Google Shape;14725;p94"/>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4"/>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4"/>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4"/>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4"/>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4"/>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4"/>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4"/>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4"/>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4"/>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4"/>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4"/>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4"/>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4"/>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4"/>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4"/>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4"/>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4"/>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4"/>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4"/>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4"/>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4"/>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4"/>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4"/>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9" name="Google Shape;14749;p94"/>
          <p:cNvGrpSpPr/>
          <p:nvPr/>
        </p:nvGrpSpPr>
        <p:grpSpPr>
          <a:xfrm>
            <a:off x="4901706" y="3790075"/>
            <a:ext cx="274550" cy="354859"/>
            <a:chOff x="4901706" y="3790075"/>
            <a:chExt cx="274550" cy="354859"/>
          </a:xfrm>
        </p:grpSpPr>
        <p:sp>
          <p:nvSpPr>
            <p:cNvPr id="14750" name="Google Shape;14750;p94"/>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4"/>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4"/>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4"/>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4"/>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4"/>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4"/>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4"/>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4"/>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4"/>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4"/>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4"/>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4"/>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4"/>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4"/>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4"/>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4"/>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7" name="Google Shape;14767;p94"/>
          <p:cNvGrpSpPr/>
          <p:nvPr/>
        </p:nvGrpSpPr>
        <p:grpSpPr>
          <a:xfrm>
            <a:off x="8052704" y="1503208"/>
            <a:ext cx="275073" cy="354545"/>
            <a:chOff x="8052704" y="1503208"/>
            <a:chExt cx="275073" cy="354545"/>
          </a:xfrm>
        </p:grpSpPr>
        <p:sp>
          <p:nvSpPr>
            <p:cNvPr id="14768" name="Google Shape;14768;p94"/>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4"/>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4"/>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4"/>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4"/>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4"/>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4"/>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4"/>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4"/>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4"/>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4"/>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4"/>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4"/>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4"/>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4"/>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4"/>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4"/>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94"/>
          <p:cNvGrpSpPr/>
          <p:nvPr/>
        </p:nvGrpSpPr>
        <p:grpSpPr>
          <a:xfrm>
            <a:off x="5794745" y="1502999"/>
            <a:ext cx="274550" cy="354754"/>
            <a:chOff x="5794745" y="1502999"/>
            <a:chExt cx="274550" cy="354754"/>
          </a:xfrm>
        </p:grpSpPr>
        <p:sp>
          <p:nvSpPr>
            <p:cNvPr id="14786" name="Google Shape;14786;p94"/>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4"/>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4"/>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4"/>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4"/>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4"/>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4"/>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4"/>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4"/>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4"/>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4"/>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4"/>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4"/>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4"/>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4"/>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4"/>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4"/>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4"/>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4"/>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4"/>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4"/>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4"/>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4"/>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94"/>
          <p:cNvGrpSpPr/>
          <p:nvPr/>
        </p:nvGrpSpPr>
        <p:grpSpPr>
          <a:xfrm>
            <a:off x="4896940" y="1502999"/>
            <a:ext cx="263316" cy="354754"/>
            <a:chOff x="4896940" y="1502999"/>
            <a:chExt cx="263316" cy="354754"/>
          </a:xfrm>
        </p:grpSpPr>
        <p:sp>
          <p:nvSpPr>
            <p:cNvPr id="14810" name="Google Shape;14810;p94"/>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4"/>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4"/>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4"/>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4"/>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4"/>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4"/>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4"/>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4"/>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4"/>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4"/>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4"/>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4"/>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4"/>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4"/>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4"/>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4"/>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4"/>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4"/>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4"/>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4"/>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94"/>
          <p:cNvGrpSpPr/>
          <p:nvPr/>
        </p:nvGrpSpPr>
        <p:grpSpPr>
          <a:xfrm>
            <a:off x="6255392" y="4268082"/>
            <a:ext cx="274550" cy="354728"/>
            <a:chOff x="6255392" y="4268082"/>
            <a:chExt cx="274550" cy="354728"/>
          </a:xfrm>
        </p:grpSpPr>
        <p:sp>
          <p:nvSpPr>
            <p:cNvPr id="14832" name="Google Shape;14832;p94"/>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4"/>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4"/>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4"/>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4"/>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4"/>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4"/>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4"/>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4"/>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4"/>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4"/>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4"/>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4"/>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4"/>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4"/>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4"/>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4"/>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4"/>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4"/>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4"/>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2" name="Google Shape;14852;p94"/>
          <p:cNvGrpSpPr/>
          <p:nvPr/>
        </p:nvGrpSpPr>
        <p:grpSpPr>
          <a:xfrm>
            <a:off x="7604076" y="3790075"/>
            <a:ext cx="275807" cy="354859"/>
            <a:chOff x="7604076" y="3790075"/>
            <a:chExt cx="275807" cy="354859"/>
          </a:xfrm>
        </p:grpSpPr>
        <p:sp>
          <p:nvSpPr>
            <p:cNvPr id="14853" name="Google Shape;14853;p94"/>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4"/>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4"/>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4"/>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4"/>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4"/>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4"/>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4"/>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4"/>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4"/>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4"/>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4"/>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4"/>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4"/>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4"/>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4"/>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4"/>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4"/>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4"/>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4"/>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4"/>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4"/>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94"/>
          <p:cNvGrpSpPr/>
          <p:nvPr/>
        </p:nvGrpSpPr>
        <p:grpSpPr>
          <a:xfrm>
            <a:off x="7154427" y="3790206"/>
            <a:ext cx="274550" cy="354493"/>
            <a:chOff x="7154427" y="3790206"/>
            <a:chExt cx="274550" cy="354493"/>
          </a:xfrm>
        </p:grpSpPr>
        <p:sp>
          <p:nvSpPr>
            <p:cNvPr id="14876" name="Google Shape;14876;p94"/>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4"/>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4"/>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4"/>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4"/>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4"/>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4"/>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4"/>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4"/>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4"/>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4"/>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4"/>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4"/>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4"/>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4"/>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4"/>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4"/>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4"/>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4"/>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4"/>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94"/>
          <p:cNvGrpSpPr/>
          <p:nvPr/>
        </p:nvGrpSpPr>
        <p:grpSpPr>
          <a:xfrm>
            <a:off x="8054458" y="1973150"/>
            <a:ext cx="274576" cy="354728"/>
            <a:chOff x="8054458" y="1973150"/>
            <a:chExt cx="274576" cy="354728"/>
          </a:xfrm>
        </p:grpSpPr>
        <p:sp>
          <p:nvSpPr>
            <p:cNvPr id="14897" name="Google Shape;14897;p94"/>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4"/>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4"/>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4"/>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4"/>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4"/>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4"/>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4"/>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4"/>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4"/>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4"/>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4"/>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4"/>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4"/>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4"/>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4"/>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4"/>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4"/>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4"/>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4"/>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4"/>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4"/>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94"/>
          <p:cNvGrpSpPr/>
          <p:nvPr/>
        </p:nvGrpSpPr>
        <p:grpSpPr>
          <a:xfrm>
            <a:off x="7153930" y="1973150"/>
            <a:ext cx="274812" cy="354728"/>
            <a:chOff x="7153930" y="1973150"/>
            <a:chExt cx="274812" cy="354728"/>
          </a:xfrm>
        </p:grpSpPr>
        <p:sp>
          <p:nvSpPr>
            <p:cNvPr id="14920" name="Google Shape;14920;p94"/>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4"/>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4"/>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4"/>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4"/>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4"/>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4"/>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4"/>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4"/>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4"/>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4"/>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4"/>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4"/>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4"/>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4"/>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4"/>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4"/>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4"/>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4"/>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94"/>
          <p:cNvGrpSpPr/>
          <p:nvPr/>
        </p:nvGrpSpPr>
        <p:grpSpPr>
          <a:xfrm>
            <a:off x="6703522" y="1973098"/>
            <a:ext cx="274812" cy="354781"/>
            <a:chOff x="6703522" y="1973098"/>
            <a:chExt cx="274812" cy="354781"/>
          </a:xfrm>
        </p:grpSpPr>
        <p:sp>
          <p:nvSpPr>
            <p:cNvPr id="14940" name="Google Shape;14940;p94"/>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4"/>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4"/>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4"/>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4"/>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4"/>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4"/>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4"/>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4"/>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4"/>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4"/>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4"/>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4"/>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4"/>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4"/>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4"/>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4"/>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4"/>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4"/>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4"/>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4"/>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4"/>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4"/>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4"/>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4"/>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94"/>
          <p:cNvGrpSpPr/>
          <p:nvPr/>
        </p:nvGrpSpPr>
        <p:grpSpPr>
          <a:xfrm>
            <a:off x="6253375" y="1973150"/>
            <a:ext cx="274812" cy="354728"/>
            <a:chOff x="6253375" y="1973150"/>
            <a:chExt cx="274812" cy="354728"/>
          </a:xfrm>
        </p:grpSpPr>
        <p:sp>
          <p:nvSpPr>
            <p:cNvPr id="14966" name="Google Shape;14966;p94"/>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4"/>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4"/>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4"/>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4"/>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4"/>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4"/>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4"/>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4"/>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4"/>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4"/>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4"/>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4"/>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4"/>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4"/>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4"/>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4"/>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4"/>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4"/>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4"/>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4"/>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4"/>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4"/>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4"/>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4"/>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4"/>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4"/>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4"/>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4"/>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4"/>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4"/>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4"/>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4"/>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4"/>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4"/>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4"/>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4"/>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4"/>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4" name="Google Shape;15004;p94"/>
          <p:cNvGrpSpPr/>
          <p:nvPr/>
        </p:nvGrpSpPr>
        <p:grpSpPr>
          <a:xfrm>
            <a:off x="5802496" y="1973150"/>
            <a:ext cx="275309" cy="354728"/>
            <a:chOff x="5802496" y="1973150"/>
            <a:chExt cx="275309" cy="354728"/>
          </a:xfrm>
        </p:grpSpPr>
        <p:sp>
          <p:nvSpPr>
            <p:cNvPr id="15005" name="Google Shape;15005;p94"/>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4"/>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4"/>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4"/>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4"/>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4"/>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4"/>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4"/>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4"/>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4"/>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4"/>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4"/>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4"/>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4"/>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4"/>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4"/>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4"/>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4"/>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4"/>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4"/>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4"/>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4"/>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4"/>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4"/>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4"/>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4"/>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94"/>
          <p:cNvGrpSpPr/>
          <p:nvPr/>
        </p:nvGrpSpPr>
        <p:grpSpPr>
          <a:xfrm>
            <a:off x="5353083" y="1973150"/>
            <a:ext cx="274576" cy="354728"/>
            <a:chOff x="5353083" y="1973150"/>
            <a:chExt cx="274576" cy="354728"/>
          </a:xfrm>
        </p:grpSpPr>
        <p:sp>
          <p:nvSpPr>
            <p:cNvPr id="15032" name="Google Shape;15032;p94"/>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4"/>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4"/>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4"/>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4"/>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4"/>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4"/>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4"/>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4"/>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4"/>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4"/>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4"/>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4"/>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4"/>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4"/>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4"/>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4"/>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4"/>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4"/>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4"/>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4"/>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94"/>
          <p:cNvGrpSpPr/>
          <p:nvPr/>
        </p:nvGrpSpPr>
        <p:grpSpPr>
          <a:xfrm>
            <a:off x="4902701" y="1973150"/>
            <a:ext cx="274812" cy="354728"/>
            <a:chOff x="4902701" y="1973150"/>
            <a:chExt cx="274812" cy="354728"/>
          </a:xfrm>
        </p:grpSpPr>
        <p:sp>
          <p:nvSpPr>
            <p:cNvPr id="15054" name="Google Shape;15054;p94"/>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4"/>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4"/>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4"/>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4"/>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4"/>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4"/>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4"/>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4"/>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4"/>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4"/>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4"/>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4"/>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4"/>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4"/>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4"/>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4"/>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4"/>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4"/>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4"/>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4"/>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4"/>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4"/>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4"/>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4"/>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94"/>
          <p:cNvGrpSpPr/>
          <p:nvPr/>
        </p:nvGrpSpPr>
        <p:grpSpPr>
          <a:xfrm>
            <a:off x="4902701" y="2879989"/>
            <a:ext cx="272560" cy="354676"/>
            <a:chOff x="4902701" y="2879989"/>
            <a:chExt cx="272560" cy="354676"/>
          </a:xfrm>
        </p:grpSpPr>
        <p:sp>
          <p:nvSpPr>
            <p:cNvPr id="15080" name="Google Shape;15080;p94"/>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4"/>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4"/>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4"/>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4"/>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4"/>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4"/>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4"/>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4"/>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4"/>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4"/>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4"/>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4"/>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4"/>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4"/>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4"/>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4"/>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4"/>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4"/>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4"/>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4"/>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4"/>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4"/>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4"/>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4" name="Google Shape;15104;p94"/>
          <p:cNvGrpSpPr/>
          <p:nvPr/>
        </p:nvGrpSpPr>
        <p:grpSpPr>
          <a:xfrm>
            <a:off x="5803988" y="4268082"/>
            <a:ext cx="274550" cy="354728"/>
            <a:chOff x="5803988" y="4268082"/>
            <a:chExt cx="274550" cy="354728"/>
          </a:xfrm>
        </p:grpSpPr>
        <p:sp>
          <p:nvSpPr>
            <p:cNvPr id="15105" name="Google Shape;15105;p94"/>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4"/>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4"/>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4"/>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4"/>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4"/>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4"/>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4"/>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4"/>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4"/>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4"/>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4"/>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4"/>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4"/>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4"/>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4"/>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4"/>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4"/>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4"/>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4"/>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4"/>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4"/>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94"/>
          <p:cNvGrpSpPr/>
          <p:nvPr/>
        </p:nvGrpSpPr>
        <p:grpSpPr>
          <a:xfrm>
            <a:off x="5352349" y="4268082"/>
            <a:ext cx="274550" cy="354728"/>
            <a:chOff x="5352349" y="4268082"/>
            <a:chExt cx="274550" cy="354728"/>
          </a:xfrm>
        </p:grpSpPr>
        <p:sp>
          <p:nvSpPr>
            <p:cNvPr id="15128" name="Google Shape;15128;p94"/>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4"/>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4"/>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4"/>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4"/>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4"/>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4"/>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4"/>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4"/>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4"/>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4"/>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4"/>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4"/>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4"/>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4"/>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4"/>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4"/>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4"/>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4"/>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4"/>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4"/>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4"/>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94"/>
          <p:cNvGrpSpPr/>
          <p:nvPr/>
        </p:nvGrpSpPr>
        <p:grpSpPr>
          <a:xfrm>
            <a:off x="7606826" y="2419290"/>
            <a:ext cx="274550" cy="354728"/>
            <a:chOff x="7606826" y="2419290"/>
            <a:chExt cx="274550" cy="354728"/>
          </a:xfrm>
        </p:grpSpPr>
        <p:sp>
          <p:nvSpPr>
            <p:cNvPr id="15151" name="Google Shape;15151;p9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6" name="Google Shape;15166;p94"/>
          <p:cNvGrpSpPr/>
          <p:nvPr/>
        </p:nvGrpSpPr>
        <p:grpSpPr>
          <a:xfrm>
            <a:off x="7156182" y="2419290"/>
            <a:ext cx="274550" cy="354728"/>
            <a:chOff x="7156182" y="2419290"/>
            <a:chExt cx="274550" cy="354728"/>
          </a:xfrm>
        </p:grpSpPr>
        <p:sp>
          <p:nvSpPr>
            <p:cNvPr id="15167" name="Google Shape;15167;p94"/>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4"/>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4"/>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4"/>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4"/>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4"/>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4"/>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4"/>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4"/>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4"/>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4"/>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4"/>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4"/>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4"/>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4"/>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94"/>
          <p:cNvGrpSpPr/>
          <p:nvPr/>
        </p:nvGrpSpPr>
        <p:grpSpPr>
          <a:xfrm>
            <a:off x="6705276" y="2419290"/>
            <a:ext cx="274812" cy="354728"/>
            <a:chOff x="6705276" y="2419290"/>
            <a:chExt cx="274812" cy="354728"/>
          </a:xfrm>
        </p:grpSpPr>
        <p:sp>
          <p:nvSpPr>
            <p:cNvPr id="15183" name="Google Shape;15183;p94"/>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4"/>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4"/>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4"/>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4"/>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4"/>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4"/>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4"/>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4"/>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4"/>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4"/>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4"/>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4"/>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4"/>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4"/>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4"/>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4"/>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4"/>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4"/>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4"/>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4"/>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4"/>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4"/>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4"/>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4"/>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4"/>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4"/>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4"/>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94"/>
          <p:cNvGrpSpPr/>
          <p:nvPr/>
        </p:nvGrpSpPr>
        <p:grpSpPr>
          <a:xfrm>
            <a:off x="4902936" y="2419290"/>
            <a:ext cx="274576" cy="354728"/>
            <a:chOff x="4902936" y="2419290"/>
            <a:chExt cx="274576" cy="354728"/>
          </a:xfrm>
        </p:grpSpPr>
        <p:sp>
          <p:nvSpPr>
            <p:cNvPr id="15212" name="Google Shape;15212;p94"/>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4"/>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4"/>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4"/>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4"/>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4"/>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4"/>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4"/>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4"/>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4"/>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4"/>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4"/>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4"/>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4"/>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4"/>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4"/>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4"/>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4"/>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4"/>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4"/>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94"/>
          <p:cNvGrpSpPr/>
          <p:nvPr/>
        </p:nvGrpSpPr>
        <p:grpSpPr>
          <a:xfrm>
            <a:off x="7608056" y="3345794"/>
            <a:ext cx="270334" cy="354754"/>
            <a:chOff x="7608056" y="3345794"/>
            <a:chExt cx="270334" cy="354754"/>
          </a:xfrm>
        </p:grpSpPr>
        <p:sp>
          <p:nvSpPr>
            <p:cNvPr id="15233" name="Google Shape;15233;p94"/>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4"/>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4"/>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4"/>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4"/>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4"/>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4"/>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4"/>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4"/>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4"/>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4"/>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4"/>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4"/>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4"/>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4"/>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4"/>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4"/>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4"/>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4"/>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94"/>
          <p:cNvGrpSpPr/>
          <p:nvPr/>
        </p:nvGrpSpPr>
        <p:grpSpPr>
          <a:xfrm>
            <a:off x="6712765" y="4268082"/>
            <a:ext cx="263316" cy="354728"/>
            <a:chOff x="6712765" y="4268082"/>
            <a:chExt cx="263316" cy="354728"/>
          </a:xfrm>
        </p:grpSpPr>
        <p:sp>
          <p:nvSpPr>
            <p:cNvPr id="15253" name="Google Shape;15253;p94"/>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4"/>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4"/>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4"/>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4"/>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4"/>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4"/>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4"/>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4"/>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4"/>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4"/>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4"/>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4"/>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4"/>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4"/>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4"/>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94"/>
          <p:cNvGrpSpPr/>
          <p:nvPr/>
        </p:nvGrpSpPr>
        <p:grpSpPr>
          <a:xfrm>
            <a:off x="5359341" y="2419159"/>
            <a:ext cx="262819" cy="354859"/>
            <a:chOff x="5359341" y="2419159"/>
            <a:chExt cx="262819" cy="354859"/>
          </a:xfrm>
        </p:grpSpPr>
        <p:sp>
          <p:nvSpPr>
            <p:cNvPr id="15270" name="Google Shape;15270;p94"/>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4"/>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4"/>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4"/>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4"/>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4"/>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4"/>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4"/>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4"/>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4"/>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4"/>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4"/>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4"/>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4"/>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4"/>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4"/>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4"/>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4"/>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4"/>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4"/>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4"/>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94"/>
          <p:cNvGrpSpPr/>
          <p:nvPr/>
        </p:nvGrpSpPr>
        <p:grpSpPr>
          <a:xfrm>
            <a:off x="6709282" y="3790206"/>
            <a:ext cx="263316" cy="354493"/>
            <a:chOff x="6709282" y="3790206"/>
            <a:chExt cx="263316" cy="354493"/>
          </a:xfrm>
        </p:grpSpPr>
        <p:sp>
          <p:nvSpPr>
            <p:cNvPr id="15292" name="Google Shape;15292;p94"/>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4"/>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4"/>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4"/>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4"/>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4"/>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4"/>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4"/>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4"/>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4"/>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4"/>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4"/>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4"/>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4"/>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4"/>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4"/>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94"/>
          <p:cNvGrpSpPr/>
          <p:nvPr/>
        </p:nvGrpSpPr>
        <p:grpSpPr>
          <a:xfrm>
            <a:off x="6260629" y="2419290"/>
            <a:ext cx="263055" cy="354493"/>
            <a:chOff x="6260629" y="2419290"/>
            <a:chExt cx="263055" cy="354493"/>
          </a:xfrm>
        </p:grpSpPr>
        <p:sp>
          <p:nvSpPr>
            <p:cNvPr id="15309" name="Google Shape;15309;p94"/>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4"/>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4"/>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4"/>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4"/>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4"/>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4"/>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4"/>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4"/>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4"/>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4"/>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4"/>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4"/>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4"/>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4"/>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94"/>
          <p:cNvGrpSpPr/>
          <p:nvPr/>
        </p:nvGrpSpPr>
        <p:grpSpPr>
          <a:xfrm>
            <a:off x="6260864" y="2879911"/>
            <a:ext cx="263343" cy="354754"/>
            <a:chOff x="6260864" y="2879911"/>
            <a:chExt cx="263343" cy="354754"/>
          </a:xfrm>
        </p:grpSpPr>
        <p:sp>
          <p:nvSpPr>
            <p:cNvPr id="15325" name="Google Shape;15325;p94"/>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4"/>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4"/>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4"/>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4"/>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4"/>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4"/>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4"/>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4"/>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4"/>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4"/>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4"/>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4"/>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4"/>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4"/>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4"/>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4"/>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4"/>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94"/>
          <p:cNvGrpSpPr/>
          <p:nvPr/>
        </p:nvGrpSpPr>
        <p:grpSpPr>
          <a:xfrm>
            <a:off x="8062968" y="2419290"/>
            <a:ext cx="263316" cy="354728"/>
            <a:chOff x="8062968" y="2419290"/>
            <a:chExt cx="263316" cy="354728"/>
          </a:xfrm>
        </p:grpSpPr>
        <p:sp>
          <p:nvSpPr>
            <p:cNvPr id="15344" name="Google Shape;15344;p9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1" name="Google Shape;15361;p94"/>
          <p:cNvGrpSpPr/>
          <p:nvPr/>
        </p:nvGrpSpPr>
        <p:grpSpPr>
          <a:xfrm>
            <a:off x="5809723" y="2419290"/>
            <a:ext cx="263316" cy="354728"/>
            <a:chOff x="5809723" y="2419290"/>
            <a:chExt cx="263316" cy="354728"/>
          </a:xfrm>
        </p:grpSpPr>
        <p:sp>
          <p:nvSpPr>
            <p:cNvPr id="15362" name="Google Shape;15362;p94"/>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4"/>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4"/>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4"/>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4"/>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4"/>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4"/>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4"/>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4"/>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4"/>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4"/>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4"/>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4"/>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4"/>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4"/>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4"/>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4"/>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9" name="Google Shape;15379;p94"/>
          <p:cNvGrpSpPr/>
          <p:nvPr/>
        </p:nvGrpSpPr>
        <p:grpSpPr>
          <a:xfrm>
            <a:off x="7606826" y="1502999"/>
            <a:ext cx="263552" cy="354754"/>
            <a:chOff x="7606826" y="1502999"/>
            <a:chExt cx="263552" cy="354754"/>
          </a:xfrm>
        </p:grpSpPr>
        <p:sp>
          <p:nvSpPr>
            <p:cNvPr id="15380" name="Google Shape;15380;p94"/>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4"/>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4"/>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4"/>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4"/>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4"/>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4"/>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4"/>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4"/>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4"/>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4"/>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4"/>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4"/>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4"/>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4"/>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4"/>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4"/>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4"/>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94"/>
          <p:cNvGrpSpPr/>
          <p:nvPr/>
        </p:nvGrpSpPr>
        <p:grpSpPr>
          <a:xfrm>
            <a:off x="8060455" y="3790075"/>
            <a:ext cx="264076" cy="354623"/>
            <a:chOff x="8060455" y="3790075"/>
            <a:chExt cx="264076" cy="354623"/>
          </a:xfrm>
        </p:grpSpPr>
        <p:sp>
          <p:nvSpPr>
            <p:cNvPr id="15399" name="Google Shape;15399;p94"/>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4"/>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4"/>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4"/>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4"/>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4"/>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4"/>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4"/>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4"/>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4"/>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4"/>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4"/>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4"/>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4"/>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4"/>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4"/>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4"/>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4"/>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4"/>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4"/>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4"/>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4"/>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4"/>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94"/>
          <p:cNvGrpSpPr/>
          <p:nvPr/>
        </p:nvGrpSpPr>
        <p:grpSpPr>
          <a:xfrm>
            <a:off x="7614550" y="2879911"/>
            <a:ext cx="263316" cy="354754"/>
            <a:chOff x="7614550" y="2879911"/>
            <a:chExt cx="263316" cy="354754"/>
          </a:xfrm>
        </p:grpSpPr>
        <p:sp>
          <p:nvSpPr>
            <p:cNvPr id="15423" name="Google Shape;15423;p94"/>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4"/>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4"/>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4"/>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4"/>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4"/>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4"/>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4"/>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4"/>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4"/>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4"/>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4"/>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4"/>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4"/>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4"/>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4"/>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4"/>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4"/>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4"/>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94"/>
          <p:cNvGrpSpPr/>
          <p:nvPr/>
        </p:nvGrpSpPr>
        <p:grpSpPr>
          <a:xfrm>
            <a:off x="4900684" y="4268187"/>
            <a:ext cx="274576" cy="354623"/>
            <a:chOff x="4900684" y="4268187"/>
            <a:chExt cx="274576" cy="354623"/>
          </a:xfrm>
        </p:grpSpPr>
        <p:sp>
          <p:nvSpPr>
            <p:cNvPr id="15443" name="Google Shape;15443;p94"/>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4"/>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4"/>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4"/>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4"/>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4"/>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4"/>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4"/>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4"/>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4"/>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4"/>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4"/>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4"/>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4"/>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4"/>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8" name="Google Shape;15458;p94"/>
          <p:cNvGrpSpPr/>
          <p:nvPr/>
        </p:nvGrpSpPr>
        <p:grpSpPr>
          <a:xfrm>
            <a:off x="7161654" y="3345794"/>
            <a:ext cx="263343" cy="354754"/>
            <a:chOff x="7161654" y="3345794"/>
            <a:chExt cx="263343" cy="354754"/>
          </a:xfrm>
        </p:grpSpPr>
        <p:sp>
          <p:nvSpPr>
            <p:cNvPr id="15459" name="Google Shape;15459;p94"/>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4"/>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4"/>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4"/>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4"/>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4"/>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4"/>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4"/>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4"/>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4"/>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4"/>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4"/>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4"/>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4"/>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4"/>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4"/>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4"/>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4"/>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4"/>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8" name="Google Shape;15478;p94"/>
          <p:cNvGrpSpPr/>
          <p:nvPr/>
        </p:nvGrpSpPr>
        <p:grpSpPr>
          <a:xfrm>
            <a:off x="6711770" y="3345794"/>
            <a:ext cx="263081" cy="354754"/>
            <a:chOff x="6711770" y="3345794"/>
            <a:chExt cx="263081" cy="354754"/>
          </a:xfrm>
        </p:grpSpPr>
        <p:sp>
          <p:nvSpPr>
            <p:cNvPr id="15479" name="Google Shape;15479;p94"/>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4"/>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4"/>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4"/>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4"/>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4"/>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4"/>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4"/>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4"/>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4"/>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4"/>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4"/>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4"/>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4"/>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4"/>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4"/>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4"/>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6" name="Google Shape;15496;p94"/>
          <p:cNvGrpSpPr/>
          <p:nvPr/>
        </p:nvGrpSpPr>
        <p:grpSpPr>
          <a:xfrm>
            <a:off x="7163409" y="2880251"/>
            <a:ext cx="263316" cy="354414"/>
            <a:chOff x="7163409" y="2880251"/>
            <a:chExt cx="263316" cy="354414"/>
          </a:xfrm>
        </p:grpSpPr>
        <p:sp>
          <p:nvSpPr>
            <p:cNvPr id="15497" name="Google Shape;15497;p94"/>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4"/>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4"/>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4"/>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4"/>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4"/>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4"/>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4"/>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4"/>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4"/>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4"/>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4"/>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94"/>
          <p:cNvGrpSpPr/>
          <p:nvPr/>
        </p:nvGrpSpPr>
        <p:grpSpPr>
          <a:xfrm>
            <a:off x="6712032" y="2880172"/>
            <a:ext cx="263316" cy="354493"/>
            <a:chOff x="6712032" y="2880172"/>
            <a:chExt cx="263316" cy="354493"/>
          </a:xfrm>
        </p:grpSpPr>
        <p:sp>
          <p:nvSpPr>
            <p:cNvPr id="15510" name="Google Shape;15510;p94"/>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4"/>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4"/>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4"/>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4"/>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4"/>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4"/>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4"/>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4"/>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4"/>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4"/>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4"/>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4"/>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4"/>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4"/>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4"/>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4"/>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4"/>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4"/>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4"/>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4"/>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94"/>
          <p:cNvGrpSpPr/>
          <p:nvPr/>
        </p:nvGrpSpPr>
        <p:grpSpPr>
          <a:xfrm>
            <a:off x="6261624" y="3345794"/>
            <a:ext cx="263316" cy="354754"/>
            <a:chOff x="6261624" y="3345794"/>
            <a:chExt cx="263316" cy="354754"/>
          </a:xfrm>
        </p:grpSpPr>
        <p:sp>
          <p:nvSpPr>
            <p:cNvPr id="15532" name="Google Shape;15532;p94"/>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4"/>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4"/>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4"/>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4"/>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4"/>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4"/>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4"/>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4"/>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4"/>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4"/>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4"/>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4"/>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4"/>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4"/>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4"/>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4"/>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4"/>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4"/>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4"/>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4"/>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4"/>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4"/>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4"/>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4"/>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4"/>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4"/>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4"/>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0" name="Google Shape;15560;p94"/>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1" name="Google Shape;15561;p94"/>
          <p:cNvGrpSpPr/>
          <p:nvPr/>
        </p:nvGrpSpPr>
        <p:grpSpPr>
          <a:xfrm>
            <a:off x="5811739" y="3345794"/>
            <a:ext cx="263316" cy="354754"/>
            <a:chOff x="5811739" y="3345794"/>
            <a:chExt cx="263316" cy="354754"/>
          </a:xfrm>
        </p:grpSpPr>
        <p:sp>
          <p:nvSpPr>
            <p:cNvPr id="15562" name="Google Shape;15562;p94"/>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4"/>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4"/>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4"/>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4"/>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4"/>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4"/>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4"/>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4"/>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4"/>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4"/>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4"/>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4"/>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4"/>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4"/>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4"/>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4"/>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4"/>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4"/>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4"/>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4"/>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94"/>
          <p:cNvGrpSpPr/>
          <p:nvPr/>
        </p:nvGrpSpPr>
        <p:grpSpPr>
          <a:xfrm>
            <a:off x="5363818" y="3345794"/>
            <a:ext cx="259074" cy="354493"/>
            <a:chOff x="5363818" y="3345794"/>
            <a:chExt cx="259074" cy="354493"/>
          </a:xfrm>
        </p:grpSpPr>
        <p:sp>
          <p:nvSpPr>
            <p:cNvPr id="15584" name="Google Shape;15584;p94"/>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4"/>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4"/>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4"/>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4"/>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4"/>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4"/>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4"/>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4"/>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4"/>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4"/>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4"/>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4"/>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4"/>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4"/>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4"/>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4"/>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4"/>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4"/>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4"/>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4"/>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4"/>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4"/>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4"/>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4"/>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94"/>
          <p:cNvGrpSpPr/>
          <p:nvPr/>
        </p:nvGrpSpPr>
        <p:grpSpPr>
          <a:xfrm>
            <a:off x="4912939" y="3345663"/>
            <a:ext cx="261326" cy="354885"/>
            <a:chOff x="4912939" y="3345663"/>
            <a:chExt cx="261326" cy="354885"/>
          </a:xfrm>
        </p:grpSpPr>
        <p:sp>
          <p:nvSpPr>
            <p:cNvPr id="15610" name="Google Shape;15610;p94"/>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4"/>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4"/>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4"/>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4"/>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4"/>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4"/>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4"/>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4"/>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4"/>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4"/>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4"/>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4"/>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4"/>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4"/>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4"/>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4"/>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4"/>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4"/>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4"/>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4"/>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94"/>
          <p:cNvGrpSpPr/>
          <p:nvPr/>
        </p:nvGrpSpPr>
        <p:grpSpPr>
          <a:xfrm>
            <a:off x="5809723" y="2879911"/>
            <a:ext cx="263081" cy="355016"/>
            <a:chOff x="5809723" y="2879911"/>
            <a:chExt cx="263081" cy="355016"/>
          </a:xfrm>
        </p:grpSpPr>
        <p:sp>
          <p:nvSpPr>
            <p:cNvPr id="15632" name="Google Shape;15632;p94"/>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4"/>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4"/>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4"/>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4"/>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4"/>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4"/>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4"/>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4"/>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4"/>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4"/>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4"/>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4"/>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4"/>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4"/>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4"/>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4"/>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4"/>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4"/>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4"/>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4"/>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4"/>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4" name="Google Shape;15654;p94"/>
          <p:cNvGrpSpPr/>
          <p:nvPr/>
        </p:nvGrpSpPr>
        <p:grpSpPr>
          <a:xfrm>
            <a:off x="7616069" y="4268056"/>
            <a:ext cx="263316" cy="354754"/>
            <a:chOff x="7616069" y="4268056"/>
            <a:chExt cx="263316" cy="354754"/>
          </a:xfrm>
        </p:grpSpPr>
        <p:sp>
          <p:nvSpPr>
            <p:cNvPr id="15655" name="Google Shape;15655;p94"/>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4"/>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4"/>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4"/>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4"/>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4"/>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4"/>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4"/>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4"/>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4"/>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4"/>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4"/>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4"/>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4"/>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4"/>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4"/>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4"/>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4"/>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4"/>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4"/>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4"/>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6" name="Google Shape;15676;p94"/>
          <p:cNvGrpSpPr/>
          <p:nvPr/>
        </p:nvGrpSpPr>
        <p:grpSpPr>
          <a:xfrm>
            <a:off x="7164404" y="4268318"/>
            <a:ext cx="263316" cy="354493"/>
            <a:chOff x="7164404" y="4268318"/>
            <a:chExt cx="263316" cy="354493"/>
          </a:xfrm>
        </p:grpSpPr>
        <p:sp>
          <p:nvSpPr>
            <p:cNvPr id="15677" name="Google Shape;15677;p94"/>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4"/>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4"/>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4"/>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4"/>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4"/>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4"/>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4"/>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4"/>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4"/>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4"/>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4"/>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4"/>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4"/>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4"/>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4"/>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3" name="Google Shape;15693;p94"/>
          <p:cNvGrpSpPr/>
          <p:nvPr/>
        </p:nvGrpSpPr>
        <p:grpSpPr>
          <a:xfrm>
            <a:off x="5358346" y="2879911"/>
            <a:ext cx="263316" cy="354754"/>
            <a:chOff x="5358346" y="2879911"/>
            <a:chExt cx="263316" cy="354754"/>
          </a:xfrm>
        </p:grpSpPr>
        <p:sp>
          <p:nvSpPr>
            <p:cNvPr id="15694" name="Google Shape;15694;p94"/>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4"/>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4"/>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4"/>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4"/>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4"/>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4"/>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4"/>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4"/>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4"/>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4"/>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4"/>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4"/>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4"/>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4"/>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4"/>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4"/>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4"/>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4"/>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4"/>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4"/>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94"/>
          <p:cNvGrpSpPr/>
          <p:nvPr/>
        </p:nvGrpSpPr>
        <p:grpSpPr>
          <a:xfrm>
            <a:off x="8061450" y="3345742"/>
            <a:ext cx="263316" cy="354807"/>
            <a:chOff x="8061450" y="3345742"/>
            <a:chExt cx="263316" cy="354807"/>
          </a:xfrm>
        </p:grpSpPr>
        <p:sp>
          <p:nvSpPr>
            <p:cNvPr id="15716" name="Google Shape;15716;p94"/>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4"/>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4"/>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4"/>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4"/>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4"/>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4"/>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4"/>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4"/>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4"/>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4"/>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4"/>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4"/>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4"/>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4"/>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4"/>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94"/>
          <p:cNvGrpSpPr/>
          <p:nvPr/>
        </p:nvGrpSpPr>
        <p:grpSpPr>
          <a:xfrm>
            <a:off x="8065953" y="2879911"/>
            <a:ext cx="263081" cy="354754"/>
            <a:chOff x="8065953" y="2879911"/>
            <a:chExt cx="263081" cy="354754"/>
          </a:xfrm>
        </p:grpSpPr>
        <p:sp>
          <p:nvSpPr>
            <p:cNvPr id="15733" name="Google Shape;15733;p94"/>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4"/>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4"/>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4"/>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4"/>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4"/>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4"/>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4"/>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4"/>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4"/>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4"/>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4"/>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4"/>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4"/>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4"/>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4"/>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94"/>
          <p:cNvGrpSpPr/>
          <p:nvPr/>
        </p:nvGrpSpPr>
        <p:grpSpPr>
          <a:xfrm>
            <a:off x="8064199" y="4268318"/>
            <a:ext cx="270308" cy="354493"/>
            <a:chOff x="8064199" y="4268318"/>
            <a:chExt cx="270308" cy="354493"/>
          </a:xfrm>
        </p:grpSpPr>
        <p:sp>
          <p:nvSpPr>
            <p:cNvPr id="15750" name="Google Shape;15750;p94"/>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4"/>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4"/>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4"/>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4"/>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4"/>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4"/>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4"/>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4"/>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4"/>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4"/>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4"/>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4"/>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4"/>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4"/>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4"/>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1"/>
        <p:cNvGrpSpPr/>
        <p:nvPr/>
      </p:nvGrpSpPr>
      <p:grpSpPr>
        <a:xfrm>
          <a:off x="0" y="0"/>
          <a:ext cx="0" cy="0"/>
          <a:chOff x="0" y="0"/>
          <a:chExt cx="0" cy="0"/>
        </a:xfrm>
      </p:grpSpPr>
      <p:sp>
        <p:nvSpPr>
          <p:cNvPr id="15772" name="Google Shape;15772;p9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773" name="Google Shape;15773;p9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5774" name="Google Shape;15774;p95"/>
          <p:cNvGrpSpPr/>
          <p:nvPr/>
        </p:nvGrpSpPr>
        <p:grpSpPr>
          <a:xfrm>
            <a:off x="3511608" y="3348218"/>
            <a:ext cx="381482" cy="366926"/>
            <a:chOff x="3511608" y="3348218"/>
            <a:chExt cx="381482" cy="366926"/>
          </a:xfrm>
        </p:grpSpPr>
        <p:sp>
          <p:nvSpPr>
            <p:cNvPr id="15775" name="Google Shape;15775;p95"/>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5"/>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5"/>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5"/>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5"/>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5"/>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5"/>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5"/>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5"/>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5"/>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5"/>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5"/>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5"/>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5"/>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95"/>
          <p:cNvGrpSpPr/>
          <p:nvPr/>
        </p:nvGrpSpPr>
        <p:grpSpPr>
          <a:xfrm>
            <a:off x="1849816" y="3807339"/>
            <a:ext cx="163616" cy="366665"/>
            <a:chOff x="1849816" y="3807339"/>
            <a:chExt cx="163616" cy="366665"/>
          </a:xfrm>
        </p:grpSpPr>
        <p:sp>
          <p:nvSpPr>
            <p:cNvPr id="15790" name="Google Shape;15790;p95"/>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5"/>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5"/>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5"/>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5"/>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5"/>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5"/>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5"/>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5"/>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5"/>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5"/>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5"/>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5"/>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5"/>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95"/>
          <p:cNvGrpSpPr/>
          <p:nvPr/>
        </p:nvGrpSpPr>
        <p:grpSpPr>
          <a:xfrm>
            <a:off x="2274757" y="3807313"/>
            <a:ext cx="202292" cy="366430"/>
            <a:chOff x="2274757" y="3807313"/>
            <a:chExt cx="202292" cy="366430"/>
          </a:xfrm>
        </p:grpSpPr>
        <p:sp>
          <p:nvSpPr>
            <p:cNvPr id="15805" name="Google Shape;15805;p95"/>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5"/>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5"/>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5"/>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5"/>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5"/>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5"/>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5"/>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5"/>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5"/>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5" name="Google Shape;15815;p95"/>
          <p:cNvGrpSpPr/>
          <p:nvPr/>
        </p:nvGrpSpPr>
        <p:grpSpPr>
          <a:xfrm>
            <a:off x="3972716" y="3348218"/>
            <a:ext cx="366404" cy="366665"/>
            <a:chOff x="3972716" y="3348218"/>
            <a:chExt cx="366404" cy="366665"/>
          </a:xfrm>
        </p:grpSpPr>
        <p:sp>
          <p:nvSpPr>
            <p:cNvPr id="15816" name="Google Shape;15816;p95"/>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5"/>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5"/>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5"/>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5"/>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5"/>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5"/>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5"/>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5"/>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5"/>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5"/>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5"/>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95"/>
          <p:cNvGrpSpPr/>
          <p:nvPr/>
        </p:nvGrpSpPr>
        <p:grpSpPr>
          <a:xfrm>
            <a:off x="866528" y="3348348"/>
            <a:ext cx="317405" cy="366534"/>
            <a:chOff x="866528" y="3348348"/>
            <a:chExt cx="317405" cy="366534"/>
          </a:xfrm>
        </p:grpSpPr>
        <p:sp>
          <p:nvSpPr>
            <p:cNvPr id="15829" name="Google Shape;15829;p95"/>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5"/>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5"/>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5"/>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5"/>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5"/>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5"/>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5"/>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95"/>
          <p:cNvGrpSpPr/>
          <p:nvPr/>
        </p:nvGrpSpPr>
        <p:grpSpPr>
          <a:xfrm>
            <a:off x="1316818" y="3348296"/>
            <a:ext cx="310872" cy="366848"/>
            <a:chOff x="1316818" y="3348296"/>
            <a:chExt cx="310872" cy="366848"/>
          </a:xfrm>
        </p:grpSpPr>
        <p:sp>
          <p:nvSpPr>
            <p:cNvPr id="15838" name="Google Shape;15838;p95"/>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5"/>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5"/>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5"/>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5"/>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5"/>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5"/>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5"/>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5"/>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5"/>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5"/>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5"/>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5"/>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5"/>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5"/>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5"/>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5"/>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5"/>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5"/>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5"/>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5"/>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5"/>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5"/>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5"/>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95"/>
          <p:cNvGrpSpPr/>
          <p:nvPr/>
        </p:nvGrpSpPr>
        <p:grpSpPr>
          <a:xfrm>
            <a:off x="3105248" y="3348244"/>
            <a:ext cx="305620" cy="366430"/>
            <a:chOff x="3105248" y="3348244"/>
            <a:chExt cx="305620" cy="366430"/>
          </a:xfrm>
        </p:grpSpPr>
        <p:sp>
          <p:nvSpPr>
            <p:cNvPr id="15863" name="Google Shape;15863;p95"/>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5"/>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5"/>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5"/>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5"/>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5"/>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5"/>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95"/>
          <p:cNvGrpSpPr/>
          <p:nvPr/>
        </p:nvGrpSpPr>
        <p:grpSpPr>
          <a:xfrm>
            <a:off x="2661988" y="3348218"/>
            <a:ext cx="304078" cy="366665"/>
            <a:chOff x="2661988" y="3348218"/>
            <a:chExt cx="304078" cy="366665"/>
          </a:xfrm>
        </p:grpSpPr>
        <p:sp>
          <p:nvSpPr>
            <p:cNvPr id="15871" name="Google Shape;15871;p95"/>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5"/>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5"/>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5"/>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5"/>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5"/>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5"/>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5"/>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5"/>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5"/>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5"/>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5"/>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5"/>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5"/>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5"/>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5"/>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5"/>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5"/>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5"/>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0" name="Google Shape;15890;p95"/>
          <p:cNvGrpSpPr/>
          <p:nvPr/>
        </p:nvGrpSpPr>
        <p:grpSpPr>
          <a:xfrm>
            <a:off x="2212927" y="3348897"/>
            <a:ext cx="307606" cy="366482"/>
            <a:chOff x="2212927" y="3348897"/>
            <a:chExt cx="307606" cy="366482"/>
          </a:xfrm>
        </p:grpSpPr>
        <p:sp>
          <p:nvSpPr>
            <p:cNvPr id="15891" name="Google Shape;15891;p95"/>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5"/>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5"/>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5"/>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5"/>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5"/>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5"/>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5"/>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5"/>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5"/>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95"/>
          <p:cNvGrpSpPr/>
          <p:nvPr/>
        </p:nvGrpSpPr>
        <p:grpSpPr>
          <a:xfrm>
            <a:off x="1764389" y="3348218"/>
            <a:ext cx="310114" cy="366665"/>
            <a:chOff x="1764389" y="3348218"/>
            <a:chExt cx="310114" cy="366665"/>
          </a:xfrm>
        </p:grpSpPr>
        <p:sp>
          <p:nvSpPr>
            <p:cNvPr id="15902" name="Google Shape;15902;p95"/>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5"/>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5"/>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5"/>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5"/>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5"/>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5"/>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5"/>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5"/>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5"/>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5"/>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5"/>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5"/>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5"/>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5"/>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5"/>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5"/>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5"/>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5"/>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5"/>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2" name="Google Shape;15922;p95"/>
          <p:cNvGrpSpPr/>
          <p:nvPr/>
        </p:nvGrpSpPr>
        <p:grpSpPr>
          <a:xfrm>
            <a:off x="2777572" y="3807287"/>
            <a:ext cx="81716" cy="366717"/>
            <a:chOff x="2777572" y="3807287"/>
            <a:chExt cx="81716" cy="366717"/>
          </a:xfrm>
        </p:grpSpPr>
        <p:sp>
          <p:nvSpPr>
            <p:cNvPr id="15923" name="Google Shape;15923;p95"/>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5"/>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5"/>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5"/>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5"/>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5"/>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5"/>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5"/>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5"/>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5"/>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5"/>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95"/>
          <p:cNvGrpSpPr/>
          <p:nvPr/>
        </p:nvGrpSpPr>
        <p:grpSpPr>
          <a:xfrm>
            <a:off x="3934014" y="4329780"/>
            <a:ext cx="366665" cy="256334"/>
            <a:chOff x="3934014" y="4329780"/>
            <a:chExt cx="366665" cy="256334"/>
          </a:xfrm>
        </p:grpSpPr>
        <p:sp>
          <p:nvSpPr>
            <p:cNvPr id="15935" name="Google Shape;15935;p95"/>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5"/>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5"/>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5"/>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5"/>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5"/>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5"/>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5"/>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5"/>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5"/>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5"/>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5"/>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5"/>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95"/>
          <p:cNvGrpSpPr/>
          <p:nvPr/>
        </p:nvGrpSpPr>
        <p:grpSpPr>
          <a:xfrm>
            <a:off x="947670" y="3807339"/>
            <a:ext cx="194295" cy="366404"/>
            <a:chOff x="947670" y="3807339"/>
            <a:chExt cx="194295" cy="366404"/>
          </a:xfrm>
        </p:grpSpPr>
        <p:sp>
          <p:nvSpPr>
            <p:cNvPr id="15949" name="Google Shape;15949;p95"/>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5"/>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5"/>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5"/>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5"/>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5"/>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5"/>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5"/>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5"/>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5"/>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95"/>
          <p:cNvGrpSpPr/>
          <p:nvPr/>
        </p:nvGrpSpPr>
        <p:grpSpPr>
          <a:xfrm>
            <a:off x="3420379" y="4286557"/>
            <a:ext cx="368939" cy="342283"/>
            <a:chOff x="3420379" y="4286557"/>
            <a:chExt cx="368939" cy="342283"/>
          </a:xfrm>
        </p:grpSpPr>
        <p:sp>
          <p:nvSpPr>
            <p:cNvPr id="15960" name="Google Shape;15960;p95"/>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5"/>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5"/>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5"/>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5"/>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5"/>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5"/>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5"/>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5"/>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5"/>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5"/>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5"/>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5"/>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5"/>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5"/>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5"/>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95"/>
          <p:cNvGrpSpPr/>
          <p:nvPr/>
        </p:nvGrpSpPr>
        <p:grpSpPr>
          <a:xfrm>
            <a:off x="3965190" y="3842252"/>
            <a:ext cx="369801" cy="296813"/>
            <a:chOff x="3965190" y="3842252"/>
            <a:chExt cx="369801" cy="296813"/>
          </a:xfrm>
        </p:grpSpPr>
        <p:sp>
          <p:nvSpPr>
            <p:cNvPr id="15977" name="Google Shape;15977;p95"/>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5"/>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5"/>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5"/>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5"/>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5"/>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5"/>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5"/>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5"/>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5"/>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5"/>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5"/>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5"/>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5"/>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5"/>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5"/>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5"/>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5"/>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5"/>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95"/>
          <p:cNvGrpSpPr/>
          <p:nvPr/>
        </p:nvGrpSpPr>
        <p:grpSpPr>
          <a:xfrm>
            <a:off x="3506590" y="3833812"/>
            <a:ext cx="396796" cy="313407"/>
            <a:chOff x="3506590" y="3833812"/>
            <a:chExt cx="396796" cy="313407"/>
          </a:xfrm>
        </p:grpSpPr>
        <p:sp>
          <p:nvSpPr>
            <p:cNvPr id="15999" name="Google Shape;15999;p95"/>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5"/>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5"/>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2" name="Google Shape;16002;p95"/>
          <p:cNvGrpSpPr/>
          <p:nvPr/>
        </p:nvGrpSpPr>
        <p:grpSpPr>
          <a:xfrm>
            <a:off x="2769288" y="1965364"/>
            <a:ext cx="104556" cy="366665"/>
            <a:chOff x="2769288" y="1965364"/>
            <a:chExt cx="104556" cy="366665"/>
          </a:xfrm>
        </p:grpSpPr>
        <p:sp>
          <p:nvSpPr>
            <p:cNvPr id="16003" name="Google Shape;16003;p95"/>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5"/>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5"/>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5"/>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5"/>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5"/>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5"/>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5"/>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5"/>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5"/>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5"/>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5"/>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95"/>
          <p:cNvGrpSpPr/>
          <p:nvPr/>
        </p:nvGrpSpPr>
        <p:grpSpPr>
          <a:xfrm>
            <a:off x="3966679" y="2010861"/>
            <a:ext cx="367162" cy="275698"/>
            <a:chOff x="3966679" y="2010861"/>
            <a:chExt cx="367162" cy="275698"/>
          </a:xfrm>
        </p:grpSpPr>
        <p:sp>
          <p:nvSpPr>
            <p:cNvPr id="16016" name="Google Shape;16016;p95"/>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5"/>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5"/>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5"/>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0" name="Google Shape;16020;p95"/>
          <p:cNvGrpSpPr/>
          <p:nvPr/>
        </p:nvGrpSpPr>
        <p:grpSpPr>
          <a:xfrm>
            <a:off x="1752577" y="2025495"/>
            <a:ext cx="366404" cy="246220"/>
            <a:chOff x="1752577" y="2025495"/>
            <a:chExt cx="366404" cy="246220"/>
          </a:xfrm>
        </p:grpSpPr>
        <p:sp>
          <p:nvSpPr>
            <p:cNvPr id="16021" name="Google Shape;16021;p95"/>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5"/>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5"/>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5"/>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5"/>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5"/>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5"/>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5"/>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5"/>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5"/>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5"/>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5"/>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5"/>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5"/>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5"/>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5"/>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95"/>
          <p:cNvGrpSpPr/>
          <p:nvPr/>
        </p:nvGrpSpPr>
        <p:grpSpPr>
          <a:xfrm>
            <a:off x="1309553" y="2069580"/>
            <a:ext cx="366404" cy="158363"/>
            <a:chOff x="1309553" y="2069580"/>
            <a:chExt cx="366404" cy="158363"/>
          </a:xfrm>
        </p:grpSpPr>
        <p:sp>
          <p:nvSpPr>
            <p:cNvPr id="16038" name="Google Shape;16038;p95"/>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5"/>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5"/>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5"/>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5"/>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5"/>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5"/>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5"/>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5"/>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5"/>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5"/>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5"/>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5"/>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5"/>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5"/>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5"/>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5"/>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5"/>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5"/>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5"/>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5"/>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5"/>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5"/>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5"/>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5"/>
          <p:cNvGrpSpPr/>
          <p:nvPr/>
        </p:nvGrpSpPr>
        <p:grpSpPr>
          <a:xfrm>
            <a:off x="866528" y="2088762"/>
            <a:ext cx="366639" cy="119635"/>
            <a:chOff x="866528" y="2088762"/>
            <a:chExt cx="366639" cy="119635"/>
          </a:xfrm>
        </p:grpSpPr>
        <p:sp>
          <p:nvSpPr>
            <p:cNvPr id="16065" name="Google Shape;16065;p95"/>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5"/>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5"/>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5"/>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5"/>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5"/>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5"/>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5"/>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5"/>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5"/>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5"/>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5"/>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5"/>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5"/>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95"/>
          <p:cNvGrpSpPr/>
          <p:nvPr/>
        </p:nvGrpSpPr>
        <p:grpSpPr>
          <a:xfrm>
            <a:off x="2329269" y="1965312"/>
            <a:ext cx="98807" cy="366273"/>
            <a:chOff x="2329269" y="1965312"/>
            <a:chExt cx="98807" cy="366273"/>
          </a:xfrm>
        </p:grpSpPr>
        <p:sp>
          <p:nvSpPr>
            <p:cNvPr id="16080" name="Google Shape;16080;p95"/>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5"/>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5"/>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3" name="Google Shape;16083;p95"/>
          <p:cNvGrpSpPr/>
          <p:nvPr/>
        </p:nvGrpSpPr>
        <p:grpSpPr>
          <a:xfrm>
            <a:off x="3208053" y="1964972"/>
            <a:ext cx="112344" cy="366926"/>
            <a:chOff x="3208053" y="1964972"/>
            <a:chExt cx="112344" cy="366926"/>
          </a:xfrm>
        </p:grpSpPr>
        <p:sp>
          <p:nvSpPr>
            <p:cNvPr id="16084" name="Google Shape;16084;p95"/>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5"/>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5"/>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5"/>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5"/>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5"/>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95"/>
          <p:cNvGrpSpPr/>
          <p:nvPr/>
        </p:nvGrpSpPr>
        <p:grpSpPr>
          <a:xfrm>
            <a:off x="3225379" y="3807339"/>
            <a:ext cx="72413" cy="366404"/>
            <a:chOff x="3225379" y="3807339"/>
            <a:chExt cx="72413" cy="366404"/>
          </a:xfrm>
        </p:grpSpPr>
        <p:sp>
          <p:nvSpPr>
            <p:cNvPr id="16091" name="Google Shape;16091;p95"/>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5"/>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5"/>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5"/>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5"/>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5"/>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5"/>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5"/>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95"/>
          <p:cNvGrpSpPr/>
          <p:nvPr/>
        </p:nvGrpSpPr>
        <p:grpSpPr>
          <a:xfrm>
            <a:off x="3523916" y="2011096"/>
            <a:ext cx="366665" cy="275201"/>
            <a:chOff x="3523916" y="2011096"/>
            <a:chExt cx="366665" cy="275201"/>
          </a:xfrm>
        </p:grpSpPr>
        <p:sp>
          <p:nvSpPr>
            <p:cNvPr id="16100" name="Google Shape;16100;p95"/>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5"/>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5"/>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5"/>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5"/>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5"/>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5"/>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5"/>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5"/>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5"/>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5"/>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5"/>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5"/>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5"/>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5"/>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5"/>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5"/>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5"/>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5"/>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5"/>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0" name="Google Shape;16120;p95"/>
          <p:cNvGrpSpPr/>
          <p:nvPr/>
        </p:nvGrpSpPr>
        <p:grpSpPr>
          <a:xfrm>
            <a:off x="1742777" y="1499997"/>
            <a:ext cx="393791" cy="366744"/>
            <a:chOff x="1742777" y="1499997"/>
            <a:chExt cx="393791" cy="366744"/>
          </a:xfrm>
        </p:grpSpPr>
        <p:sp>
          <p:nvSpPr>
            <p:cNvPr id="16121" name="Google Shape;16121;p95"/>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5"/>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5"/>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5"/>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5"/>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5"/>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5"/>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5"/>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5"/>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5"/>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5"/>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5"/>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5"/>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5"/>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95"/>
          <p:cNvGrpSpPr/>
          <p:nvPr/>
        </p:nvGrpSpPr>
        <p:grpSpPr>
          <a:xfrm>
            <a:off x="4014449" y="1499997"/>
            <a:ext cx="319914" cy="366639"/>
            <a:chOff x="4014449" y="1499997"/>
            <a:chExt cx="319914" cy="366639"/>
          </a:xfrm>
        </p:grpSpPr>
        <p:sp>
          <p:nvSpPr>
            <p:cNvPr id="16136" name="Google Shape;16136;p95"/>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5"/>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5"/>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5"/>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5"/>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95"/>
          <p:cNvGrpSpPr/>
          <p:nvPr/>
        </p:nvGrpSpPr>
        <p:grpSpPr>
          <a:xfrm>
            <a:off x="866267" y="1591460"/>
            <a:ext cx="367397" cy="183711"/>
            <a:chOff x="866267" y="1591460"/>
            <a:chExt cx="367397" cy="183711"/>
          </a:xfrm>
        </p:grpSpPr>
        <p:sp>
          <p:nvSpPr>
            <p:cNvPr id="16142" name="Google Shape;16142;p95"/>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5"/>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5"/>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5"/>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5"/>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5"/>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5"/>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5"/>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5"/>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5"/>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5"/>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5"/>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5"/>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5"/>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5"/>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5"/>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5"/>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5"/>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0" name="Google Shape;16160;p95"/>
          <p:cNvGrpSpPr/>
          <p:nvPr/>
        </p:nvGrpSpPr>
        <p:grpSpPr>
          <a:xfrm>
            <a:off x="3117843" y="1499892"/>
            <a:ext cx="327440" cy="366744"/>
            <a:chOff x="3117843" y="1499892"/>
            <a:chExt cx="327440" cy="366744"/>
          </a:xfrm>
        </p:grpSpPr>
        <p:sp>
          <p:nvSpPr>
            <p:cNvPr id="16161" name="Google Shape;16161;p95"/>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5"/>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5"/>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5"/>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5"/>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5"/>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5"/>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8" name="Google Shape;16168;p95"/>
          <p:cNvGrpSpPr/>
          <p:nvPr/>
        </p:nvGrpSpPr>
        <p:grpSpPr>
          <a:xfrm>
            <a:off x="2667005" y="1499997"/>
            <a:ext cx="336770" cy="366639"/>
            <a:chOff x="2667005" y="1499997"/>
            <a:chExt cx="336770" cy="366639"/>
          </a:xfrm>
        </p:grpSpPr>
        <p:sp>
          <p:nvSpPr>
            <p:cNvPr id="16169" name="Google Shape;16169;p95"/>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5"/>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5"/>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5"/>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5"/>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5"/>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5"/>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5"/>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5"/>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5"/>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5"/>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5"/>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5"/>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5"/>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5"/>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5"/>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5"/>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5"/>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5"/>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8" name="Google Shape;16188;p95"/>
          <p:cNvGrpSpPr/>
          <p:nvPr/>
        </p:nvGrpSpPr>
        <p:grpSpPr>
          <a:xfrm>
            <a:off x="3564866" y="1499997"/>
            <a:ext cx="326473" cy="366639"/>
            <a:chOff x="3564866" y="1499997"/>
            <a:chExt cx="326473" cy="366639"/>
          </a:xfrm>
        </p:grpSpPr>
        <p:sp>
          <p:nvSpPr>
            <p:cNvPr id="16189" name="Google Shape;16189;p95"/>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5"/>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5"/>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5"/>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5"/>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5"/>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5"/>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5"/>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5"/>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8" name="Google Shape;16198;p95"/>
          <p:cNvGrpSpPr/>
          <p:nvPr/>
        </p:nvGrpSpPr>
        <p:grpSpPr>
          <a:xfrm>
            <a:off x="1314074" y="1499997"/>
            <a:ext cx="364392" cy="366639"/>
            <a:chOff x="1314074" y="1499997"/>
            <a:chExt cx="364392" cy="366639"/>
          </a:xfrm>
        </p:grpSpPr>
        <p:sp>
          <p:nvSpPr>
            <p:cNvPr id="16199" name="Google Shape;16199;p95"/>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5"/>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5"/>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5"/>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5"/>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5"/>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5"/>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5"/>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5"/>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5"/>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1" name="Google Shape;16211;p95"/>
          <p:cNvGrpSpPr/>
          <p:nvPr/>
        </p:nvGrpSpPr>
        <p:grpSpPr>
          <a:xfrm>
            <a:off x="2220479" y="1499997"/>
            <a:ext cx="337005" cy="366639"/>
            <a:chOff x="2220479" y="1499997"/>
            <a:chExt cx="337005" cy="366639"/>
          </a:xfrm>
        </p:grpSpPr>
        <p:sp>
          <p:nvSpPr>
            <p:cNvPr id="16212" name="Google Shape;16212;p95"/>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5"/>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5"/>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5"/>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5"/>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5"/>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5"/>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5"/>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5"/>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5"/>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5"/>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3" name="Google Shape;16223;p95"/>
          <p:cNvGrpSpPr/>
          <p:nvPr/>
        </p:nvGrpSpPr>
        <p:grpSpPr>
          <a:xfrm>
            <a:off x="4105155" y="2425976"/>
            <a:ext cx="87230" cy="366430"/>
            <a:chOff x="4105155" y="2425976"/>
            <a:chExt cx="87230" cy="366430"/>
          </a:xfrm>
        </p:grpSpPr>
        <p:sp>
          <p:nvSpPr>
            <p:cNvPr id="16224" name="Google Shape;16224;p95"/>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5"/>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5"/>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5"/>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5"/>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5"/>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95"/>
          <p:cNvGrpSpPr/>
          <p:nvPr/>
        </p:nvGrpSpPr>
        <p:grpSpPr>
          <a:xfrm>
            <a:off x="1808109" y="2426002"/>
            <a:ext cx="267884" cy="366639"/>
            <a:chOff x="1808109" y="2426002"/>
            <a:chExt cx="267884" cy="366639"/>
          </a:xfrm>
        </p:grpSpPr>
        <p:sp>
          <p:nvSpPr>
            <p:cNvPr id="16231" name="Google Shape;16231;p95"/>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5"/>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5"/>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5"/>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5"/>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5"/>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5"/>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5"/>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5"/>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5"/>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5"/>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5"/>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5"/>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5"/>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5"/>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5"/>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5"/>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5"/>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5"/>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5"/>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5"/>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95"/>
          <p:cNvGrpSpPr/>
          <p:nvPr/>
        </p:nvGrpSpPr>
        <p:grpSpPr>
          <a:xfrm>
            <a:off x="3603568" y="2426002"/>
            <a:ext cx="207597" cy="366639"/>
            <a:chOff x="3603568" y="2426002"/>
            <a:chExt cx="207597" cy="366639"/>
          </a:xfrm>
        </p:grpSpPr>
        <p:sp>
          <p:nvSpPr>
            <p:cNvPr id="16253" name="Google Shape;16253;p95"/>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5"/>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5"/>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5"/>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5"/>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5"/>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9" name="Google Shape;16259;p95"/>
          <p:cNvGrpSpPr/>
          <p:nvPr/>
        </p:nvGrpSpPr>
        <p:grpSpPr>
          <a:xfrm>
            <a:off x="2246115" y="2426002"/>
            <a:ext cx="274417" cy="366404"/>
            <a:chOff x="2246115" y="2426002"/>
            <a:chExt cx="274417" cy="366404"/>
          </a:xfrm>
        </p:grpSpPr>
        <p:sp>
          <p:nvSpPr>
            <p:cNvPr id="16260" name="Google Shape;16260;p95"/>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5"/>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5"/>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5"/>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5"/>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5"/>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5"/>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5"/>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95"/>
          <p:cNvGrpSpPr/>
          <p:nvPr/>
        </p:nvGrpSpPr>
        <p:grpSpPr>
          <a:xfrm>
            <a:off x="2696666" y="2426002"/>
            <a:ext cx="256099" cy="366639"/>
            <a:chOff x="2696666" y="2426002"/>
            <a:chExt cx="256099" cy="366639"/>
          </a:xfrm>
        </p:grpSpPr>
        <p:sp>
          <p:nvSpPr>
            <p:cNvPr id="16269" name="Google Shape;16269;p95"/>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5"/>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5"/>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5"/>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5"/>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5"/>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5" name="Google Shape;16275;p95"/>
          <p:cNvGrpSpPr/>
          <p:nvPr/>
        </p:nvGrpSpPr>
        <p:grpSpPr>
          <a:xfrm>
            <a:off x="3149072" y="2426002"/>
            <a:ext cx="225863" cy="366430"/>
            <a:chOff x="3149072" y="2426002"/>
            <a:chExt cx="225863" cy="366430"/>
          </a:xfrm>
        </p:grpSpPr>
        <p:sp>
          <p:nvSpPr>
            <p:cNvPr id="16276" name="Google Shape;16276;p95"/>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5"/>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5"/>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5"/>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5"/>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5"/>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5"/>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5"/>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5"/>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5"/>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5"/>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7" name="Google Shape;16287;p95"/>
          <p:cNvGrpSpPr/>
          <p:nvPr/>
        </p:nvGrpSpPr>
        <p:grpSpPr>
          <a:xfrm>
            <a:off x="1361556" y="2425923"/>
            <a:ext cx="283224" cy="366482"/>
            <a:chOff x="1361556" y="2425923"/>
            <a:chExt cx="283224" cy="366482"/>
          </a:xfrm>
        </p:grpSpPr>
        <p:sp>
          <p:nvSpPr>
            <p:cNvPr id="16288" name="Google Shape;16288;p95"/>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5"/>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5"/>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5"/>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5"/>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5"/>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5"/>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5"/>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5"/>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5"/>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5"/>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5"/>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5"/>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5"/>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5"/>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5"/>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5"/>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5"/>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5"/>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5"/>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8" name="Google Shape;16308;p95"/>
          <p:cNvGrpSpPr/>
          <p:nvPr/>
        </p:nvGrpSpPr>
        <p:grpSpPr>
          <a:xfrm>
            <a:off x="3973735" y="2891056"/>
            <a:ext cx="361883" cy="366979"/>
            <a:chOff x="3973735" y="2891056"/>
            <a:chExt cx="361883" cy="366979"/>
          </a:xfrm>
        </p:grpSpPr>
        <p:sp>
          <p:nvSpPr>
            <p:cNvPr id="16309" name="Google Shape;16309;p95"/>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5"/>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5"/>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5"/>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5"/>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5"/>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5"/>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5"/>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5"/>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5"/>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5"/>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5"/>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5"/>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5"/>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5"/>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6" name="Google Shape;16326;p95"/>
          <p:cNvGrpSpPr/>
          <p:nvPr/>
        </p:nvGrpSpPr>
        <p:grpSpPr>
          <a:xfrm>
            <a:off x="3527941" y="2916744"/>
            <a:ext cx="366665" cy="315654"/>
            <a:chOff x="3527941" y="2916744"/>
            <a:chExt cx="366665" cy="315654"/>
          </a:xfrm>
        </p:grpSpPr>
        <p:sp>
          <p:nvSpPr>
            <p:cNvPr id="16327" name="Google Shape;16327;p95"/>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5"/>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5"/>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5"/>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5"/>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5"/>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5"/>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5"/>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5"/>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5"/>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5"/>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5"/>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5"/>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5"/>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5"/>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5"/>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5"/>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5"/>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5"/>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5"/>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5"/>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5"/>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5"/>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5"/>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5"/>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5"/>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5"/>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5"/>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5"/>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5"/>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95"/>
          <p:cNvGrpSpPr/>
          <p:nvPr/>
        </p:nvGrpSpPr>
        <p:grpSpPr>
          <a:xfrm>
            <a:off x="2640873" y="2891631"/>
            <a:ext cx="366404" cy="366404"/>
            <a:chOff x="2640873" y="2891631"/>
            <a:chExt cx="366404" cy="366404"/>
          </a:xfrm>
        </p:grpSpPr>
        <p:sp>
          <p:nvSpPr>
            <p:cNvPr id="16358" name="Google Shape;16358;p95"/>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5"/>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5"/>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5"/>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5"/>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5"/>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5"/>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5"/>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5"/>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5"/>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5"/>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5"/>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5"/>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5"/>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95"/>
          <p:cNvGrpSpPr/>
          <p:nvPr/>
        </p:nvGrpSpPr>
        <p:grpSpPr>
          <a:xfrm>
            <a:off x="2197091" y="2938120"/>
            <a:ext cx="366665" cy="273189"/>
            <a:chOff x="2197091" y="2938120"/>
            <a:chExt cx="366665" cy="273189"/>
          </a:xfrm>
        </p:grpSpPr>
        <p:sp>
          <p:nvSpPr>
            <p:cNvPr id="16373" name="Google Shape;16373;p95"/>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5"/>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5"/>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5"/>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5"/>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5"/>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5"/>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5"/>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5"/>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5"/>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5"/>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5"/>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5"/>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5"/>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5"/>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5"/>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5"/>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5"/>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5"/>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5"/>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5"/>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5"/>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7" name="Google Shape;16397;p95"/>
          <p:cNvGrpSpPr/>
          <p:nvPr/>
        </p:nvGrpSpPr>
        <p:grpSpPr>
          <a:xfrm>
            <a:off x="1753570" y="2892127"/>
            <a:ext cx="366665" cy="365202"/>
            <a:chOff x="1753570" y="2892127"/>
            <a:chExt cx="366665" cy="365202"/>
          </a:xfrm>
        </p:grpSpPr>
        <p:sp>
          <p:nvSpPr>
            <p:cNvPr id="16398" name="Google Shape;16398;p9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5"/>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5"/>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5"/>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5"/>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5"/>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5"/>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5"/>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5"/>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5"/>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5"/>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5"/>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5"/>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5"/>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5"/>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5"/>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5"/>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95"/>
          <p:cNvGrpSpPr/>
          <p:nvPr/>
        </p:nvGrpSpPr>
        <p:grpSpPr>
          <a:xfrm>
            <a:off x="1303751" y="3807339"/>
            <a:ext cx="367684" cy="366561"/>
            <a:chOff x="1303751" y="3807339"/>
            <a:chExt cx="367684" cy="366561"/>
          </a:xfrm>
        </p:grpSpPr>
        <p:sp>
          <p:nvSpPr>
            <p:cNvPr id="16417" name="Google Shape;16417;p95"/>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5"/>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5"/>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5"/>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5"/>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5"/>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5"/>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5"/>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5"/>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5"/>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5"/>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5"/>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5"/>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5"/>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5"/>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5"/>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5"/>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5"/>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5"/>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5"/>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5"/>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5"/>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5"/>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5"/>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5"/>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5"/>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5"/>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5"/>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5"/>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5"/>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5"/>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5"/>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5"/>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5"/>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5"/>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5"/>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5"/>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5"/>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5"/>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5"/>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5"/>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8" name="Google Shape;16458;p95"/>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9" name="Google Shape;16459;p95"/>
          <p:cNvGrpSpPr/>
          <p:nvPr/>
        </p:nvGrpSpPr>
        <p:grpSpPr>
          <a:xfrm>
            <a:off x="1310049" y="2891421"/>
            <a:ext cx="384749" cy="366613"/>
            <a:chOff x="1310049" y="2891421"/>
            <a:chExt cx="384749" cy="366613"/>
          </a:xfrm>
        </p:grpSpPr>
        <p:sp>
          <p:nvSpPr>
            <p:cNvPr id="16460" name="Google Shape;16460;p95"/>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5"/>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5"/>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5"/>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5"/>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5"/>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5"/>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5"/>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5"/>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5"/>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5"/>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5"/>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5"/>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5"/>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95"/>
          <p:cNvGrpSpPr/>
          <p:nvPr/>
        </p:nvGrpSpPr>
        <p:grpSpPr>
          <a:xfrm>
            <a:off x="849673" y="2891343"/>
            <a:ext cx="383468" cy="366665"/>
            <a:chOff x="849673" y="2891343"/>
            <a:chExt cx="383468" cy="366665"/>
          </a:xfrm>
        </p:grpSpPr>
        <p:sp>
          <p:nvSpPr>
            <p:cNvPr id="16475" name="Google Shape;16475;p95"/>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5"/>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5"/>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5"/>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5"/>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5"/>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5"/>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5"/>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5"/>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5"/>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5"/>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5"/>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7" name="Google Shape;16487;p95"/>
          <p:cNvGrpSpPr/>
          <p:nvPr/>
        </p:nvGrpSpPr>
        <p:grpSpPr>
          <a:xfrm>
            <a:off x="920257" y="2426002"/>
            <a:ext cx="278024" cy="366508"/>
            <a:chOff x="920257" y="2426002"/>
            <a:chExt cx="278024" cy="366508"/>
          </a:xfrm>
        </p:grpSpPr>
        <p:sp>
          <p:nvSpPr>
            <p:cNvPr id="16488" name="Google Shape;16488;p95"/>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5"/>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5"/>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5"/>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5"/>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5"/>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5"/>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5"/>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5"/>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5"/>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5"/>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5"/>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5"/>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1" name="Google Shape;16501;p95"/>
          <p:cNvGrpSpPr/>
          <p:nvPr/>
        </p:nvGrpSpPr>
        <p:grpSpPr>
          <a:xfrm>
            <a:off x="866528" y="4274484"/>
            <a:ext cx="349810" cy="366665"/>
            <a:chOff x="866528" y="4274484"/>
            <a:chExt cx="349810" cy="366665"/>
          </a:xfrm>
        </p:grpSpPr>
        <p:sp>
          <p:nvSpPr>
            <p:cNvPr id="16502" name="Google Shape;16502;p95"/>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5"/>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5"/>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5"/>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5"/>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5"/>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5"/>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5"/>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5"/>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5"/>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5"/>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3" name="Google Shape;16513;p95"/>
          <p:cNvGrpSpPr/>
          <p:nvPr/>
        </p:nvGrpSpPr>
        <p:grpSpPr>
          <a:xfrm>
            <a:off x="1388708" y="4274484"/>
            <a:ext cx="330210" cy="366665"/>
            <a:chOff x="1388708" y="4274484"/>
            <a:chExt cx="330210" cy="366665"/>
          </a:xfrm>
        </p:grpSpPr>
        <p:sp>
          <p:nvSpPr>
            <p:cNvPr id="16514" name="Google Shape;16514;p95"/>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5"/>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5"/>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5"/>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5"/>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5"/>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5"/>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5"/>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5"/>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5"/>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5"/>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5"/>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5"/>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5"/>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5"/>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5"/>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5"/>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5"/>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5"/>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5"/>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4" name="Google Shape;16534;p95"/>
          <p:cNvGrpSpPr/>
          <p:nvPr/>
        </p:nvGrpSpPr>
        <p:grpSpPr>
          <a:xfrm>
            <a:off x="1874694" y="4293326"/>
            <a:ext cx="375446" cy="328982"/>
            <a:chOff x="1874694" y="4293326"/>
            <a:chExt cx="375446" cy="328982"/>
          </a:xfrm>
        </p:grpSpPr>
        <p:sp>
          <p:nvSpPr>
            <p:cNvPr id="16535" name="Google Shape;16535;p95"/>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5"/>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5"/>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5"/>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5"/>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5"/>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5"/>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5"/>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5"/>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5"/>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5"/>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5"/>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5"/>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5"/>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5"/>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5"/>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5"/>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5"/>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5"/>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5"/>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5"/>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5"/>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95"/>
          <p:cNvGrpSpPr/>
          <p:nvPr/>
        </p:nvGrpSpPr>
        <p:grpSpPr>
          <a:xfrm>
            <a:off x="2396116" y="4293090"/>
            <a:ext cx="366665" cy="329714"/>
            <a:chOff x="2396116" y="4293090"/>
            <a:chExt cx="366665" cy="329714"/>
          </a:xfrm>
        </p:grpSpPr>
        <p:sp>
          <p:nvSpPr>
            <p:cNvPr id="16558" name="Google Shape;16558;p95"/>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5"/>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5"/>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5"/>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5"/>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5"/>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5"/>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5"/>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5"/>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5"/>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5"/>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5"/>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5"/>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95"/>
          <p:cNvGrpSpPr/>
          <p:nvPr/>
        </p:nvGrpSpPr>
        <p:grpSpPr>
          <a:xfrm>
            <a:off x="2908757" y="4289824"/>
            <a:ext cx="367162" cy="336116"/>
            <a:chOff x="2908757" y="4289824"/>
            <a:chExt cx="367162" cy="336116"/>
          </a:xfrm>
        </p:grpSpPr>
        <p:sp>
          <p:nvSpPr>
            <p:cNvPr id="16572" name="Google Shape;16572;p95"/>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5"/>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5"/>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5"/>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5"/>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5"/>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5"/>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5"/>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5"/>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5"/>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5"/>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5"/>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5"/>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5"/>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5"/>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5"/>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5"/>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5"/>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5"/>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5"/>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5"/>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5"/>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5"/>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5"/>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5"/>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5"/>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5"/>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5"/>
          <p:cNvGrpSpPr/>
          <p:nvPr/>
        </p:nvGrpSpPr>
        <p:grpSpPr>
          <a:xfrm>
            <a:off x="3082408" y="2919540"/>
            <a:ext cx="368651" cy="310350"/>
            <a:chOff x="3082408" y="2919540"/>
            <a:chExt cx="368651" cy="310350"/>
          </a:xfrm>
        </p:grpSpPr>
        <p:sp>
          <p:nvSpPr>
            <p:cNvPr id="16600" name="Google Shape;16600;p95"/>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5"/>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5"/>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5"/>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5"/>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5"/>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5"/>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5"/>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5"/>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5"/>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5"/>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5"/>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5"/>
          <p:cNvGrpSpPr/>
          <p:nvPr/>
        </p:nvGrpSpPr>
        <p:grpSpPr>
          <a:xfrm>
            <a:off x="7069130" y="2424800"/>
            <a:ext cx="366169" cy="360498"/>
            <a:chOff x="7069130" y="2424800"/>
            <a:chExt cx="366169" cy="360498"/>
          </a:xfrm>
        </p:grpSpPr>
        <p:sp>
          <p:nvSpPr>
            <p:cNvPr id="16613" name="Google Shape;16613;p95"/>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5"/>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5"/>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5"/>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5"/>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5"/>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5"/>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5"/>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5"/>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5"/>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5"/>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5"/>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5"/>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5"/>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5"/>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5"/>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5"/>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5"/>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5"/>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5"/>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3" name="Google Shape;16633;p95"/>
          <p:cNvGrpSpPr/>
          <p:nvPr/>
        </p:nvGrpSpPr>
        <p:grpSpPr>
          <a:xfrm>
            <a:off x="4885655" y="2424721"/>
            <a:ext cx="281473" cy="360629"/>
            <a:chOff x="4885655" y="2424721"/>
            <a:chExt cx="281473" cy="360629"/>
          </a:xfrm>
        </p:grpSpPr>
        <p:sp>
          <p:nvSpPr>
            <p:cNvPr id="16634" name="Google Shape;16634;p95"/>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5"/>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5"/>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5"/>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5"/>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5"/>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5"/>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5"/>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5"/>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5"/>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5"/>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5"/>
          <p:cNvGrpSpPr/>
          <p:nvPr/>
        </p:nvGrpSpPr>
        <p:grpSpPr>
          <a:xfrm>
            <a:off x="6625609" y="2446777"/>
            <a:ext cx="364130" cy="316726"/>
            <a:chOff x="6625609" y="2446777"/>
            <a:chExt cx="364130" cy="316726"/>
          </a:xfrm>
        </p:grpSpPr>
        <p:sp>
          <p:nvSpPr>
            <p:cNvPr id="16646" name="Google Shape;16646;p95"/>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5"/>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5"/>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5"/>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5"/>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5"/>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5"/>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5"/>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5"/>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5"/>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5"/>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5"/>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95"/>
          <p:cNvGrpSpPr/>
          <p:nvPr/>
        </p:nvGrpSpPr>
        <p:grpSpPr>
          <a:xfrm>
            <a:off x="5757644" y="2012350"/>
            <a:ext cx="360628" cy="298825"/>
            <a:chOff x="5757644" y="2012350"/>
            <a:chExt cx="360628" cy="298825"/>
          </a:xfrm>
        </p:grpSpPr>
        <p:sp>
          <p:nvSpPr>
            <p:cNvPr id="16659" name="Google Shape;16659;p95"/>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5"/>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5"/>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5"/>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5"/>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5"/>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5"/>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5"/>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5"/>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5"/>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5"/>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5"/>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5"/>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5"/>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5"/>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5"/>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5"/>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5"/>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5"/>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5"/>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5"/>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5"/>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5"/>
          <p:cNvGrpSpPr/>
          <p:nvPr/>
        </p:nvGrpSpPr>
        <p:grpSpPr>
          <a:xfrm>
            <a:off x="5317625" y="1983474"/>
            <a:ext cx="360628" cy="356839"/>
            <a:chOff x="5317625" y="1983474"/>
            <a:chExt cx="360628" cy="356839"/>
          </a:xfrm>
        </p:grpSpPr>
        <p:sp>
          <p:nvSpPr>
            <p:cNvPr id="16682" name="Google Shape;16682;p95"/>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5"/>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5"/>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5"/>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5"/>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5"/>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5"/>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5"/>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5"/>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5"/>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5"/>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5"/>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5"/>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5"/>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5"/>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5"/>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5"/>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5"/>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5"/>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1" name="Google Shape;16701;p95"/>
          <p:cNvGrpSpPr/>
          <p:nvPr/>
        </p:nvGrpSpPr>
        <p:grpSpPr>
          <a:xfrm>
            <a:off x="6181827" y="2463685"/>
            <a:ext cx="360629" cy="282989"/>
            <a:chOff x="6181827" y="2463685"/>
            <a:chExt cx="360629" cy="282989"/>
          </a:xfrm>
        </p:grpSpPr>
        <p:sp>
          <p:nvSpPr>
            <p:cNvPr id="16702" name="Google Shape;16702;p95"/>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5"/>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5"/>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5"/>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5"/>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5"/>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5"/>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5"/>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5"/>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5"/>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5"/>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95"/>
          <p:cNvGrpSpPr/>
          <p:nvPr/>
        </p:nvGrpSpPr>
        <p:grpSpPr>
          <a:xfrm>
            <a:off x="5346292" y="3340691"/>
            <a:ext cx="291247" cy="360628"/>
            <a:chOff x="5346292" y="3340691"/>
            <a:chExt cx="291247" cy="360628"/>
          </a:xfrm>
        </p:grpSpPr>
        <p:sp>
          <p:nvSpPr>
            <p:cNvPr id="16714" name="Google Shape;16714;p95"/>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5"/>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5"/>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5"/>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5"/>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5"/>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5"/>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5"/>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5"/>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5"/>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5"/>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5"/>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5"/>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5"/>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5"/>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5"/>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5"/>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5"/>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5"/>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5"/>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5"/>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5"/>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5"/>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5"/>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5"/>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9" name="Google Shape;16739;p95"/>
          <p:cNvGrpSpPr/>
          <p:nvPr/>
        </p:nvGrpSpPr>
        <p:grpSpPr>
          <a:xfrm>
            <a:off x="7969264" y="1981697"/>
            <a:ext cx="337763" cy="360393"/>
            <a:chOff x="7969264" y="1981697"/>
            <a:chExt cx="337763" cy="360393"/>
          </a:xfrm>
        </p:grpSpPr>
        <p:sp>
          <p:nvSpPr>
            <p:cNvPr id="16740" name="Google Shape;16740;p95"/>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5"/>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5"/>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5"/>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5"/>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5"/>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5"/>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5"/>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5"/>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5"/>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5"/>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5"/>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5"/>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5"/>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5"/>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5"/>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5"/>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5"/>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8" name="Google Shape;16758;p95"/>
          <p:cNvGrpSpPr/>
          <p:nvPr/>
        </p:nvGrpSpPr>
        <p:grpSpPr>
          <a:xfrm>
            <a:off x="5736032" y="2430000"/>
            <a:ext cx="360890" cy="350332"/>
            <a:chOff x="5736032" y="2430000"/>
            <a:chExt cx="360890" cy="350332"/>
          </a:xfrm>
        </p:grpSpPr>
        <p:sp>
          <p:nvSpPr>
            <p:cNvPr id="16759" name="Google Shape;16759;p95"/>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5"/>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5"/>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5"/>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5"/>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5"/>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5"/>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5"/>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5"/>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5"/>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5"/>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5"/>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5"/>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5"/>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5"/>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5"/>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5"/>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95"/>
          <p:cNvGrpSpPr/>
          <p:nvPr/>
        </p:nvGrpSpPr>
        <p:grpSpPr>
          <a:xfrm>
            <a:off x="4877867" y="1995991"/>
            <a:ext cx="360628" cy="331778"/>
            <a:chOff x="4877867" y="1995991"/>
            <a:chExt cx="360628" cy="331778"/>
          </a:xfrm>
        </p:grpSpPr>
        <p:sp>
          <p:nvSpPr>
            <p:cNvPr id="16777" name="Google Shape;16777;p95"/>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5"/>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5"/>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5"/>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5"/>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5"/>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5"/>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5"/>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5"/>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5"/>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5"/>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5"/>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5"/>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5"/>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95"/>
          <p:cNvGrpSpPr/>
          <p:nvPr/>
        </p:nvGrpSpPr>
        <p:grpSpPr>
          <a:xfrm>
            <a:off x="7050889" y="2913503"/>
            <a:ext cx="363529" cy="339513"/>
            <a:chOff x="7050889" y="2913503"/>
            <a:chExt cx="363529" cy="339513"/>
          </a:xfrm>
        </p:grpSpPr>
        <p:sp>
          <p:nvSpPr>
            <p:cNvPr id="16792" name="Google Shape;16792;p95"/>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5"/>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5"/>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5"/>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5"/>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5"/>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5"/>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5"/>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5"/>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95"/>
          <p:cNvGrpSpPr/>
          <p:nvPr/>
        </p:nvGrpSpPr>
        <p:grpSpPr>
          <a:xfrm>
            <a:off x="7510900" y="1981462"/>
            <a:ext cx="372937" cy="360629"/>
            <a:chOff x="7510900" y="1981462"/>
            <a:chExt cx="372937" cy="360629"/>
          </a:xfrm>
        </p:grpSpPr>
        <p:sp>
          <p:nvSpPr>
            <p:cNvPr id="16802" name="Google Shape;16802;p95"/>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5"/>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5"/>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5"/>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5"/>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5"/>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5"/>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5"/>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5"/>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5"/>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5"/>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5"/>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5"/>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5"/>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5"/>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5"/>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95"/>
          <p:cNvGrpSpPr/>
          <p:nvPr/>
        </p:nvGrpSpPr>
        <p:grpSpPr>
          <a:xfrm>
            <a:off x="6599476" y="2918260"/>
            <a:ext cx="360629" cy="329975"/>
            <a:chOff x="6599476" y="2918260"/>
            <a:chExt cx="360629" cy="329975"/>
          </a:xfrm>
        </p:grpSpPr>
        <p:sp>
          <p:nvSpPr>
            <p:cNvPr id="16819" name="Google Shape;16819;p95"/>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5"/>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5"/>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5"/>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5"/>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5"/>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5"/>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5"/>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5"/>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5"/>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5"/>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5"/>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5"/>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5"/>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5"/>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5"/>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5"/>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5"/>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5"/>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5"/>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5"/>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5"/>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5"/>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5"/>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5"/>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95"/>
          <p:cNvGrpSpPr/>
          <p:nvPr/>
        </p:nvGrpSpPr>
        <p:grpSpPr>
          <a:xfrm>
            <a:off x="5290499" y="2481533"/>
            <a:ext cx="360628" cy="247292"/>
            <a:chOff x="5290499" y="2481533"/>
            <a:chExt cx="360628" cy="247292"/>
          </a:xfrm>
        </p:grpSpPr>
        <p:sp>
          <p:nvSpPr>
            <p:cNvPr id="16845" name="Google Shape;16845;p95"/>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5"/>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5"/>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5"/>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5"/>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5"/>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5"/>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5"/>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5"/>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5"/>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5"/>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5"/>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5"/>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5"/>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5"/>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5"/>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5"/>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5"/>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5"/>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5"/>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5"/>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5"/>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5"/>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5"/>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5"/>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5"/>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5"/>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2" name="Google Shape;16872;p95"/>
          <p:cNvGrpSpPr/>
          <p:nvPr/>
        </p:nvGrpSpPr>
        <p:grpSpPr>
          <a:xfrm>
            <a:off x="6201923" y="1981514"/>
            <a:ext cx="351325" cy="360576"/>
            <a:chOff x="6201923" y="1981514"/>
            <a:chExt cx="351325" cy="360576"/>
          </a:xfrm>
        </p:grpSpPr>
        <p:sp>
          <p:nvSpPr>
            <p:cNvPr id="16873" name="Google Shape;16873;p95"/>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5"/>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5"/>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5"/>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5"/>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5"/>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5"/>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95"/>
          <p:cNvGrpSpPr/>
          <p:nvPr/>
        </p:nvGrpSpPr>
        <p:grpSpPr>
          <a:xfrm>
            <a:off x="4894461" y="3340691"/>
            <a:ext cx="312884" cy="360785"/>
            <a:chOff x="4894461" y="3340691"/>
            <a:chExt cx="312884" cy="360785"/>
          </a:xfrm>
        </p:grpSpPr>
        <p:sp>
          <p:nvSpPr>
            <p:cNvPr id="16881" name="Google Shape;16881;p95"/>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5"/>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5"/>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5"/>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5"/>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5"/>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5"/>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5"/>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5"/>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5"/>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5"/>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5"/>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5"/>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5"/>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7" name="Google Shape;16897;p95"/>
          <p:cNvGrpSpPr/>
          <p:nvPr/>
        </p:nvGrpSpPr>
        <p:grpSpPr>
          <a:xfrm>
            <a:off x="5339237" y="1501251"/>
            <a:ext cx="245541" cy="360628"/>
            <a:chOff x="5339237" y="1501251"/>
            <a:chExt cx="245541" cy="360628"/>
          </a:xfrm>
        </p:grpSpPr>
        <p:sp>
          <p:nvSpPr>
            <p:cNvPr id="16898" name="Google Shape;16898;p95"/>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5"/>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5"/>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5"/>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5"/>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5"/>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5"/>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5"/>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5"/>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5"/>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5"/>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5"/>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5"/>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5"/>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5"/>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5"/>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5"/>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5"/>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5"/>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5"/>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5"/>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5"/>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5"/>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5"/>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5"/>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5"/>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5"/>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5"/>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5"/>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5"/>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5"/>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5"/>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5"/>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5"/>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5"/>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5"/>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5"/>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5"/>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5"/>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5"/>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0" name="Google Shape;16940;p95"/>
          <p:cNvGrpSpPr/>
          <p:nvPr/>
        </p:nvGrpSpPr>
        <p:grpSpPr>
          <a:xfrm>
            <a:off x="7959464" y="2474216"/>
            <a:ext cx="370428" cy="261926"/>
            <a:chOff x="7959464" y="2474216"/>
            <a:chExt cx="370428" cy="261926"/>
          </a:xfrm>
        </p:grpSpPr>
        <p:sp>
          <p:nvSpPr>
            <p:cNvPr id="16941" name="Google Shape;16941;p95"/>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5"/>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5"/>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5"/>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5"/>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5"/>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5"/>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5"/>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5"/>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5"/>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5"/>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5"/>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3" name="Google Shape;16953;p95"/>
          <p:cNvGrpSpPr/>
          <p:nvPr/>
        </p:nvGrpSpPr>
        <p:grpSpPr>
          <a:xfrm>
            <a:off x="7518687" y="2457909"/>
            <a:ext cx="360629" cy="294461"/>
            <a:chOff x="7518687" y="2457909"/>
            <a:chExt cx="360629" cy="294461"/>
          </a:xfrm>
        </p:grpSpPr>
        <p:sp>
          <p:nvSpPr>
            <p:cNvPr id="16954" name="Google Shape;16954;p95"/>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5"/>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5"/>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5"/>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5"/>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5"/>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5"/>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5"/>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5"/>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5"/>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5"/>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5"/>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5"/>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5"/>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5"/>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5"/>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5"/>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5"/>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5"/>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95"/>
          <p:cNvGrpSpPr/>
          <p:nvPr/>
        </p:nvGrpSpPr>
        <p:grpSpPr>
          <a:xfrm>
            <a:off x="7086220" y="1981566"/>
            <a:ext cx="343799" cy="360524"/>
            <a:chOff x="7086220" y="1981566"/>
            <a:chExt cx="343799" cy="360524"/>
          </a:xfrm>
        </p:grpSpPr>
        <p:sp>
          <p:nvSpPr>
            <p:cNvPr id="16974" name="Google Shape;16974;p95"/>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5"/>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5"/>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5"/>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5"/>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5"/>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5"/>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5"/>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5"/>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5"/>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5"/>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5"/>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5"/>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5"/>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5"/>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5"/>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0" name="Google Shape;16990;p95"/>
          <p:cNvGrpSpPr/>
          <p:nvPr/>
        </p:nvGrpSpPr>
        <p:grpSpPr>
          <a:xfrm>
            <a:off x="6141112" y="2927563"/>
            <a:ext cx="368416" cy="311369"/>
            <a:chOff x="6141112" y="2927563"/>
            <a:chExt cx="368416" cy="311369"/>
          </a:xfrm>
        </p:grpSpPr>
        <p:sp>
          <p:nvSpPr>
            <p:cNvPr id="16991" name="Google Shape;16991;p95"/>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5"/>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5"/>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5"/>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5"/>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5"/>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5"/>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8" name="Google Shape;16998;p95"/>
          <p:cNvGrpSpPr/>
          <p:nvPr/>
        </p:nvGrpSpPr>
        <p:grpSpPr>
          <a:xfrm>
            <a:off x="7520699" y="2902946"/>
            <a:ext cx="335489" cy="360629"/>
            <a:chOff x="7520699" y="2902946"/>
            <a:chExt cx="335489" cy="360629"/>
          </a:xfrm>
        </p:grpSpPr>
        <p:sp>
          <p:nvSpPr>
            <p:cNvPr id="16999" name="Google Shape;16999;p95"/>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5"/>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5"/>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5"/>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5"/>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5"/>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5"/>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5"/>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5"/>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5"/>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5"/>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5"/>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5"/>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5"/>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5"/>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95"/>
          <p:cNvGrpSpPr/>
          <p:nvPr/>
        </p:nvGrpSpPr>
        <p:grpSpPr>
          <a:xfrm>
            <a:off x="7988340" y="2902946"/>
            <a:ext cx="308886" cy="360628"/>
            <a:chOff x="7988340" y="2902946"/>
            <a:chExt cx="308886" cy="360628"/>
          </a:xfrm>
        </p:grpSpPr>
        <p:sp>
          <p:nvSpPr>
            <p:cNvPr id="17015" name="Google Shape;17015;p95"/>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5"/>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5"/>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5"/>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5"/>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5"/>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5"/>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5"/>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5"/>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5"/>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5"/>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5"/>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5"/>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5"/>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5"/>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5"/>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5"/>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5"/>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5"/>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5"/>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5"/>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5"/>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5"/>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95"/>
          <p:cNvGrpSpPr/>
          <p:nvPr/>
        </p:nvGrpSpPr>
        <p:grpSpPr>
          <a:xfrm>
            <a:off x="5690039" y="2902998"/>
            <a:ext cx="362902" cy="360498"/>
            <a:chOff x="5690039" y="2902998"/>
            <a:chExt cx="362902" cy="360498"/>
          </a:xfrm>
        </p:grpSpPr>
        <p:sp>
          <p:nvSpPr>
            <p:cNvPr id="17039" name="Google Shape;17039;p95"/>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5"/>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5"/>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5"/>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5"/>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5"/>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5"/>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6" name="Google Shape;17046;p95"/>
          <p:cNvGrpSpPr/>
          <p:nvPr/>
        </p:nvGrpSpPr>
        <p:grpSpPr>
          <a:xfrm>
            <a:off x="4871935" y="1500990"/>
            <a:ext cx="258503" cy="360890"/>
            <a:chOff x="4871935" y="1500990"/>
            <a:chExt cx="258503" cy="360890"/>
          </a:xfrm>
        </p:grpSpPr>
        <p:sp>
          <p:nvSpPr>
            <p:cNvPr id="17047" name="Google Shape;17047;p95"/>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5"/>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5"/>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5"/>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5"/>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5"/>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5"/>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5"/>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5"/>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5"/>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1" name="Google Shape;17061;p95"/>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62" name="Google Shape;17062;p95"/>
          <p:cNvGrpSpPr/>
          <p:nvPr/>
        </p:nvGrpSpPr>
        <p:grpSpPr>
          <a:xfrm>
            <a:off x="6265764" y="1501251"/>
            <a:ext cx="234983" cy="360628"/>
            <a:chOff x="6265764" y="1501251"/>
            <a:chExt cx="234983" cy="360628"/>
          </a:xfrm>
        </p:grpSpPr>
        <p:sp>
          <p:nvSpPr>
            <p:cNvPr id="17063" name="Google Shape;17063;p95"/>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5"/>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5"/>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5"/>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5"/>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5"/>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5"/>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5"/>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5"/>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5"/>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95"/>
          <p:cNvGrpSpPr/>
          <p:nvPr/>
        </p:nvGrpSpPr>
        <p:grpSpPr>
          <a:xfrm>
            <a:off x="6193639" y="3401998"/>
            <a:ext cx="360628" cy="238250"/>
            <a:chOff x="6193639" y="3401998"/>
            <a:chExt cx="360628" cy="238250"/>
          </a:xfrm>
        </p:grpSpPr>
        <p:sp>
          <p:nvSpPr>
            <p:cNvPr id="17076" name="Google Shape;17076;p95"/>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5"/>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5"/>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5"/>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5"/>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5"/>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5"/>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5"/>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5"/>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5"/>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5"/>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7" name="Google Shape;17087;p95"/>
          <p:cNvGrpSpPr/>
          <p:nvPr/>
        </p:nvGrpSpPr>
        <p:grpSpPr>
          <a:xfrm>
            <a:off x="5801625" y="1501251"/>
            <a:ext cx="246037" cy="360629"/>
            <a:chOff x="5801625" y="1501251"/>
            <a:chExt cx="246037" cy="360629"/>
          </a:xfrm>
        </p:grpSpPr>
        <p:sp>
          <p:nvSpPr>
            <p:cNvPr id="17088" name="Google Shape;17088;p95"/>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5"/>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5"/>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5"/>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5"/>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5"/>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5"/>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5"/>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5"/>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5"/>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5"/>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5"/>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5"/>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5"/>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5"/>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5"/>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5"/>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5"/>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5"/>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7" name="Google Shape;17107;p95"/>
          <p:cNvGrpSpPr/>
          <p:nvPr/>
        </p:nvGrpSpPr>
        <p:grpSpPr>
          <a:xfrm>
            <a:off x="6641680" y="1981462"/>
            <a:ext cx="352083" cy="360864"/>
            <a:chOff x="6641680" y="1981462"/>
            <a:chExt cx="352083" cy="360864"/>
          </a:xfrm>
        </p:grpSpPr>
        <p:sp>
          <p:nvSpPr>
            <p:cNvPr id="17108" name="Google Shape;17108;p95"/>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5"/>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5"/>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5"/>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5"/>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5"/>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5"/>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5"/>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5"/>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5"/>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5"/>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5"/>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5"/>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5"/>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5"/>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5"/>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5"/>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5"/>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5"/>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5"/>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5"/>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5"/>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5"/>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5"/>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5"/>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5"/>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5"/>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5"/>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6" name="Google Shape;17136;p95"/>
          <p:cNvGrpSpPr/>
          <p:nvPr/>
        </p:nvGrpSpPr>
        <p:grpSpPr>
          <a:xfrm>
            <a:off x="7205332" y="1501251"/>
            <a:ext cx="198032" cy="360629"/>
            <a:chOff x="7205332" y="1501251"/>
            <a:chExt cx="198032" cy="360629"/>
          </a:xfrm>
        </p:grpSpPr>
        <p:sp>
          <p:nvSpPr>
            <p:cNvPr id="17137" name="Google Shape;17137;p95"/>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5"/>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5"/>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5"/>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5"/>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5"/>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5"/>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5"/>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5"/>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5"/>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5"/>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5"/>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5"/>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5"/>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5"/>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5"/>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5"/>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5"/>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5"/>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5"/>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95"/>
          <p:cNvGrpSpPr/>
          <p:nvPr/>
        </p:nvGrpSpPr>
        <p:grpSpPr>
          <a:xfrm>
            <a:off x="7688313" y="1501251"/>
            <a:ext cx="153058" cy="360628"/>
            <a:chOff x="7688313" y="1501251"/>
            <a:chExt cx="153058" cy="360628"/>
          </a:xfrm>
        </p:grpSpPr>
        <p:sp>
          <p:nvSpPr>
            <p:cNvPr id="17158" name="Google Shape;17158;p95"/>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5"/>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5"/>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5"/>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5"/>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5"/>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5"/>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5"/>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5"/>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5"/>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5"/>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5"/>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5"/>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5"/>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5"/>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5"/>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4" name="Google Shape;17174;p95"/>
          <p:cNvGrpSpPr/>
          <p:nvPr/>
        </p:nvGrpSpPr>
        <p:grpSpPr>
          <a:xfrm>
            <a:off x="8150179" y="1501251"/>
            <a:ext cx="150811" cy="360628"/>
            <a:chOff x="8150179" y="1501251"/>
            <a:chExt cx="150811" cy="360628"/>
          </a:xfrm>
        </p:grpSpPr>
        <p:sp>
          <p:nvSpPr>
            <p:cNvPr id="17175" name="Google Shape;17175;p95"/>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5"/>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5"/>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5"/>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5"/>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5"/>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5"/>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5"/>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5"/>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4" name="Google Shape;17184;p95"/>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85" name="Google Shape;17185;p95"/>
          <p:cNvGrpSpPr/>
          <p:nvPr/>
        </p:nvGrpSpPr>
        <p:grpSpPr>
          <a:xfrm>
            <a:off x="4877867" y="2902946"/>
            <a:ext cx="170149" cy="360629"/>
            <a:chOff x="4877867" y="2902946"/>
            <a:chExt cx="170149" cy="360629"/>
          </a:xfrm>
        </p:grpSpPr>
        <p:sp>
          <p:nvSpPr>
            <p:cNvPr id="17186" name="Google Shape;17186;p95"/>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5"/>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5"/>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5"/>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5"/>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5"/>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5"/>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5"/>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5"/>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5"/>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5"/>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5"/>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5"/>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9" name="Google Shape;17199;p95"/>
          <p:cNvGrpSpPr/>
          <p:nvPr/>
        </p:nvGrpSpPr>
        <p:grpSpPr>
          <a:xfrm>
            <a:off x="6741689" y="1500676"/>
            <a:ext cx="207962" cy="361203"/>
            <a:chOff x="6741689" y="1500676"/>
            <a:chExt cx="207962" cy="361203"/>
          </a:xfrm>
        </p:grpSpPr>
        <p:sp>
          <p:nvSpPr>
            <p:cNvPr id="17200" name="Google Shape;17200;p95"/>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5"/>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5"/>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5"/>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5"/>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5"/>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5"/>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5"/>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5"/>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5"/>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5"/>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5"/>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5"/>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5"/>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5"/>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5"/>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5"/>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5"/>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5"/>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9" name="Google Shape;17219;p95"/>
          <p:cNvGrpSpPr/>
          <p:nvPr/>
        </p:nvGrpSpPr>
        <p:grpSpPr>
          <a:xfrm>
            <a:off x="5752627" y="3430404"/>
            <a:ext cx="360628" cy="181464"/>
            <a:chOff x="5752627" y="3430404"/>
            <a:chExt cx="360628" cy="181464"/>
          </a:xfrm>
        </p:grpSpPr>
        <p:sp>
          <p:nvSpPr>
            <p:cNvPr id="17220" name="Google Shape;17220;p95"/>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5"/>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5"/>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5"/>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5"/>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5"/>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5"/>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5"/>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5"/>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5"/>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5"/>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5"/>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5"/>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5"/>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5"/>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5"/>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5"/>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5"/>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5"/>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5"/>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5"/>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5"/>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5"/>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5"/>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5"/>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5"/>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5"/>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5"/>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8" name="Google Shape;17248;p95"/>
          <p:cNvGrpSpPr/>
          <p:nvPr/>
        </p:nvGrpSpPr>
        <p:grpSpPr>
          <a:xfrm>
            <a:off x="5235700" y="2902998"/>
            <a:ext cx="361909" cy="360759"/>
            <a:chOff x="5235700" y="2902998"/>
            <a:chExt cx="361909" cy="360759"/>
          </a:xfrm>
        </p:grpSpPr>
        <p:sp>
          <p:nvSpPr>
            <p:cNvPr id="17249" name="Google Shape;17249;p95"/>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5"/>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5"/>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5"/>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5"/>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5"/>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5"/>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6" name="Google Shape;17256;p95"/>
          <p:cNvGrpSpPr/>
          <p:nvPr/>
        </p:nvGrpSpPr>
        <p:grpSpPr>
          <a:xfrm>
            <a:off x="6634912" y="3394969"/>
            <a:ext cx="360367" cy="252309"/>
            <a:chOff x="6634912" y="3394969"/>
            <a:chExt cx="360367" cy="252309"/>
          </a:xfrm>
        </p:grpSpPr>
        <p:sp>
          <p:nvSpPr>
            <p:cNvPr id="17257" name="Google Shape;17257;p95"/>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5"/>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5"/>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5"/>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5"/>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5"/>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5"/>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5"/>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5"/>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5"/>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5"/>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5"/>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5"/>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95"/>
          <p:cNvGrpSpPr/>
          <p:nvPr/>
        </p:nvGrpSpPr>
        <p:grpSpPr>
          <a:xfrm>
            <a:off x="7059330" y="3340796"/>
            <a:ext cx="377170" cy="360655"/>
            <a:chOff x="7059330" y="3340796"/>
            <a:chExt cx="377170" cy="360655"/>
          </a:xfrm>
        </p:grpSpPr>
        <p:sp>
          <p:nvSpPr>
            <p:cNvPr id="17271" name="Google Shape;17271;p95"/>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5"/>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5"/>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5"/>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5"/>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5"/>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5"/>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5"/>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5"/>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5"/>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5"/>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5"/>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95"/>
          <p:cNvGrpSpPr/>
          <p:nvPr/>
        </p:nvGrpSpPr>
        <p:grpSpPr>
          <a:xfrm>
            <a:off x="7957948" y="3375631"/>
            <a:ext cx="360629" cy="291012"/>
            <a:chOff x="7957948" y="3375631"/>
            <a:chExt cx="360629" cy="291012"/>
          </a:xfrm>
        </p:grpSpPr>
        <p:sp>
          <p:nvSpPr>
            <p:cNvPr id="17284" name="Google Shape;17284;p95"/>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5"/>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5"/>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5"/>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5"/>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5"/>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5"/>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5"/>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5"/>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5"/>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5"/>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5"/>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5"/>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5"/>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5"/>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5"/>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5"/>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5"/>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95"/>
          <p:cNvGrpSpPr/>
          <p:nvPr/>
        </p:nvGrpSpPr>
        <p:grpSpPr>
          <a:xfrm>
            <a:off x="6198656" y="3867888"/>
            <a:ext cx="347562" cy="227954"/>
            <a:chOff x="6198656" y="3867888"/>
            <a:chExt cx="347562" cy="227954"/>
          </a:xfrm>
        </p:grpSpPr>
        <p:sp>
          <p:nvSpPr>
            <p:cNvPr id="17303" name="Google Shape;17303;p95"/>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5"/>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5"/>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5"/>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5"/>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5"/>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5"/>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5"/>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5"/>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5"/>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5"/>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4" name="Google Shape;17314;p95"/>
          <p:cNvGrpSpPr/>
          <p:nvPr/>
        </p:nvGrpSpPr>
        <p:grpSpPr>
          <a:xfrm>
            <a:off x="5706895" y="3819151"/>
            <a:ext cx="349392" cy="325454"/>
            <a:chOff x="5706895" y="3819151"/>
            <a:chExt cx="349392" cy="325454"/>
          </a:xfrm>
        </p:grpSpPr>
        <p:sp>
          <p:nvSpPr>
            <p:cNvPr id="17315" name="Google Shape;17315;p95"/>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5"/>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5"/>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5"/>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5"/>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5"/>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5"/>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5"/>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5"/>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5"/>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5"/>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5"/>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5"/>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5"/>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5"/>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0" name="Google Shape;17330;p95"/>
          <p:cNvGrpSpPr/>
          <p:nvPr/>
        </p:nvGrpSpPr>
        <p:grpSpPr>
          <a:xfrm>
            <a:off x="7648618" y="3340744"/>
            <a:ext cx="97265" cy="360393"/>
            <a:chOff x="7648618" y="3340744"/>
            <a:chExt cx="97265" cy="360393"/>
          </a:xfrm>
        </p:grpSpPr>
        <p:sp>
          <p:nvSpPr>
            <p:cNvPr id="17331" name="Google Shape;17331;p95"/>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5"/>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5"/>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4" name="Google Shape;17334;p95"/>
          <p:cNvGrpSpPr/>
          <p:nvPr/>
        </p:nvGrpSpPr>
        <p:grpSpPr>
          <a:xfrm>
            <a:off x="7164356" y="3790667"/>
            <a:ext cx="385507" cy="382501"/>
            <a:chOff x="7164356" y="3790667"/>
            <a:chExt cx="385507" cy="382501"/>
          </a:xfrm>
        </p:grpSpPr>
        <p:sp>
          <p:nvSpPr>
            <p:cNvPr id="17335" name="Google Shape;17335;p95"/>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5"/>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5"/>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5"/>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5"/>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5"/>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5"/>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5"/>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5"/>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5"/>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5"/>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5"/>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5"/>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5"/>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5"/>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5"/>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5"/>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5"/>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5"/>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5"/>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5"/>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5"/>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5"/>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5"/>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9" name="Google Shape;17359;p95"/>
          <p:cNvGrpSpPr/>
          <p:nvPr/>
        </p:nvGrpSpPr>
        <p:grpSpPr>
          <a:xfrm>
            <a:off x="6670400" y="3826468"/>
            <a:ext cx="387911" cy="310846"/>
            <a:chOff x="6670400" y="3826468"/>
            <a:chExt cx="387911" cy="310846"/>
          </a:xfrm>
        </p:grpSpPr>
        <p:sp>
          <p:nvSpPr>
            <p:cNvPr id="17360" name="Google Shape;17360;p95"/>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5"/>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5"/>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5"/>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5"/>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5"/>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5"/>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5"/>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5"/>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5"/>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5"/>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5"/>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5"/>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5"/>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5"/>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5"/>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5"/>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5"/>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8" name="Google Shape;17378;p95"/>
          <p:cNvGrpSpPr/>
          <p:nvPr/>
        </p:nvGrpSpPr>
        <p:grpSpPr>
          <a:xfrm>
            <a:off x="7662181" y="3803446"/>
            <a:ext cx="302823" cy="360498"/>
            <a:chOff x="7662181" y="3803446"/>
            <a:chExt cx="302823" cy="360498"/>
          </a:xfrm>
        </p:grpSpPr>
        <p:sp>
          <p:nvSpPr>
            <p:cNvPr id="17379" name="Google Shape;17379;p95"/>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5"/>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5"/>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5"/>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5"/>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5"/>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5"/>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5"/>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5"/>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5"/>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95"/>
          <p:cNvGrpSpPr/>
          <p:nvPr/>
        </p:nvGrpSpPr>
        <p:grpSpPr>
          <a:xfrm>
            <a:off x="5206562" y="3803994"/>
            <a:ext cx="363895" cy="355663"/>
            <a:chOff x="5206562" y="3803994"/>
            <a:chExt cx="363895" cy="355663"/>
          </a:xfrm>
        </p:grpSpPr>
        <p:sp>
          <p:nvSpPr>
            <p:cNvPr id="17390" name="Google Shape;17390;p95"/>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5"/>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5"/>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5"/>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5"/>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5"/>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5"/>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5"/>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5"/>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5"/>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5"/>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5"/>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5"/>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5"/>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07"/>
        <p:cNvGrpSpPr/>
        <p:nvPr/>
      </p:nvGrpSpPr>
      <p:grpSpPr>
        <a:xfrm>
          <a:off x="0" y="0"/>
          <a:ext cx="0" cy="0"/>
          <a:chOff x="0" y="0"/>
          <a:chExt cx="0" cy="0"/>
        </a:xfrm>
      </p:grpSpPr>
      <p:sp>
        <p:nvSpPr>
          <p:cNvPr id="17408" name="Google Shape;17408;p9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7409" name="Google Shape;17409;p96"/>
          <p:cNvGrpSpPr/>
          <p:nvPr/>
        </p:nvGrpSpPr>
        <p:grpSpPr>
          <a:xfrm>
            <a:off x="4682526" y="1512217"/>
            <a:ext cx="369948" cy="370132"/>
            <a:chOff x="4682526" y="1512217"/>
            <a:chExt cx="369948" cy="370132"/>
          </a:xfrm>
        </p:grpSpPr>
        <p:sp>
          <p:nvSpPr>
            <p:cNvPr id="17410" name="Google Shape;17410;p96"/>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6"/>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6"/>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6"/>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6"/>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6"/>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6"/>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6"/>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6"/>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6"/>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6"/>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6"/>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6"/>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6"/>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6"/>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5" name="Google Shape;17425;p96"/>
          <p:cNvGrpSpPr/>
          <p:nvPr/>
        </p:nvGrpSpPr>
        <p:grpSpPr>
          <a:xfrm>
            <a:off x="3592433" y="1980212"/>
            <a:ext cx="381542" cy="370079"/>
            <a:chOff x="3592433" y="1980212"/>
            <a:chExt cx="381542" cy="370079"/>
          </a:xfrm>
        </p:grpSpPr>
        <p:sp>
          <p:nvSpPr>
            <p:cNvPr id="17426" name="Google Shape;17426;p96"/>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6"/>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6"/>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6"/>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6"/>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6"/>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6"/>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6"/>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6"/>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6"/>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6"/>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6"/>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8" name="Google Shape;17438;p96"/>
          <p:cNvGrpSpPr/>
          <p:nvPr/>
        </p:nvGrpSpPr>
        <p:grpSpPr>
          <a:xfrm>
            <a:off x="1398582" y="2973490"/>
            <a:ext cx="371391" cy="235126"/>
            <a:chOff x="1398582" y="2973490"/>
            <a:chExt cx="371391" cy="235126"/>
          </a:xfrm>
        </p:grpSpPr>
        <p:sp>
          <p:nvSpPr>
            <p:cNvPr id="17439" name="Google Shape;17439;p96"/>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6"/>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6"/>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6"/>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6"/>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6"/>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6"/>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6"/>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6"/>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6"/>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6"/>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6"/>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6"/>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6"/>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6"/>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96"/>
          <p:cNvGrpSpPr/>
          <p:nvPr/>
        </p:nvGrpSpPr>
        <p:grpSpPr>
          <a:xfrm>
            <a:off x="850795" y="1512217"/>
            <a:ext cx="370132" cy="370132"/>
            <a:chOff x="850795" y="1512217"/>
            <a:chExt cx="370132" cy="370132"/>
          </a:xfrm>
        </p:grpSpPr>
        <p:sp>
          <p:nvSpPr>
            <p:cNvPr id="17455" name="Google Shape;17455;p96"/>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6"/>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6"/>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6"/>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6"/>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6"/>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6"/>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6"/>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6"/>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6"/>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6"/>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6"/>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6"/>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6"/>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6"/>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6"/>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6"/>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6"/>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3" name="Google Shape;17473;p96"/>
          <p:cNvGrpSpPr/>
          <p:nvPr/>
        </p:nvGrpSpPr>
        <p:grpSpPr>
          <a:xfrm>
            <a:off x="8038497" y="2906079"/>
            <a:ext cx="236568" cy="370105"/>
            <a:chOff x="8038497" y="2906079"/>
            <a:chExt cx="236568" cy="370105"/>
          </a:xfrm>
        </p:grpSpPr>
        <p:sp>
          <p:nvSpPr>
            <p:cNvPr id="17474" name="Google Shape;17474;p96"/>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6"/>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6"/>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6"/>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6"/>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6"/>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6"/>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1" name="Google Shape;17481;p96"/>
          <p:cNvGrpSpPr/>
          <p:nvPr/>
        </p:nvGrpSpPr>
        <p:grpSpPr>
          <a:xfrm>
            <a:off x="6324130" y="1566303"/>
            <a:ext cx="370630" cy="261802"/>
            <a:chOff x="6324130" y="1566303"/>
            <a:chExt cx="370630" cy="261802"/>
          </a:xfrm>
        </p:grpSpPr>
        <p:sp>
          <p:nvSpPr>
            <p:cNvPr id="17482" name="Google Shape;17482;p96"/>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6"/>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6"/>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6"/>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6"/>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6"/>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6"/>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6"/>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6"/>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6"/>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6"/>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6"/>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6"/>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6"/>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6"/>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6"/>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6"/>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9" name="Google Shape;17499;p96"/>
          <p:cNvGrpSpPr/>
          <p:nvPr/>
        </p:nvGrpSpPr>
        <p:grpSpPr>
          <a:xfrm>
            <a:off x="5232280" y="2026587"/>
            <a:ext cx="370840" cy="353213"/>
            <a:chOff x="5232280" y="2026587"/>
            <a:chExt cx="370840" cy="353213"/>
          </a:xfrm>
        </p:grpSpPr>
        <p:sp>
          <p:nvSpPr>
            <p:cNvPr id="17500" name="Google Shape;17500;p96"/>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6"/>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6"/>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6"/>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6"/>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6"/>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6"/>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6"/>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6"/>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6"/>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96"/>
          <p:cNvGrpSpPr/>
          <p:nvPr/>
        </p:nvGrpSpPr>
        <p:grpSpPr>
          <a:xfrm>
            <a:off x="7968961" y="2435329"/>
            <a:ext cx="379548" cy="365331"/>
            <a:chOff x="7968961" y="2435329"/>
            <a:chExt cx="379548" cy="365331"/>
          </a:xfrm>
        </p:grpSpPr>
        <p:sp>
          <p:nvSpPr>
            <p:cNvPr id="17511" name="Google Shape;17511;p96"/>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6"/>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6"/>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6"/>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6"/>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6"/>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7" name="Google Shape;17517;p96"/>
          <p:cNvGrpSpPr/>
          <p:nvPr/>
        </p:nvGrpSpPr>
        <p:grpSpPr>
          <a:xfrm>
            <a:off x="4136679" y="2115323"/>
            <a:ext cx="373305" cy="223217"/>
            <a:chOff x="4136679" y="2115323"/>
            <a:chExt cx="373305" cy="223217"/>
          </a:xfrm>
        </p:grpSpPr>
        <p:sp>
          <p:nvSpPr>
            <p:cNvPr id="17518" name="Google Shape;17518;p96"/>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6"/>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6"/>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6"/>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6"/>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6"/>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6"/>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6"/>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6"/>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6"/>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8" name="Google Shape;17528;p96"/>
          <p:cNvGrpSpPr/>
          <p:nvPr/>
        </p:nvGrpSpPr>
        <p:grpSpPr>
          <a:xfrm>
            <a:off x="7423823" y="2464077"/>
            <a:ext cx="372046" cy="307730"/>
            <a:chOff x="7423823" y="2464077"/>
            <a:chExt cx="372046" cy="307730"/>
          </a:xfrm>
        </p:grpSpPr>
        <p:sp>
          <p:nvSpPr>
            <p:cNvPr id="17529" name="Google Shape;17529;p96"/>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6"/>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6"/>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6"/>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6"/>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6"/>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6"/>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6"/>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6"/>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6"/>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6"/>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6"/>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6"/>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96"/>
          <p:cNvGrpSpPr/>
          <p:nvPr/>
        </p:nvGrpSpPr>
        <p:grpSpPr>
          <a:xfrm>
            <a:off x="3882511" y="3365156"/>
            <a:ext cx="295061" cy="370263"/>
            <a:chOff x="3882511" y="3365156"/>
            <a:chExt cx="295061" cy="370263"/>
          </a:xfrm>
        </p:grpSpPr>
        <p:sp>
          <p:nvSpPr>
            <p:cNvPr id="17543" name="Google Shape;17543;p96"/>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6"/>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6"/>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6"/>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6"/>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96"/>
          <p:cNvGrpSpPr/>
          <p:nvPr/>
        </p:nvGrpSpPr>
        <p:grpSpPr>
          <a:xfrm>
            <a:off x="5229788" y="1512217"/>
            <a:ext cx="370132" cy="370132"/>
            <a:chOff x="5229788" y="1512217"/>
            <a:chExt cx="370132" cy="370132"/>
          </a:xfrm>
        </p:grpSpPr>
        <p:sp>
          <p:nvSpPr>
            <p:cNvPr id="17549" name="Google Shape;17549;p96"/>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6"/>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6"/>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6"/>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6"/>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6"/>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6"/>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6"/>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6"/>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6"/>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6"/>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6"/>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6"/>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6"/>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6"/>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6"/>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6"/>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6" name="Google Shape;17566;p96"/>
          <p:cNvGrpSpPr/>
          <p:nvPr/>
        </p:nvGrpSpPr>
        <p:grpSpPr>
          <a:xfrm>
            <a:off x="6041869" y="3365392"/>
            <a:ext cx="373882" cy="370053"/>
            <a:chOff x="6041869" y="3365392"/>
            <a:chExt cx="373882" cy="370053"/>
          </a:xfrm>
        </p:grpSpPr>
        <p:sp>
          <p:nvSpPr>
            <p:cNvPr id="17567" name="Google Shape;17567;p96"/>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6"/>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6"/>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6"/>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6"/>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6"/>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6"/>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6"/>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6"/>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6"/>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7" name="Google Shape;17577;p96"/>
          <p:cNvGrpSpPr/>
          <p:nvPr/>
        </p:nvGrpSpPr>
        <p:grpSpPr>
          <a:xfrm>
            <a:off x="4684309" y="2087493"/>
            <a:ext cx="374748" cy="279140"/>
            <a:chOff x="4684309" y="2087493"/>
            <a:chExt cx="374748" cy="279140"/>
          </a:xfrm>
        </p:grpSpPr>
        <p:sp>
          <p:nvSpPr>
            <p:cNvPr id="17578" name="Google Shape;17578;p96"/>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6"/>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6"/>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6"/>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6"/>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6"/>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6"/>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6"/>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6"/>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6"/>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6"/>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6"/>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0" name="Google Shape;17590;p96"/>
          <p:cNvGrpSpPr/>
          <p:nvPr/>
        </p:nvGrpSpPr>
        <p:grpSpPr>
          <a:xfrm>
            <a:off x="7521110" y="2906131"/>
            <a:ext cx="175400" cy="370053"/>
            <a:chOff x="7521110" y="2906131"/>
            <a:chExt cx="175400" cy="370053"/>
          </a:xfrm>
        </p:grpSpPr>
        <p:sp>
          <p:nvSpPr>
            <p:cNvPr id="17591" name="Google Shape;17591;p96"/>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6"/>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6"/>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6"/>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6"/>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6"/>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6"/>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6"/>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6"/>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0" name="Google Shape;17600;p96"/>
          <p:cNvGrpSpPr/>
          <p:nvPr/>
        </p:nvGrpSpPr>
        <p:grpSpPr>
          <a:xfrm>
            <a:off x="3586925" y="1523286"/>
            <a:ext cx="371023" cy="347915"/>
            <a:chOff x="3586925" y="1523286"/>
            <a:chExt cx="371023" cy="347915"/>
          </a:xfrm>
        </p:grpSpPr>
        <p:sp>
          <p:nvSpPr>
            <p:cNvPr id="17601" name="Google Shape;17601;p96"/>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6"/>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6"/>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6"/>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6"/>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6"/>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6"/>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6"/>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6"/>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6"/>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6"/>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6"/>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6"/>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6"/>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6"/>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6"/>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6"/>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6"/>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6"/>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0" name="Google Shape;17620;p96"/>
          <p:cNvGrpSpPr/>
          <p:nvPr/>
        </p:nvGrpSpPr>
        <p:grpSpPr>
          <a:xfrm>
            <a:off x="6876009" y="2475461"/>
            <a:ext cx="370158" cy="285120"/>
            <a:chOff x="6876009" y="2475461"/>
            <a:chExt cx="370158" cy="285120"/>
          </a:xfrm>
        </p:grpSpPr>
        <p:sp>
          <p:nvSpPr>
            <p:cNvPr id="17621" name="Google Shape;17621;p96"/>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6"/>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6"/>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6"/>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6"/>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6"/>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6"/>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6"/>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6"/>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0" name="Google Shape;17630;p96"/>
          <p:cNvGrpSpPr/>
          <p:nvPr/>
        </p:nvGrpSpPr>
        <p:grpSpPr>
          <a:xfrm>
            <a:off x="6328222" y="2445847"/>
            <a:ext cx="370158" cy="344269"/>
            <a:chOff x="6328222" y="2445847"/>
            <a:chExt cx="370158" cy="344269"/>
          </a:xfrm>
        </p:grpSpPr>
        <p:sp>
          <p:nvSpPr>
            <p:cNvPr id="17631" name="Google Shape;17631;p96"/>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6"/>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6"/>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6"/>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6"/>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6"/>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6"/>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6"/>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9" name="Google Shape;17639;p96"/>
          <p:cNvGrpSpPr/>
          <p:nvPr/>
        </p:nvGrpSpPr>
        <p:grpSpPr>
          <a:xfrm>
            <a:off x="5249540" y="2432942"/>
            <a:ext cx="351639" cy="370184"/>
            <a:chOff x="5249540" y="2432942"/>
            <a:chExt cx="351639" cy="370184"/>
          </a:xfrm>
        </p:grpSpPr>
        <p:sp>
          <p:nvSpPr>
            <p:cNvPr id="17640" name="Google Shape;17640;p96"/>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6"/>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6"/>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6"/>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6"/>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6"/>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6"/>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7" name="Google Shape;17647;p96"/>
          <p:cNvGrpSpPr/>
          <p:nvPr/>
        </p:nvGrpSpPr>
        <p:grpSpPr>
          <a:xfrm>
            <a:off x="4137047" y="2482176"/>
            <a:ext cx="371102" cy="271585"/>
            <a:chOff x="4137047" y="2482176"/>
            <a:chExt cx="371102" cy="271585"/>
          </a:xfrm>
        </p:grpSpPr>
        <p:sp>
          <p:nvSpPr>
            <p:cNvPr id="17648" name="Google Shape;17648;p96"/>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6"/>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6"/>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6"/>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6"/>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6"/>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6"/>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6"/>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6"/>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6"/>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6"/>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9" name="Google Shape;17659;p96"/>
          <p:cNvGrpSpPr/>
          <p:nvPr/>
        </p:nvGrpSpPr>
        <p:grpSpPr>
          <a:xfrm>
            <a:off x="4686434" y="2432916"/>
            <a:ext cx="367377" cy="370079"/>
            <a:chOff x="4686434" y="2432916"/>
            <a:chExt cx="367377" cy="370079"/>
          </a:xfrm>
        </p:grpSpPr>
        <p:sp>
          <p:nvSpPr>
            <p:cNvPr id="17660" name="Google Shape;17660;p96"/>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6"/>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6"/>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6"/>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6"/>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6"/>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6"/>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6"/>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6"/>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6"/>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6"/>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96"/>
          <p:cNvGrpSpPr/>
          <p:nvPr/>
        </p:nvGrpSpPr>
        <p:grpSpPr>
          <a:xfrm>
            <a:off x="6328222" y="2056306"/>
            <a:ext cx="372099" cy="293986"/>
            <a:chOff x="6328222" y="2056306"/>
            <a:chExt cx="372099" cy="293986"/>
          </a:xfrm>
        </p:grpSpPr>
        <p:sp>
          <p:nvSpPr>
            <p:cNvPr id="17672" name="Google Shape;17672;p96"/>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6"/>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6"/>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6"/>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6"/>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6"/>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6"/>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6"/>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6"/>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1" name="Google Shape;17681;p96"/>
          <p:cNvGrpSpPr/>
          <p:nvPr/>
        </p:nvGrpSpPr>
        <p:grpSpPr>
          <a:xfrm>
            <a:off x="5789327" y="2432968"/>
            <a:ext cx="352531" cy="370132"/>
            <a:chOff x="5789327" y="2432968"/>
            <a:chExt cx="352531" cy="370132"/>
          </a:xfrm>
        </p:grpSpPr>
        <p:sp>
          <p:nvSpPr>
            <p:cNvPr id="17682" name="Google Shape;17682;p96"/>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6"/>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6"/>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6"/>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6"/>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6"/>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6"/>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6"/>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6"/>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6"/>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96"/>
          <p:cNvGrpSpPr/>
          <p:nvPr/>
        </p:nvGrpSpPr>
        <p:grpSpPr>
          <a:xfrm>
            <a:off x="874612" y="1980134"/>
            <a:ext cx="322314" cy="370158"/>
            <a:chOff x="874612" y="1980134"/>
            <a:chExt cx="322314" cy="370158"/>
          </a:xfrm>
        </p:grpSpPr>
        <p:sp>
          <p:nvSpPr>
            <p:cNvPr id="17693" name="Google Shape;17693;p96"/>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6"/>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6"/>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6"/>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6"/>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6"/>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6"/>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6"/>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6"/>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6"/>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6"/>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6"/>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6"/>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6"/>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6"/>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6"/>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6"/>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0" name="Google Shape;17710;p96"/>
          <p:cNvGrpSpPr/>
          <p:nvPr/>
        </p:nvGrpSpPr>
        <p:grpSpPr>
          <a:xfrm>
            <a:off x="3039662" y="2514780"/>
            <a:ext cx="374223" cy="329764"/>
            <a:chOff x="3039662" y="2514780"/>
            <a:chExt cx="374223" cy="329764"/>
          </a:xfrm>
        </p:grpSpPr>
        <p:sp>
          <p:nvSpPr>
            <p:cNvPr id="17711" name="Google Shape;17711;p96"/>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6"/>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6"/>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6"/>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6"/>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6"/>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6"/>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6"/>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6"/>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6"/>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6"/>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6"/>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6"/>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6"/>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6"/>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6"/>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6"/>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6"/>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9" name="Google Shape;17729;p96"/>
          <p:cNvGrpSpPr/>
          <p:nvPr/>
        </p:nvGrpSpPr>
        <p:grpSpPr>
          <a:xfrm>
            <a:off x="1946369" y="2563122"/>
            <a:ext cx="374066" cy="233395"/>
            <a:chOff x="1946369" y="2563122"/>
            <a:chExt cx="374066" cy="233395"/>
          </a:xfrm>
        </p:grpSpPr>
        <p:sp>
          <p:nvSpPr>
            <p:cNvPr id="17730" name="Google Shape;17730;p96"/>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6"/>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6"/>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6"/>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6"/>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6"/>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6"/>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6"/>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8" name="Google Shape;17738;p96"/>
          <p:cNvGrpSpPr/>
          <p:nvPr/>
        </p:nvGrpSpPr>
        <p:grpSpPr>
          <a:xfrm>
            <a:off x="4135263" y="2906184"/>
            <a:ext cx="374040" cy="370184"/>
            <a:chOff x="4135263" y="2906184"/>
            <a:chExt cx="374040" cy="370184"/>
          </a:xfrm>
        </p:grpSpPr>
        <p:sp>
          <p:nvSpPr>
            <p:cNvPr id="17739" name="Google Shape;17739;p96"/>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6"/>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6"/>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2" name="Google Shape;17742;p96"/>
          <p:cNvGrpSpPr/>
          <p:nvPr/>
        </p:nvGrpSpPr>
        <p:grpSpPr>
          <a:xfrm>
            <a:off x="4683601" y="2906184"/>
            <a:ext cx="372676" cy="370184"/>
            <a:chOff x="4683601" y="2906184"/>
            <a:chExt cx="372676" cy="370184"/>
          </a:xfrm>
        </p:grpSpPr>
        <p:sp>
          <p:nvSpPr>
            <p:cNvPr id="17743" name="Google Shape;17743;p96"/>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6"/>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6"/>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6"/>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6"/>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6"/>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9" name="Google Shape;17749;p96"/>
          <p:cNvGrpSpPr/>
          <p:nvPr/>
        </p:nvGrpSpPr>
        <p:grpSpPr>
          <a:xfrm>
            <a:off x="870808" y="2906053"/>
            <a:ext cx="329134" cy="370132"/>
            <a:chOff x="870808" y="2906053"/>
            <a:chExt cx="329134" cy="370132"/>
          </a:xfrm>
        </p:grpSpPr>
        <p:sp>
          <p:nvSpPr>
            <p:cNvPr id="17750" name="Google Shape;17750;p96"/>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6"/>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6"/>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6"/>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6"/>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6"/>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6"/>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6"/>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6"/>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6"/>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6"/>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6"/>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6"/>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6"/>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6"/>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6"/>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6"/>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6"/>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6"/>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9" name="Google Shape;17769;p96"/>
          <p:cNvGrpSpPr/>
          <p:nvPr/>
        </p:nvGrpSpPr>
        <p:grpSpPr>
          <a:xfrm>
            <a:off x="1943878" y="2909069"/>
            <a:ext cx="374774" cy="364282"/>
            <a:chOff x="1943878" y="2909069"/>
            <a:chExt cx="374774" cy="364282"/>
          </a:xfrm>
        </p:grpSpPr>
        <p:sp>
          <p:nvSpPr>
            <p:cNvPr id="17770" name="Google Shape;17770;p96"/>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6"/>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6"/>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6"/>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6"/>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6"/>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6"/>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6"/>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6"/>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6"/>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6"/>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6"/>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6"/>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6"/>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6"/>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6"/>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6"/>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6"/>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6"/>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6"/>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6"/>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1" name="Google Shape;17791;p96"/>
          <p:cNvGrpSpPr/>
          <p:nvPr/>
        </p:nvGrpSpPr>
        <p:grpSpPr>
          <a:xfrm>
            <a:off x="1128072" y="3365261"/>
            <a:ext cx="328872" cy="370158"/>
            <a:chOff x="1128072" y="3365261"/>
            <a:chExt cx="328872" cy="370158"/>
          </a:xfrm>
        </p:grpSpPr>
        <p:sp>
          <p:nvSpPr>
            <p:cNvPr id="17792" name="Google Shape;17792;p96"/>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6"/>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6"/>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6"/>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6"/>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6"/>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6"/>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6"/>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6"/>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6"/>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6"/>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6"/>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6"/>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6"/>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6"/>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6"/>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6"/>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6"/>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6"/>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6"/>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6"/>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6"/>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6"/>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6"/>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6"/>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6"/>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6"/>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6"/>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6"/>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6"/>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6"/>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6"/>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6"/>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6"/>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6"/>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6"/>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6"/>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6"/>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6"/>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6"/>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6"/>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6"/>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6"/>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6"/>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6" name="Google Shape;17836;p96"/>
          <p:cNvGrpSpPr/>
          <p:nvPr/>
        </p:nvGrpSpPr>
        <p:grpSpPr>
          <a:xfrm>
            <a:off x="5776868" y="1515181"/>
            <a:ext cx="370866" cy="364151"/>
            <a:chOff x="5776868" y="1515181"/>
            <a:chExt cx="370866" cy="364151"/>
          </a:xfrm>
        </p:grpSpPr>
        <p:sp>
          <p:nvSpPr>
            <p:cNvPr id="17837" name="Google Shape;17837;p96"/>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6"/>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6"/>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6"/>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6"/>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6"/>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6"/>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6"/>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6"/>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6"/>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6"/>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6"/>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6"/>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6"/>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6"/>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6"/>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6"/>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4" name="Google Shape;17854;p96"/>
          <p:cNvGrpSpPr/>
          <p:nvPr/>
        </p:nvGrpSpPr>
        <p:grpSpPr>
          <a:xfrm>
            <a:off x="3577849" y="2432942"/>
            <a:ext cx="393660" cy="370079"/>
            <a:chOff x="3577849" y="2432942"/>
            <a:chExt cx="393660" cy="370079"/>
          </a:xfrm>
        </p:grpSpPr>
        <p:sp>
          <p:nvSpPr>
            <p:cNvPr id="17855" name="Google Shape;17855;p96"/>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6"/>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96"/>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6"/>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6"/>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6"/>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6"/>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6"/>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6"/>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6"/>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5" name="Google Shape;17865;p96"/>
          <p:cNvGrpSpPr/>
          <p:nvPr/>
        </p:nvGrpSpPr>
        <p:grpSpPr>
          <a:xfrm>
            <a:off x="2493999" y="2927037"/>
            <a:ext cx="370132" cy="328164"/>
            <a:chOff x="2493999" y="2927037"/>
            <a:chExt cx="370132" cy="328164"/>
          </a:xfrm>
        </p:grpSpPr>
        <p:sp>
          <p:nvSpPr>
            <p:cNvPr id="17866" name="Google Shape;17866;p96"/>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6"/>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6"/>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6"/>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6"/>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6"/>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6"/>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6"/>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6"/>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6"/>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6"/>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6"/>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8" name="Google Shape;17878;p96"/>
          <p:cNvGrpSpPr/>
          <p:nvPr/>
        </p:nvGrpSpPr>
        <p:grpSpPr>
          <a:xfrm>
            <a:off x="3589417" y="2950696"/>
            <a:ext cx="370315" cy="281028"/>
            <a:chOff x="3589417" y="2950696"/>
            <a:chExt cx="370315" cy="281028"/>
          </a:xfrm>
        </p:grpSpPr>
        <p:sp>
          <p:nvSpPr>
            <p:cNvPr id="17879" name="Google Shape;17879;p96"/>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6"/>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6"/>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6"/>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6"/>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6"/>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6"/>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6"/>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6"/>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6"/>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6"/>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6"/>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6"/>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6"/>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6"/>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6"/>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6"/>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6"/>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6"/>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6"/>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9" name="Google Shape;17899;p96"/>
          <p:cNvGrpSpPr/>
          <p:nvPr/>
        </p:nvGrpSpPr>
        <p:grpSpPr>
          <a:xfrm>
            <a:off x="3032711" y="2911718"/>
            <a:ext cx="396125" cy="359062"/>
            <a:chOff x="3032711" y="2911718"/>
            <a:chExt cx="396125" cy="359062"/>
          </a:xfrm>
        </p:grpSpPr>
        <p:sp>
          <p:nvSpPr>
            <p:cNvPr id="17900" name="Google Shape;17900;p96"/>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6"/>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6"/>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6"/>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6"/>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6"/>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6"/>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6"/>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6"/>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6"/>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6"/>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6"/>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96"/>
          <p:cNvGrpSpPr/>
          <p:nvPr/>
        </p:nvGrpSpPr>
        <p:grpSpPr>
          <a:xfrm>
            <a:off x="7417764" y="1513397"/>
            <a:ext cx="373174" cy="367692"/>
            <a:chOff x="7417764" y="1513397"/>
            <a:chExt cx="373174" cy="367692"/>
          </a:xfrm>
        </p:grpSpPr>
        <p:sp>
          <p:nvSpPr>
            <p:cNvPr id="17913" name="Google Shape;17913;p96"/>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6"/>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6"/>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6"/>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6"/>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6"/>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6"/>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6"/>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6"/>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6"/>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6"/>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6"/>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6"/>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6"/>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6"/>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6"/>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6"/>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6"/>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6"/>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2" name="Google Shape;17932;p96"/>
          <p:cNvGrpSpPr/>
          <p:nvPr/>
        </p:nvGrpSpPr>
        <p:grpSpPr>
          <a:xfrm>
            <a:off x="6871944" y="1514368"/>
            <a:ext cx="370132" cy="365672"/>
            <a:chOff x="6871944" y="1514368"/>
            <a:chExt cx="370132" cy="365672"/>
          </a:xfrm>
        </p:grpSpPr>
        <p:sp>
          <p:nvSpPr>
            <p:cNvPr id="17933" name="Google Shape;17933;p96"/>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6"/>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6"/>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6"/>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6"/>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6"/>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6"/>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6"/>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6"/>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6"/>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6"/>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6"/>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6"/>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6"/>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6"/>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6"/>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6"/>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6"/>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1" name="Google Shape;17951;p96"/>
          <p:cNvGrpSpPr/>
          <p:nvPr/>
        </p:nvGrpSpPr>
        <p:grpSpPr>
          <a:xfrm>
            <a:off x="6561931" y="3365261"/>
            <a:ext cx="400375" cy="370184"/>
            <a:chOff x="6561931" y="3365261"/>
            <a:chExt cx="400375" cy="370184"/>
          </a:xfrm>
        </p:grpSpPr>
        <p:sp>
          <p:nvSpPr>
            <p:cNvPr id="17952" name="Google Shape;17952;p96"/>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6"/>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6"/>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6"/>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6"/>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6"/>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6"/>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6"/>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6"/>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6"/>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6"/>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6"/>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4" name="Google Shape;17964;p96"/>
          <p:cNvGrpSpPr/>
          <p:nvPr/>
        </p:nvGrpSpPr>
        <p:grpSpPr>
          <a:xfrm>
            <a:off x="1942120" y="1985852"/>
            <a:ext cx="378315" cy="358695"/>
            <a:chOff x="1942120" y="1985852"/>
            <a:chExt cx="378315" cy="358695"/>
          </a:xfrm>
        </p:grpSpPr>
        <p:sp>
          <p:nvSpPr>
            <p:cNvPr id="17965" name="Google Shape;17965;p96"/>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6"/>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6"/>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6"/>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6"/>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6"/>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6"/>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6"/>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6"/>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6"/>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6"/>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6"/>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6"/>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6"/>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6"/>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6"/>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6"/>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6"/>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6"/>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6"/>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5" name="Google Shape;17985;p96"/>
          <p:cNvGrpSpPr/>
          <p:nvPr/>
        </p:nvGrpSpPr>
        <p:grpSpPr>
          <a:xfrm>
            <a:off x="1401415" y="2429218"/>
            <a:ext cx="364282" cy="374197"/>
            <a:chOff x="1401415" y="2429218"/>
            <a:chExt cx="364282" cy="374197"/>
          </a:xfrm>
        </p:grpSpPr>
        <p:sp>
          <p:nvSpPr>
            <p:cNvPr id="17986" name="Google Shape;17986;p96"/>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6"/>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6"/>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6"/>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6"/>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6"/>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6"/>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6"/>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6"/>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6"/>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6"/>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6"/>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6"/>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6"/>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6"/>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1" name="Google Shape;18001;p96"/>
          <p:cNvGrpSpPr/>
          <p:nvPr/>
        </p:nvGrpSpPr>
        <p:grpSpPr>
          <a:xfrm>
            <a:off x="7110427" y="3365261"/>
            <a:ext cx="400401" cy="370184"/>
            <a:chOff x="7110427" y="3365261"/>
            <a:chExt cx="400401" cy="370184"/>
          </a:xfrm>
        </p:grpSpPr>
        <p:sp>
          <p:nvSpPr>
            <p:cNvPr id="18002" name="Google Shape;18002;p96"/>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6"/>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6"/>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6"/>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6"/>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6"/>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6"/>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9" name="Google Shape;18009;p96"/>
          <p:cNvGrpSpPr/>
          <p:nvPr/>
        </p:nvGrpSpPr>
        <p:grpSpPr>
          <a:xfrm>
            <a:off x="7658949" y="3363137"/>
            <a:ext cx="400375" cy="370132"/>
            <a:chOff x="7658949" y="3363137"/>
            <a:chExt cx="400375" cy="370132"/>
          </a:xfrm>
        </p:grpSpPr>
        <p:sp>
          <p:nvSpPr>
            <p:cNvPr id="18010" name="Google Shape;18010;p96"/>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6"/>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6"/>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6"/>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6"/>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5" name="Google Shape;18015;p96"/>
          <p:cNvGrpSpPr/>
          <p:nvPr/>
        </p:nvGrpSpPr>
        <p:grpSpPr>
          <a:xfrm>
            <a:off x="3304481" y="3379389"/>
            <a:ext cx="356623" cy="370105"/>
            <a:chOff x="3307156" y="3365314"/>
            <a:chExt cx="356623" cy="370105"/>
          </a:xfrm>
        </p:grpSpPr>
        <p:sp>
          <p:nvSpPr>
            <p:cNvPr id="18016" name="Google Shape;18016;p96"/>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6"/>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6"/>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6"/>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6"/>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6"/>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6"/>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6"/>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6"/>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6"/>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6"/>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6"/>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6"/>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6"/>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6"/>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96"/>
          <p:cNvGrpSpPr/>
          <p:nvPr/>
        </p:nvGrpSpPr>
        <p:grpSpPr>
          <a:xfrm>
            <a:off x="7422407" y="1980107"/>
            <a:ext cx="372807" cy="370079"/>
            <a:chOff x="7422407" y="1980107"/>
            <a:chExt cx="372807" cy="370079"/>
          </a:xfrm>
        </p:grpSpPr>
        <p:sp>
          <p:nvSpPr>
            <p:cNvPr id="18032" name="Google Shape;18032;p96"/>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6"/>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6"/>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6"/>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6"/>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6"/>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6"/>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6"/>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6"/>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6"/>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6"/>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6"/>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6"/>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5" name="Google Shape;18045;p96"/>
          <p:cNvGrpSpPr/>
          <p:nvPr/>
        </p:nvGrpSpPr>
        <p:grpSpPr>
          <a:xfrm>
            <a:off x="6916141" y="2906184"/>
            <a:ext cx="289737" cy="370394"/>
            <a:chOff x="6916141" y="2906184"/>
            <a:chExt cx="289737" cy="370394"/>
          </a:xfrm>
        </p:grpSpPr>
        <p:sp>
          <p:nvSpPr>
            <p:cNvPr id="18046" name="Google Shape;18046;p96"/>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6"/>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6"/>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6"/>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6"/>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6"/>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6"/>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6"/>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6"/>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6"/>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6"/>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6"/>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6"/>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6"/>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6"/>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6"/>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6"/>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6"/>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6"/>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6"/>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6"/>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7" name="Google Shape;18067;p96"/>
          <p:cNvGrpSpPr/>
          <p:nvPr/>
        </p:nvGrpSpPr>
        <p:grpSpPr>
          <a:xfrm>
            <a:off x="7970194" y="2013577"/>
            <a:ext cx="372676" cy="331731"/>
            <a:chOff x="7970194" y="2013577"/>
            <a:chExt cx="372676" cy="331731"/>
          </a:xfrm>
        </p:grpSpPr>
        <p:sp>
          <p:nvSpPr>
            <p:cNvPr id="18068" name="Google Shape;18068;p96"/>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6"/>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6"/>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6"/>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6"/>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6"/>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6"/>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6"/>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6"/>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6"/>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8" name="Google Shape;18078;p96"/>
          <p:cNvGrpSpPr/>
          <p:nvPr/>
        </p:nvGrpSpPr>
        <p:grpSpPr>
          <a:xfrm>
            <a:off x="1416733" y="1512190"/>
            <a:ext cx="332964" cy="370158"/>
            <a:chOff x="1416733" y="1512190"/>
            <a:chExt cx="332964" cy="370158"/>
          </a:xfrm>
        </p:grpSpPr>
        <p:sp>
          <p:nvSpPr>
            <p:cNvPr id="18079" name="Google Shape;18079;p96"/>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6"/>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6"/>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6"/>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6"/>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6"/>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6"/>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6"/>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6"/>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6"/>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6"/>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6"/>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6"/>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6"/>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6"/>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6"/>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6"/>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6"/>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6"/>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8" name="Google Shape;18098;p96"/>
          <p:cNvGrpSpPr/>
          <p:nvPr/>
        </p:nvGrpSpPr>
        <p:grpSpPr>
          <a:xfrm>
            <a:off x="5246366" y="2906105"/>
            <a:ext cx="342852" cy="370079"/>
            <a:chOff x="5246366" y="2906105"/>
            <a:chExt cx="342852" cy="370079"/>
          </a:xfrm>
        </p:grpSpPr>
        <p:sp>
          <p:nvSpPr>
            <p:cNvPr id="18099" name="Google Shape;18099;p96"/>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6"/>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6"/>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6"/>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6"/>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6"/>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5" name="Google Shape;18105;p96"/>
          <p:cNvGrpSpPr/>
          <p:nvPr/>
        </p:nvGrpSpPr>
        <p:grpSpPr>
          <a:xfrm>
            <a:off x="849667" y="2434883"/>
            <a:ext cx="371259" cy="366249"/>
            <a:chOff x="849667" y="2434883"/>
            <a:chExt cx="371259" cy="366249"/>
          </a:xfrm>
        </p:grpSpPr>
        <p:sp>
          <p:nvSpPr>
            <p:cNvPr id="18106" name="Google Shape;18106;p96"/>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6"/>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6"/>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6"/>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6"/>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6"/>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6"/>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6"/>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6"/>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6"/>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6"/>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6"/>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6"/>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9" name="Google Shape;18119;p96"/>
          <p:cNvGrpSpPr/>
          <p:nvPr/>
        </p:nvGrpSpPr>
        <p:grpSpPr>
          <a:xfrm>
            <a:off x="4417026" y="3365366"/>
            <a:ext cx="332728" cy="370053"/>
            <a:chOff x="4417026" y="3365366"/>
            <a:chExt cx="332728" cy="370053"/>
          </a:xfrm>
        </p:grpSpPr>
        <p:sp>
          <p:nvSpPr>
            <p:cNvPr id="18120" name="Google Shape;18120;p96"/>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6"/>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6"/>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6"/>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6"/>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6"/>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6"/>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6"/>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6"/>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6"/>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6"/>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6"/>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6"/>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6"/>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6"/>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6"/>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6"/>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6"/>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8" name="Google Shape;18138;p96"/>
          <p:cNvGrpSpPr/>
          <p:nvPr/>
        </p:nvGrpSpPr>
        <p:grpSpPr>
          <a:xfrm>
            <a:off x="2497068" y="1980186"/>
            <a:ext cx="363994" cy="370105"/>
            <a:chOff x="2497068" y="1980186"/>
            <a:chExt cx="363994" cy="370105"/>
          </a:xfrm>
        </p:grpSpPr>
        <p:sp>
          <p:nvSpPr>
            <p:cNvPr id="18139" name="Google Shape;18139;p96"/>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6"/>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6"/>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6"/>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6"/>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6"/>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6"/>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6"/>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6"/>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6"/>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6"/>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6"/>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6"/>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6"/>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6"/>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6"/>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6"/>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6"/>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6"/>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6"/>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6"/>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0" name="Google Shape;18160;p96"/>
          <p:cNvGrpSpPr/>
          <p:nvPr/>
        </p:nvGrpSpPr>
        <p:grpSpPr>
          <a:xfrm>
            <a:off x="5820278" y="2906158"/>
            <a:ext cx="294904" cy="370027"/>
            <a:chOff x="5820278" y="2906158"/>
            <a:chExt cx="294904" cy="370027"/>
          </a:xfrm>
        </p:grpSpPr>
        <p:sp>
          <p:nvSpPr>
            <p:cNvPr id="18161" name="Google Shape;18161;p96"/>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6"/>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6"/>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6"/>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6"/>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6"/>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6"/>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8" name="Google Shape;18168;p96"/>
          <p:cNvGrpSpPr/>
          <p:nvPr/>
        </p:nvGrpSpPr>
        <p:grpSpPr>
          <a:xfrm>
            <a:off x="4946819" y="3383229"/>
            <a:ext cx="370132" cy="334223"/>
            <a:chOff x="4946819" y="3383229"/>
            <a:chExt cx="370132" cy="334223"/>
          </a:xfrm>
        </p:grpSpPr>
        <p:sp>
          <p:nvSpPr>
            <p:cNvPr id="18169" name="Google Shape;18169;p96"/>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6"/>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6"/>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6"/>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6"/>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6"/>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6"/>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6"/>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6"/>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8" name="Google Shape;18178;p96"/>
          <p:cNvGrpSpPr/>
          <p:nvPr/>
        </p:nvGrpSpPr>
        <p:grpSpPr>
          <a:xfrm>
            <a:off x="3038403" y="1539234"/>
            <a:ext cx="375482" cy="316072"/>
            <a:chOff x="3038403" y="1539234"/>
            <a:chExt cx="375482" cy="316072"/>
          </a:xfrm>
        </p:grpSpPr>
        <p:sp>
          <p:nvSpPr>
            <p:cNvPr id="18179" name="Google Shape;18179;p9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0" name="Google Shape;18180;p96"/>
            <p:cNvGrpSpPr/>
            <p:nvPr/>
          </p:nvGrpSpPr>
          <p:grpSpPr>
            <a:xfrm>
              <a:off x="3038403" y="1539234"/>
              <a:ext cx="375482" cy="316072"/>
              <a:chOff x="3038403" y="1539234"/>
              <a:chExt cx="375482" cy="316072"/>
            </a:xfrm>
          </p:grpSpPr>
          <p:sp>
            <p:nvSpPr>
              <p:cNvPr id="18181" name="Google Shape;18181;p96"/>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6"/>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6"/>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6"/>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6"/>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6"/>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6"/>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6"/>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6"/>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90" name="Google Shape;18190;p96"/>
          <p:cNvGrpSpPr/>
          <p:nvPr/>
        </p:nvGrpSpPr>
        <p:grpSpPr>
          <a:xfrm>
            <a:off x="6332865" y="2906131"/>
            <a:ext cx="360846" cy="370184"/>
            <a:chOff x="6332865" y="2906131"/>
            <a:chExt cx="360846" cy="370184"/>
          </a:xfrm>
        </p:grpSpPr>
        <p:sp>
          <p:nvSpPr>
            <p:cNvPr id="18191" name="Google Shape;18191;p96"/>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6"/>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6"/>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6"/>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6"/>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6"/>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6"/>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6"/>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6"/>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6"/>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6"/>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2" name="Google Shape;18202;p96"/>
          <p:cNvGrpSpPr/>
          <p:nvPr/>
        </p:nvGrpSpPr>
        <p:grpSpPr>
          <a:xfrm>
            <a:off x="4135079" y="1518066"/>
            <a:ext cx="370132" cy="358223"/>
            <a:chOff x="4135079" y="1518066"/>
            <a:chExt cx="370132" cy="358223"/>
          </a:xfrm>
        </p:grpSpPr>
        <p:sp>
          <p:nvSpPr>
            <p:cNvPr id="18203" name="Google Shape;18203;p96"/>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6"/>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6"/>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6"/>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6"/>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6"/>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6"/>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6"/>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6"/>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6"/>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6"/>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6"/>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6"/>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6"/>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6"/>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6"/>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6"/>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6"/>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6"/>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2" name="Google Shape;18222;p96"/>
          <p:cNvGrpSpPr/>
          <p:nvPr/>
        </p:nvGrpSpPr>
        <p:grpSpPr>
          <a:xfrm>
            <a:off x="6878869" y="1980134"/>
            <a:ext cx="361240" cy="370158"/>
            <a:chOff x="6878869" y="1980134"/>
            <a:chExt cx="361240" cy="370158"/>
          </a:xfrm>
        </p:grpSpPr>
        <p:sp>
          <p:nvSpPr>
            <p:cNvPr id="18223" name="Google Shape;18223;p96"/>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6"/>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6"/>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6"/>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6"/>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6"/>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6"/>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6"/>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6"/>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6"/>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6"/>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6"/>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6"/>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6" name="Google Shape;18236;p96"/>
          <p:cNvGrpSpPr/>
          <p:nvPr/>
        </p:nvGrpSpPr>
        <p:grpSpPr>
          <a:xfrm>
            <a:off x="2493999" y="2550033"/>
            <a:ext cx="370132" cy="259467"/>
            <a:chOff x="2493999" y="2550033"/>
            <a:chExt cx="370132" cy="259467"/>
          </a:xfrm>
        </p:grpSpPr>
        <p:sp>
          <p:nvSpPr>
            <p:cNvPr id="18237" name="Google Shape;18237;p96"/>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6"/>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6"/>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6"/>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6"/>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6"/>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6"/>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6"/>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6"/>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6"/>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6"/>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6"/>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6"/>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6"/>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6"/>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6"/>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6"/>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6"/>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6"/>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6" name="Google Shape;18256;p96"/>
          <p:cNvGrpSpPr/>
          <p:nvPr/>
        </p:nvGrpSpPr>
        <p:grpSpPr>
          <a:xfrm>
            <a:off x="1699703" y="3365261"/>
            <a:ext cx="281054" cy="370158"/>
            <a:chOff x="1699703" y="3365261"/>
            <a:chExt cx="281054" cy="370158"/>
          </a:xfrm>
        </p:grpSpPr>
        <p:sp>
          <p:nvSpPr>
            <p:cNvPr id="18257" name="Google Shape;18257;p96"/>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6"/>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6"/>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6"/>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6"/>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6"/>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6"/>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6"/>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6"/>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6"/>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6"/>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6"/>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6"/>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0" name="Google Shape;18270;p96"/>
          <p:cNvGrpSpPr/>
          <p:nvPr/>
        </p:nvGrpSpPr>
        <p:grpSpPr>
          <a:xfrm>
            <a:off x="7966810" y="1519430"/>
            <a:ext cx="369974" cy="355626"/>
            <a:chOff x="7966810" y="1519430"/>
            <a:chExt cx="369974" cy="355626"/>
          </a:xfrm>
        </p:grpSpPr>
        <p:sp>
          <p:nvSpPr>
            <p:cNvPr id="18271" name="Google Shape;18271;p96"/>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6"/>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6"/>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6"/>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6"/>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6"/>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6"/>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6"/>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6"/>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6"/>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6"/>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6"/>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6"/>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6"/>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6"/>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6"/>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7" name="Google Shape;18287;p96"/>
          <p:cNvGrpSpPr/>
          <p:nvPr/>
        </p:nvGrpSpPr>
        <p:grpSpPr>
          <a:xfrm>
            <a:off x="2792628" y="3365340"/>
            <a:ext cx="290445" cy="370079"/>
            <a:chOff x="2792628" y="3365340"/>
            <a:chExt cx="290445" cy="370079"/>
          </a:xfrm>
        </p:grpSpPr>
        <p:sp>
          <p:nvSpPr>
            <p:cNvPr id="18288" name="Google Shape;18288;p96"/>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6"/>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6"/>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6"/>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6"/>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6"/>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6"/>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6"/>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6"/>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6"/>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6"/>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6"/>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6"/>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6"/>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96"/>
          <p:cNvGrpSpPr/>
          <p:nvPr/>
        </p:nvGrpSpPr>
        <p:grpSpPr>
          <a:xfrm>
            <a:off x="1389585" y="1988317"/>
            <a:ext cx="388125" cy="353790"/>
            <a:chOff x="1389585" y="1988317"/>
            <a:chExt cx="388125" cy="353790"/>
          </a:xfrm>
        </p:grpSpPr>
        <p:sp>
          <p:nvSpPr>
            <p:cNvPr id="18303" name="Google Shape;18303;p96"/>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6"/>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6"/>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96"/>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6"/>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6"/>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6"/>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6"/>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6"/>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6"/>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6"/>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6"/>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6"/>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6"/>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6"/>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6"/>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6"/>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6"/>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6"/>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6"/>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6"/>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6"/>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5" name="Google Shape;18325;p96"/>
          <p:cNvGrpSpPr/>
          <p:nvPr/>
        </p:nvGrpSpPr>
        <p:grpSpPr>
          <a:xfrm>
            <a:off x="2492924" y="1512190"/>
            <a:ext cx="370158" cy="370158"/>
            <a:chOff x="2492924" y="1512190"/>
            <a:chExt cx="370158" cy="370158"/>
          </a:xfrm>
        </p:grpSpPr>
        <p:sp>
          <p:nvSpPr>
            <p:cNvPr id="18326" name="Google Shape;18326;p96"/>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6"/>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6"/>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6"/>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6"/>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6"/>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6"/>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96"/>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6"/>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6"/>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6"/>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6"/>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6"/>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6"/>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6"/>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6"/>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6"/>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6"/>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6"/>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6"/>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6"/>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6"/>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8" name="Google Shape;18348;p96"/>
          <p:cNvGrpSpPr/>
          <p:nvPr/>
        </p:nvGrpSpPr>
        <p:grpSpPr>
          <a:xfrm>
            <a:off x="1933569" y="1512243"/>
            <a:ext cx="393975" cy="370105"/>
            <a:chOff x="1933569" y="1512243"/>
            <a:chExt cx="393975" cy="370105"/>
          </a:xfrm>
        </p:grpSpPr>
        <p:sp>
          <p:nvSpPr>
            <p:cNvPr id="18349" name="Google Shape;18349;p96"/>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6"/>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6"/>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6"/>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6"/>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96"/>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96"/>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6"/>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6"/>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6"/>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6"/>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96"/>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6"/>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6"/>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6"/>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6"/>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6"/>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6"/>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6"/>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6"/>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96"/>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6"/>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6"/>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6"/>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6"/>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6"/>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6"/>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6"/>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7" name="Google Shape;18377;p96"/>
          <p:cNvGrpSpPr/>
          <p:nvPr/>
        </p:nvGrpSpPr>
        <p:grpSpPr>
          <a:xfrm>
            <a:off x="2236106" y="3365392"/>
            <a:ext cx="306471" cy="370000"/>
            <a:chOff x="2236106" y="3365392"/>
            <a:chExt cx="306471" cy="370000"/>
          </a:xfrm>
        </p:grpSpPr>
        <p:sp>
          <p:nvSpPr>
            <p:cNvPr id="18378" name="Google Shape;18378;p96"/>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6"/>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96"/>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96"/>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96"/>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96"/>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6"/>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6"/>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6"/>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6"/>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96"/>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6"/>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6"/>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6"/>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2" name="Google Shape;18392;p96"/>
          <p:cNvGrpSpPr/>
          <p:nvPr/>
        </p:nvGrpSpPr>
        <p:grpSpPr>
          <a:xfrm>
            <a:off x="5492823" y="3385563"/>
            <a:ext cx="375325" cy="329606"/>
            <a:chOff x="5492823" y="3385563"/>
            <a:chExt cx="375325" cy="329606"/>
          </a:xfrm>
        </p:grpSpPr>
        <p:sp>
          <p:nvSpPr>
            <p:cNvPr id="18393" name="Google Shape;18393;p96"/>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96"/>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6"/>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6"/>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6"/>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6"/>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6"/>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6"/>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96"/>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96"/>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6"/>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96"/>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96"/>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6"/>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96"/>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96"/>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6"/>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6"/>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6"/>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6"/>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96"/>
          <p:cNvGrpSpPr/>
          <p:nvPr/>
        </p:nvGrpSpPr>
        <p:grpSpPr>
          <a:xfrm>
            <a:off x="3041787" y="2001118"/>
            <a:ext cx="370158" cy="328164"/>
            <a:chOff x="3041787" y="2001118"/>
            <a:chExt cx="370158" cy="328164"/>
          </a:xfrm>
        </p:grpSpPr>
        <p:sp>
          <p:nvSpPr>
            <p:cNvPr id="18414" name="Google Shape;18414;p96"/>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96"/>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96"/>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6"/>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6"/>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6"/>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6"/>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6"/>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6"/>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6"/>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6"/>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6"/>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6"/>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6"/>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96"/>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6"/>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96"/>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6"/>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96"/>
          <p:cNvGrpSpPr/>
          <p:nvPr/>
        </p:nvGrpSpPr>
        <p:grpSpPr>
          <a:xfrm>
            <a:off x="5779884" y="2039125"/>
            <a:ext cx="372309" cy="328216"/>
            <a:chOff x="5779884" y="2039125"/>
            <a:chExt cx="372309" cy="328216"/>
          </a:xfrm>
        </p:grpSpPr>
        <p:sp>
          <p:nvSpPr>
            <p:cNvPr id="18433" name="Google Shape;18433;p9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6"/>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6"/>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6"/>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6"/>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96"/>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6"/>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6"/>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6"/>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6"/>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279" name="Google Shape;1279;p48"/>
          <p:cNvSpPr txBox="1">
            <a:spLocks noGrp="1"/>
          </p:cNvSpPr>
          <p:nvPr>
            <p:ph type="title"/>
          </p:nvPr>
        </p:nvSpPr>
        <p:spPr>
          <a:xfrm>
            <a:off x="4815300" y="1598100"/>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800" dirty="0"/>
              <a:t>02 </a:t>
            </a:r>
            <a:r>
              <a:rPr lang="en-AU" sz="2800" dirty="0"/>
              <a:t>METHODOLOGY</a:t>
            </a:r>
            <a:endParaRPr sz="2800" dirty="0"/>
          </a:p>
          <a:p>
            <a:pPr marL="0" lvl="0" indent="0" algn="r" rtl="0">
              <a:spcBef>
                <a:spcPts val="0"/>
              </a:spcBef>
              <a:spcAft>
                <a:spcPts val="0"/>
              </a:spcAft>
              <a:buNone/>
            </a:pPr>
            <a:endParaRPr dirty="0"/>
          </a:p>
        </p:txBody>
      </p:sp>
      <p:sp>
        <p:nvSpPr>
          <p:cNvPr id="1280" name="Google Shape;1280;p48"/>
          <p:cNvSpPr txBox="1">
            <a:spLocks noGrp="1"/>
          </p:cNvSpPr>
          <p:nvPr>
            <p:ph type="subTitle" idx="1"/>
          </p:nvPr>
        </p:nvSpPr>
        <p:spPr>
          <a:xfrm>
            <a:off x="4815300" y="2793300"/>
            <a:ext cx="3871500" cy="90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Here you could describe</a:t>
            </a:r>
            <a:endParaRPr/>
          </a:p>
          <a:p>
            <a:pPr marL="0" lvl="0" indent="0" algn="r" rtl="0">
              <a:spcBef>
                <a:spcPts val="0"/>
              </a:spcBef>
              <a:spcAft>
                <a:spcPts val="0"/>
              </a:spcAft>
              <a:buClr>
                <a:schemeClr val="dk1"/>
              </a:buClr>
              <a:buSzPts val="1100"/>
              <a:buFont typeface="Arial"/>
              <a:buNone/>
            </a:pPr>
            <a:r>
              <a:rPr lang="en"/>
              <a:t>the topic of the section</a:t>
            </a:r>
            <a:endParaRPr/>
          </a:p>
          <a:p>
            <a:pPr marL="0" lvl="0" indent="0" algn="r" rtl="0">
              <a:spcBef>
                <a:spcPts val="0"/>
              </a:spcBef>
              <a:spcAft>
                <a:spcPts val="0"/>
              </a:spcAft>
              <a:buNone/>
            </a:pPr>
            <a:endParaRPr/>
          </a:p>
        </p:txBody>
      </p:sp>
      <p:grpSp>
        <p:nvGrpSpPr>
          <p:cNvPr id="1281" name="Google Shape;1281;p48"/>
          <p:cNvGrpSpPr/>
          <p:nvPr/>
        </p:nvGrpSpPr>
        <p:grpSpPr>
          <a:xfrm>
            <a:off x="675987" y="462075"/>
            <a:ext cx="4198517" cy="3959253"/>
            <a:chOff x="675987" y="462075"/>
            <a:chExt cx="4198517" cy="3959253"/>
          </a:xfrm>
        </p:grpSpPr>
        <p:sp>
          <p:nvSpPr>
            <p:cNvPr id="1282" name="Google Shape;1282;p48"/>
            <p:cNvSpPr/>
            <p:nvPr/>
          </p:nvSpPr>
          <p:spPr>
            <a:xfrm>
              <a:off x="1143446" y="585404"/>
              <a:ext cx="3605169" cy="1442901"/>
            </a:xfrm>
            <a:custGeom>
              <a:avLst/>
              <a:gdLst/>
              <a:ahLst/>
              <a:cxnLst/>
              <a:rect l="l" t="t" r="r" b="b"/>
              <a:pathLst>
                <a:path w="63171" h="25283" extrusionOk="0">
                  <a:moveTo>
                    <a:pt x="62236" y="1"/>
                  </a:moveTo>
                  <a:cubicBezTo>
                    <a:pt x="62003" y="1"/>
                    <a:pt x="61770" y="99"/>
                    <a:pt x="61602" y="290"/>
                  </a:cubicBezTo>
                  <a:lnTo>
                    <a:pt x="48367" y="15503"/>
                  </a:lnTo>
                  <a:lnTo>
                    <a:pt x="35461" y="7989"/>
                  </a:lnTo>
                  <a:cubicBezTo>
                    <a:pt x="35327" y="7909"/>
                    <a:pt x="35182" y="7872"/>
                    <a:pt x="35040" y="7872"/>
                  </a:cubicBezTo>
                  <a:cubicBezTo>
                    <a:pt x="34722" y="7872"/>
                    <a:pt x="34416" y="8057"/>
                    <a:pt x="34282" y="8368"/>
                  </a:cubicBezTo>
                  <a:lnTo>
                    <a:pt x="27782" y="22915"/>
                  </a:lnTo>
                  <a:lnTo>
                    <a:pt x="14947" y="8163"/>
                  </a:lnTo>
                  <a:cubicBezTo>
                    <a:pt x="14794" y="7978"/>
                    <a:pt x="14568" y="7876"/>
                    <a:pt x="14332" y="7876"/>
                  </a:cubicBezTo>
                  <a:cubicBezTo>
                    <a:pt x="14086" y="7876"/>
                    <a:pt x="13861" y="7968"/>
                    <a:pt x="13697" y="8153"/>
                  </a:cubicBezTo>
                  <a:lnTo>
                    <a:pt x="319" y="22915"/>
                  </a:lnTo>
                  <a:cubicBezTo>
                    <a:pt x="1" y="23253"/>
                    <a:pt x="31" y="23786"/>
                    <a:pt x="370" y="24094"/>
                  </a:cubicBezTo>
                  <a:cubicBezTo>
                    <a:pt x="534" y="24239"/>
                    <a:pt x="738" y="24311"/>
                    <a:pt x="939" y="24311"/>
                  </a:cubicBezTo>
                  <a:cubicBezTo>
                    <a:pt x="1164" y="24311"/>
                    <a:pt x="1386" y="24221"/>
                    <a:pt x="1549" y="24042"/>
                  </a:cubicBezTo>
                  <a:lnTo>
                    <a:pt x="14312" y="9967"/>
                  </a:lnTo>
                  <a:lnTo>
                    <a:pt x="27382" y="24996"/>
                  </a:lnTo>
                  <a:cubicBezTo>
                    <a:pt x="27536" y="25180"/>
                    <a:pt x="27772" y="25283"/>
                    <a:pt x="28008" y="25283"/>
                  </a:cubicBezTo>
                  <a:cubicBezTo>
                    <a:pt x="28049" y="25283"/>
                    <a:pt x="28090" y="25273"/>
                    <a:pt x="28131" y="25273"/>
                  </a:cubicBezTo>
                  <a:cubicBezTo>
                    <a:pt x="28418" y="25232"/>
                    <a:pt x="28654" y="25047"/>
                    <a:pt x="28777" y="24781"/>
                  </a:cubicBezTo>
                  <a:lnTo>
                    <a:pt x="35420" y="9895"/>
                  </a:lnTo>
                  <a:lnTo>
                    <a:pt x="48121" y="17297"/>
                  </a:lnTo>
                  <a:cubicBezTo>
                    <a:pt x="48254" y="17375"/>
                    <a:pt x="48400" y="17413"/>
                    <a:pt x="48545" y="17413"/>
                  </a:cubicBezTo>
                  <a:cubicBezTo>
                    <a:pt x="48780" y="17413"/>
                    <a:pt x="49012" y="17313"/>
                    <a:pt x="49177" y="17123"/>
                  </a:cubicBezTo>
                  <a:lnTo>
                    <a:pt x="62863" y="1387"/>
                  </a:lnTo>
                  <a:cubicBezTo>
                    <a:pt x="63170" y="1038"/>
                    <a:pt x="63129" y="505"/>
                    <a:pt x="62781" y="208"/>
                  </a:cubicBezTo>
                  <a:cubicBezTo>
                    <a:pt x="62623" y="68"/>
                    <a:pt x="62429" y="1"/>
                    <a:pt x="62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4527433" y="462075"/>
              <a:ext cx="336428" cy="331805"/>
            </a:xfrm>
            <a:custGeom>
              <a:avLst/>
              <a:gdLst/>
              <a:ahLst/>
              <a:cxnLst/>
              <a:rect l="l" t="t" r="r" b="b"/>
              <a:pathLst>
                <a:path w="5895" h="5814" extrusionOk="0">
                  <a:moveTo>
                    <a:pt x="5895" y="1"/>
                  </a:moveTo>
                  <a:lnTo>
                    <a:pt x="0" y="1210"/>
                  </a:lnTo>
                  <a:lnTo>
                    <a:pt x="4942" y="5813"/>
                  </a:lnTo>
                  <a:lnTo>
                    <a:pt x="58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1791137" y="963495"/>
              <a:ext cx="300188" cy="300188"/>
            </a:xfrm>
            <a:custGeom>
              <a:avLst/>
              <a:gdLst/>
              <a:ahLst/>
              <a:cxnLst/>
              <a:rect l="l" t="t" r="r" b="b"/>
              <a:pathLst>
                <a:path w="5260" h="5260" extrusionOk="0">
                  <a:moveTo>
                    <a:pt x="2625" y="0"/>
                  </a:moveTo>
                  <a:cubicBezTo>
                    <a:pt x="1179" y="0"/>
                    <a:pt x="0" y="1179"/>
                    <a:pt x="0" y="2625"/>
                  </a:cubicBezTo>
                  <a:cubicBezTo>
                    <a:pt x="0" y="4080"/>
                    <a:pt x="1179" y="5259"/>
                    <a:pt x="2625" y="5259"/>
                  </a:cubicBezTo>
                  <a:cubicBezTo>
                    <a:pt x="4080" y="5259"/>
                    <a:pt x="5259" y="4080"/>
                    <a:pt x="5259" y="2625"/>
                  </a:cubicBezTo>
                  <a:cubicBezTo>
                    <a:pt x="5259" y="1179"/>
                    <a:pt x="4080" y="0"/>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1858994" y="1041054"/>
              <a:ext cx="164419" cy="144444"/>
            </a:xfrm>
            <a:custGeom>
              <a:avLst/>
              <a:gdLst/>
              <a:ahLst/>
              <a:cxnLst/>
              <a:rect l="l" t="t" r="r" b="b"/>
              <a:pathLst>
                <a:path w="2881" h="2531" extrusionOk="0">
                  <a:moveTo>
                    <a:pt x="1446" y="1"/>
                  </a:moveTo>
                  <a:cubicBezTo>
                    <a:pt x="1285" y="1"/>
                    <a:pt x="1122" y="32"/>
                    <a:pt x="964" y="97"/>
                  </a:cubicBezTo>
                  <a:cubicBezTo>
                    <a:pt x="318" y="363"/>
                    <a:pt x="0" y="1102"/>
                    <a:pt x="267" y="1747"/>
                  </a:cubicBezTo>
                  <a:cubicBezTo>
                    <a:pt x="468" y="2235"/>
                    <a:pt x="939" y="2530"/>
                    <a:pt x="1440" y="2530"/>
                  </a:cubicBezTo>
                  <a:cubicBezTo>
                    <a:pt x="1602" y="2530"/>
                    <a:pt x="1767" y="2499"/>
                    <a:pt x="1928" y="2434"/>
                  </a:cubicBezTo>
                  <a:cubicBezTo>
                    <a:pt x="2573" y="2168"/>
                    <a:pt x="2881" y="1430"/>
                    <a:pt x="2614" y="784"/>
                  </a:cubicBezTo>
                  <a:cubicBezTo>
                    <a:pt x="2413" y="296"/>
                    <a:pt x="1942" y="1"/>
                    <a:pt x="1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989900" y="963495"/>
              <a:ext cx="300188" cy="300188"/>
            </a:xfrm>
            <a:custGeom>
              <a:avLst/>
              <a:gdLst/>
              <a:ahLst/>
              <a:cxnLst/>
              <a:rect l="l" t="t" r="r" b="b"/>
              <a:pathLst>
                <a:path w="5260" h="5260" extrusionOk="0">
                  <a:moveTo>
                    <a:pt x="2625" y="0"/>
                  </a:moveTo>
                  <a:cubicBezTo>
                    <a:pt x="1179" y="0"/>
                    <a:pt x="0" y="1179"/>
                    <a:pt x="0" y="2625"/>
                  </a:cubicBezTo>
                  <a:cubicBezTo>
                    <a:pt x="0" y="4080"/>
                    <a:pt x="1179" y="5259"/>
                    <a:pt x="2625" y="5259"/>
                  </a:cubicBezTo>
                  <a:cubicBezTo>
                    <a:pt x="4081" y="5259"/>
                    <a:pt x="5259" y="4080"/>
                    <a:pt x="5259" y="2625"/>
                  </a:cubicBezTo>
                  <a:cubicBezTo>
                    <a:pt x="5259" y="1179"/>
                    <a:pt x="4081" y="0"/>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3058328" y="1041054"/>
              <a:ext cx="163905" cy="144444"/>
            </a:xfrm>
            <a:custGeom>
              <a:avLst/>
              <a:gdLst/>
              <a:ahLst/>
              <a:cxnLst/>
              <a:rect l="l" t="t" r="r" b="b"/>
              <a:pathLst>
                <a:path w="2872" h="2531" extrusionOk="0">
                  <a:moveTo>
                    <a:pt x="1436" y="1"/>
                  </a:moveTo>
                  <a:cubicBezTo>
                    <a:pt x="1275" y="1"/>
                    <a:pt x="1112" y="32"/>
                    <a:pt x="954" y="97"/>
                  </a:cubicBezTo>
                  <a:cubicBezTo>
                    <a:pt x="308" y="363"/>
                    <a:pt x="1" y="1102"/>
                    <a:pt x="267" y="1747"/>
                  </a:cubicBezTo>
                  <a:cubicBezTo>
                    <a:pt x="469" y="2235"/>
                    <a:pt x="939" y="2530"/>
                    <a:pt x="1436" y="2530"/>
                  </a:cubicBezTo>
                  <a:cubicBezTo>
                    <a:pt x="1597" y="2530"/>
                    <a:pt x="1760" y="2499"/>
                    <a:pt x="1918" y="2434"/>
                  </a:cubicBezTo>
                  <a:cubicBezTo>
                    <a:pt x="2564" y="2168"/>
                    <a:pt x="2871" y="1430"/>
                    <a:pt x="2605" y="784"/>
                  </a:cubicBezTo>
                  <a:cubicBezTo>
                    <a:pt x="2403" y="296"/>
                    <a:pt x="1933" y="1"/>
                    <a:pt x="1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3763945" y="1363045"/>
              <a:ext cx="300188" cy="300188"/>
            </a:xfrm>
            <a:custGeom>
              <a:avLst/>
              <a:gdLst/>
              <a:ahLst/>
              <a:cxnLst/>
              <a:rect l="l" t="t" r="r" b="b"/>
              <a:pathLst>
                <a:path w="5260" h="5260" extrusionOk="0">
                  <a:moveTo>
                    <a:pt x="2625" y="1"/>
                  </a:moveTo>
                  <a:cubicBezTo>
                    <a:pt x="1179" y="1"/>
                    <a:pt x="0" y="1180"/>
                    <a:pt x="0" y="2636"/>
                  </a:cubicBezTo>
                  <a:cubicBezTo>
                    <a:pt x="0" y="4081"/>
                    <a:pt x="1179" y="5260"/>
                    <a:pt x="2625" y="5260"/>
                  </a:cubicBezTo>
                  <a:cubicBezTo>
                    <a:pt x="4080" y="5260"/>
                    <a:pt x="5259" y="4081"/>
                    <a:pt x="5259" y="2636"/>
                  </a:cubicBezTo>
                  <a:cubicBezTo>
                    <a:pt x="5259" y="1180"/>
                    <a:pt x="4080" y="1"/>
                    <a:pt x="2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3841732" y="1440889"/>
              <a:ext cx="144558" cy="144558"/>
            </a:xfrm>
            <a:custGeom>
              <a:avLst/>
              <a:gdLst/>
              <a:ahLst/>
              <a:cxnLst/>
              <a:rect l="l" t="t" r="r" b="b"/>
              <a:pathLst>
                <a:path w="2533" h="2533" extrusionOk="0">
                  <a:moveTo>
                    <a:pt x="1262" y="0"/>
                  </a:moveTo>
                  <a:cubicBezTo>
                    <a:pt x="564" y="0"/>
                    <a:pt x="1" y="564"/>
                    <a:pt x="1" y="1272"/>
                  </a:cubicBezTo>
                  <a:cubicBezTo>
                    <a:pt x="1" y="1969"/>
                    <a:pt x="564" y="2533"/>
                    <a:pt x="1262" y="2533"/>
                  </a:cubicBezTo>
                  <a:cubicBezTo>
                    <a:pt x="1959" y="2533"/>
                    <a:pt x="2533" y="1969"/>
                    <a:pt x="2533" y="1272"/>
                  </a:cubicBezTo>
                  <a:cubicBezTo>
                    <a:pt x="2533" y="564"/>
                    <a:pt x="1959" y="0"/>
                    <a:pt x="1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675987" y="1903014"/>
              <a:ext cx="547073" cy="517853"/>
            </a:xfrm>
            <a:custGeom>
              <a:avLst/>
              <a:gdLst/>
              <a:ahLst/>
              <a:cxnLst/>
              <a:rect l="l" t="t" r="r" b="b"/>
              <a:pathLst>
                <a:path w="9586" h="9074" extrusionOk="0">
                  <a:moveTo>
                    <a:pt x="975" y="1"/>
                  </a:moveTo>
                  <a:cubicBezTo>
                    <a:pt x="441" y="1"/>
                    <a:pt x="1" y="441"/>
                    <a:pt x="1" y="974"/>
                  </a:cubicBezTo>
                  <a:lnTo>
                    <a:pt x="1" y="7792"/>
                  </a:lnTo>
                  <a:cubicBezTo>
                    <a:pt x="1" y="8499"/>
                    <a:pt x="575" y="9073"/>
                    <a:pt x="1292" y="9073"/>
                  </a:cubicBezTo>
                  <a:lnTo>
                    <a:pt x="8612" y="9073"/>
                  </a:lnTo>
                  <a:cubicBezTo>
                    <a:pt x="9155" y="9073"/>
                    <a:pt x="9586" y="8643"/>
                    <a:pt x="9586" y="8099"/>
                  </a:cubicBezTo>
                  <a:lnTo>
                    <a:pt x="9586" y="974"/>
                  </a:lnTo>
                  <a:cubicBezTo>
                    <a:pt x="9586" y="441"/>
                    <a:pt x="9155" y="1"/>
                    <a:pt x="8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811758" y="2007738"/>
              <a:ext cx="267373" cy="122358"/>
            </a:xfrm>
            <a:custGeom>
              <a:avLst/>
              <a:gdLst/>
              <a:ahLst/>
              <a:cxnLst/>
              <a:rect l="l" t="t" r="r" b="b"/>
              <a:pathLst>
                <a:path w="4685" h="2144" fill="none" extrusionOk="0">
                  <a:moveTo>
                    <a:pt x="3834" y="1"/>
                  </a:moveTo>
                  <a:lnTo>
                    <a:pt x="4685" y="124"/>
                  </a:lnTo>
                  <a:lnTo>
                    <a:pt x="2266" y="1702"/>
                  </a:lnTo>
                  <a:lnTo>
                    <a:pt x="1804" y="1087"/>
                  </a:lnTo>
                  <a:lnTo>
                    <a:pt x="0" y="2143"/>
                  </a:lnTo>
                </a:path>
              </a:pathLst>
            </a:custGeom>
            <a:noFill/>
            <a:ln w="74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1061554" y="2014758"/>
              <a:ext cx="17578" cy="47425"/>
            </a:xfrm>
            <a:custGeom>
              <a:avLst/>
              <a:gdLst/>
              <a:ahLst/>
              <a:cxnLst/>
              <a:rect l="l" t="t" r="r" b="b"/>
              <a:pathLst>
                <a:path w="308" h="831" fill="none" extrusionOk="0">
                  <a:moveTo>
                    <a:pt x="0" y="831"/>
                  </a:moveTo>
                  <a:lnTo>
                    <a:pt x="308" y="1"/>
                  </a:lnTo>
                </a:path>
              </a:pathLst>
            </a:custGeom>
            <a:noFill/>
            <a:ln w="74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822829" y="2199038"/>
              <a:ext cx="48624" cy="96620"/>
            </a:xfrm>
            <a:custGeom>
              <a:avLst/>
              <a:gdLst/>
              <a:ahLst/>
              <a:cxnLst/>
              <a:rect l="l" t="t" r="r" b="b"/>
              <a:pathLst>
                <a:path w="852" h="1693" extrusionOk="0">
                  <a:moveTo>
                    <a:pt x="1" y="1"/>
                  </a:moveTo>
                  <a:lnTo>
                    <a:pt x="1" y="1692"/>
                  </a:lnTo>
                  <a:lnTo>
                    <a:pt x="852" y="1692"/>
                  </a:lnTo>
                  <a:lnTo>
                    <a:pt x="8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890686" y="2170389"/>
              <a:ext cx="48624" cy="125269"/>
            </a:xfrm>
            <a:custGeom>
              <a:avLst/>
              <a:gdLst/>
              <a:ahLst/>
              <a:cxnLst/>
              <a:rect l="l" t="t" r="r" b="b"/>
              <a:pathLst>
                <a:path w="852" h="2195" extrusionOk="0">
                  <a:moveTo>
                    <a:pt x="1" y="0"/>
                  </a:moveTo>
                  <a:lnTo>
                    <a:pt x="1" y="2194"/>
                  </a:lnTo>
                  <a:lnTo>
                    <a:pt x="852" y="2194"/>
                  </a:lnTo>
                  <a:lnTo>
                    <a:pt x="8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960312" y="2140541"/>
              <a:ext cx="48624" cy="154546"/>
            </a:xfrm>
            <a:custGeom>
              <a:avLst/>
              <a:gdLst/>
              <a:ahLst/>
              <a:cxnLst/>
              <a:rect l="l" t="t" r="r" b="b"/>
              <a:pathLst>
                <a:path w="852" h="2708" extrusionOk="0">
                  <a:moveTo>
                    <a:pt x="1" y="1"/>
                  </a:moveTo>
                  <a:lnTo>
                    <a:pt x="1" y="2707"/>
                  </a:lnTo>
                  <a:lnTo>
                    <a:pt x="852" y="2707"/>
                  </a:lnTo>
                  <a:lnTo>
                    <a:pt x="8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1030565" y="2114802"/>
              <a:ext cx="48567" cy="180284"/>
            </a:xfrm>
            <a:custGeom>
              <a:avLst/>
              <a:gdLst/>
              <a:ahLst/>
              <a:cxnLst/>
              <a:rect l="l" t="t" r="r" b="b"/>
              <a:pathLst>
                <a:path w="851" h="3159" extrusionOk="0">
                  <a:moveTo>
                    <a:pt x="0" y="1"/>
                  </a:moveTo>
                  <a:lnTo>
                    <a:pt x="0" y="3158"/>
                  </a:lnTo>
                  <a:lnTo>
                    <a:pt x="851" y="3158"/>
                  </a:lnTo>
                  <a:lnTo>
                    <a:pt x="8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4541008" y="3952004"/>
              <a:ext cx="222592" cy="249162"/>
            </a:xfrm>
            <a:custGeom>
              <a:avLst/>
              <a:gdLst/>
              <a:ahLst/>
              <a:cxnLst/>
              <a:rect l="l" t="t" r="r" b="b"/>
              <a:pathLst>
                <a:path w="2840" h="3179" extrusionOk="0">
                  <a:moveTo>
                    <a:pt x="1538" y="0"/>
                  </a:moveTo>
                  <a:lnTo>
                    <a:pt x="0" y="769"/>
                  </a:lnTo>
                  <a:lnTo>
                    <a:pt x="1579" y="3178"/>
                  </a:lnTo>
                  <a:lnTo>
                    <a:pt x="2799" y="2625"/>
                  </a:lnTo>
                  <a:lnTo>
                    <a:pt x="2840" y="2071"/>
                  </a:lnTo>
                  <a:lnTo>
                    <a:pt x="1538" y="0"/>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4537794" y="4101391"/>
              <a:ext cx="316645" cy="293367"/>
            </a:xfrm>
            <a:custGeom>
              <a:avLst/>
              <a:gdLst/>
              <a:ahLst/>
              <a:cxnLst/>
              <a:rect l="l" t="t" r="r" b="b"/>
              <a:pathLst>
                <a:path w="4040" h="3743" extrusionOk="0">
                  <a:moveTo>
                    <a:pt x="2901" y="1"/>
                  </a:moveTo>
                  <a:cubicBezTo>
                    <a:pt x="2901" y="1"/>
                    <a:pt x="2321" y="939"/>
                    <a:pt x="1503" y="939"/>
                  </a:cubicBezTo>
                  <a:cubicBezTo>
                    <a:pt x="1393" y="939"/>
                    <a:pt x="1277" y="922"/>
                    <a:pt x="1159" y="883"/>
                  </a:cubicBezTo>
                  <a:lnTo>
                    <a:pt x="0" y="3743"/>
                  </a:lnTo>
                  <a:lnTo>
                    <a:pt x="4039" y="821"/>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4538578" y="4164877"/>
              <a:ext cx="335926" cy="256451"/>
            </a:xfrm>
            <a:custGeom>
              <a:avLst/>
              <a:gdLst/>
              <a:ahLst/>
              <a:cxnLst/>
              <a:rect l="l" t="t" r="r" b="b"/>
              <a:pathLst>
                <a:path w="4286" h="3272" extrusionOk="0">
                  <a:moveTo>
                    <a:pt x="4040" y="1"/>
                  </a:moveTo>
                  <a:lnTo>
                    <a:pt x="0" y="2922"/>
                  </a:lnTo>
                  <a:lnTo>
                    <a:pt x="257" y="3271"/>
                  </a:lnTo>
                  <a:lnTo>
                    <a:pt x="4286" y="349"/>
                  </a:lnTo>
                  <a:lnTo>
                    <a:pt x="4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4232436" y="3141268"/>
              <a:ext cx="527951" cy="983559"/>
            </a:xfrm>
            <a:custGeom>
              <a:avLst/>
              <a:gdLst/>
              <a:ahLst/>
              <a:cxnLst/>
              <a:rect l="l" t="t" r="r" b="b"/>
              <a:pathLst>
                <a:path w="6736" h="12549" extrusionOk="0">
                  <a:moveTo>
                    <a:pt x="2523" y="0"/>
                  </a:moveTo>
                  <a:lnTo>
                    <a:pt x="1" y="2645"/>
                  </a:lnTo>
                  <a:lnTo>
                    <a:pt x="1057" y="6900"/>
                  </a:lnTo>
                  <a:lnTo>
                    <a:pt x="4224" y="12548"/>
                  </a:lnTo>
                  <a:lnTo>
                    <a:pt x="6736" y="11093"/>
                  </a:lnTo>
                  <a:lnTo>
                    <a:pt x="4091" y="6664"/>
                  </a:lnTo>
                  <a:lnTo>
                    <a:pt x="2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4502446" y="3909367"/>
              <a:ext cx="273224" cy="226668"/>
            </a:xfrm>
            <a:custGeom>
              <a:avLst/>
              <a:gdLst/>
              <a:ahLst/>
              <a:cxnLst/>
              <a:rect l="l" t="t" r="r" b="b"/>
              <a:pathLst>
                <a:path w="3486" h="2892" extrusionOk="0">
                  <a:moveTo>
                    <a:pt x="2707" y="1"/>
                  </a:moveTo>
                  <a:lnTo>
                    <a:pt x="0" y="1703"/>
                  </a:lnTo>
                  <a:lnTo>
                    <a:pt x="779" y="2892"/>
                  </a:lnTo>
                  <a:lnTo>
                    <a:pt x="3486" y="1282"/>
                  </a:lnTo>
                  <a:lnTo>
                    <a:pt x="2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3686851" y="4033125"/>
              <a:ext cx="205036" cy="262800"/>
            </a:xfrm>
            <a:custGeom>
              <a:avLst/>
              <a:gdLst/>
              <a:ahLst/>
              <a:cxnLst/>
              <a:rect l="l" t="t" r="r" b="b"/>
              <a:pathLst>
                <a:path w="2616" h="3353" extrusionOk="0">
                  <a:moveTo>
                    <a:pt x="1118" y="1"/>
                  </a:moveTo>
                  <a:lnTo>
                    <a:pt x="1" y="2645"/>
                  </a:lnTo>
                  <a:lnTo>
                    <a:pt x="1149" y="3353"/>
                  </a:lnTo>
                  <a:lnTo>
                    <a:pt x="1631" y="3066"/>
                  </a:lnTo>
                  <a:lnTo>
                    <a:pt x="2615" y="831"/>
                  </a:lnTo>
                  <a:lnTo>
                    <a:pt x="1118" y="1"/>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3456265" y="4193798"/>
              <a:ext cx="370490" cy="181679"/>
            </a:xfrm>
            <a:custGeom>
              <a:avLst/>
              <a:gdLst/>
              <a:ahLst/>
              <a:cxnLst/>
              <a:rect l="l" t="t" r="r" b="b"/>
              <a:pathLst>
                <a:path w="4727" h="2318" extrusionOk="0">
                  <a:moveTo>
                    <a:pt x="3015" y="1"/>
                  </a:moveTo>
                  <a:lnTo>
                    <a:pt x="1" y="647"/>
                  </a:lnTo>
                  <a:lnTo>
                    <a:pt x="4655" y="2318"/>
                  </a:lnTo>
                  <a:lnTo>
                    <a:pt x="4727" y="954"/>
                  </a:lnTo>
                  <a:lnTo>
                    <a:pt x="4727" y="954"/>
                  </a:lnTo>
                  <a:cubicBezTo>
                    <a:pt x="4727" y="954"/>
                    <a:pt x="4714" y="955"/>
                    <a:pt x="4692" y="955"/>
                  </a:cubicBezTo>
                  <a:cubicBezTo>
                    <a:pt x="4473" y="955"/>
                    <a:pt x="3275" y="912"/>
                    <a:pt x="30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3440198" y="4221936"/>
              <a:ext cx="378563" cy="164828"/>
            </a:xfrm>
            <a:custGeom>
              <a:avLst/>
              <a:gdLst/>
              <a:ahLst/>
              <a:cxnLst/>
              <a:rect l="l" t="t" r="r" b="b"/>
              <a:pathLst>
                <a:path w="4830" h="2103" extrusionOk="0">
                  <a:moveTo>
                    <a:pt x="154" y="1"/>
                  </a:moveTo>
                  <a:lnTo>
                    <a:pt x="1" y="411"/>
                  </a:lnTo>
                  <a:lnTo>
                    <a:pt x="4686" y="2102"/>
                  </a:lnTo>
                  <a:lnTo>
                    <a:pt x="4829" y="1692"/>
                  </a:lnTo>
                  <a:lnTo>
                    <a:pt x="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3685284" y="2935606"/>
              <a:ext cx="816380" cy="1266345"/>
            </a:xfrm>
            <a:custGeom>
              <a:avLst/>
              <a:gdLst/>
              <a:ahLst/>
              <a:cxnLst/>
              <a:rect l="l" t="t" r="r" b="b"/>
              <a:pathLst>
                <a:path w="10416" h="16157" extrusionOk="0">
                  <a:moveTo>
                    <a:pt x="9134" y="0"/>
                  </a:moveTo>
                  <a:lnTo>
                    <a:pt x="6469" y="789"/>
                  </a:lnTo>
                  <a:lnTo>
                    <a:pt x="6469" y="2307"/>
                  </a:lnTo>
                  <a:lnTo>
                    <a:pt x="2491" y="8447"/>
                  </a:lnTo>
                  <a:lnTo>
                    <a:pt x="0" y="15182"/>
                  </a:lnTo>
                  <a:lnTo>
                    <a:pt x="2440" y="16156"/>
                  </a:lnTo>
                  <a:lnTo>
                    <a:pt x="4952" y="9995"/>
                  </a:lnTo>
                  <a:lnTo>
                    <a:pt x="9309" y="4829"/>
                  </a:lnTo>
                  <a:cubicBezTo>
                    <a:pt x="9791" y="4265"/>
                    <a:pt x="10119" y="3588"/>
                    <a:pt x="10252" y="2860"/>
                  </a:cubicBezTo>
                  <a:cubicBezTo>
                    <a:pt x="10416" y="1999"/>
                    <a:pt x="10098" y="902"/>
                    <a:pt x="9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3670784" y="4015490"/>
              <a:ext cx="264446" cy="195317"/>
            </a:xfrm>
            <a:custGeom>
              <a:avLst/>
              <a:gdLst/>
              <a:ahLst/>
              <a:cxnLst/>
              <a:rect l="l" t="t" r="r" b="b"/>
              <a:pathLst>
                <a:path w="3374" h="2492" extrusionOk="0">
                  <a:moveTo>
                    <a:pt x="472" y="0"/>
                  </a:moveTo>
                  <a:lnTo>
                    <a:pt x="1" y="1333"/>
                  </a:lnTo>
                  <a:lnTo>
                    <a:pt x="2830" y="2491"/>
                  </a:lnTo>
                  <a:lnTo>
                    <a:pt x="3374" y="1097"/>
                  </a:lnTo>
                  <a:lnTo>
                    <a:pt x="4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796971" y="2452644"/>
              <a:ext cx="456471" cy="382325"/>
            </a:xfrm>
            <a:custGeom>
              <a:avLst/>
              <a:gdLst/>
              <a:ahLst/>
              <a:cxnLst/>
              <a:rect l="l" t="t" r="r" b="b"/>
              <a:pathLst>
                <a:path w="5824" h="4878" extrusionOk="0">
                  <a:moveTo>
                    <a:pt x="687" y="1"/>
                  </a:moveTo>
                  <a:lnTo>
                    <a:pt x="0" y="380"/>
                  </a:lnTo>
                  <a:cubicBezTo>
                    <a:pt x="0" y="380"/>
                    <a:pt x="831" y="3189"/>
                    <a:pt x="1917" y="4604"/>
                  </a:cubicBezTo>
                  <a:cubicBezTo>
                    <a:pt x="2057" y="4780"/>
                    <a:pt x="2269" y="4877"/>
                    <a:pt x="2484" y="4877"/>
                  </a:cubicBezTo>
                  <a:cubicBezTo>
                    <a:pt x="2570" y="4877"/>
                    <a:pt x="2656" y="4862"/>
                    <a:pt x="2737" y="4829"/>
                  </a:cubicBezTo>
                  <a:cubicBezTo>
                    <a:pt x="3332" y="4594"/>
                    <a:pt x="4449" y="4050"/>
                    <a:pt x="5823" y="2871"/>
                  </a:cubicBezTo>
                  <a:lnTo>
                    <a:pt x="4757" y="1508"/>
                  </a:lnTo>
                  <a:lnTo>
                    <a:pt x="2912" y="2851"/>
                  </a:lnTo>
                  <a:lnTo>
                    <a:pt x="687" y="1"/>
                  </a:lnTo>
                  <a:close/>
                </a:path>
              </a:pathLst>
            </a:custGeom>
            <a:solidFill>
              <a:srgbClr val="E08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4126391" y="2510017"/>
              <a:ext cx="271656" cy="274556"/>
            </a:xfrm>
            <a:custGeom>
              <a:avLst/>
              <a:gdLst/>
              <a:ahLst/>
              <a:cxnLst/>
              <a:rect l="l" t="t" r="r" b="b"/>
              <a:pathLst>
                <a:path w="3466" h="3503" extrusionOk="0">
                  <a:moveTo>
                    <a:pt x="1911" y="1"/>
                  </a:moveTo>
                  <a:cubicBezTo>
                    <a:pt x="1633" y="1"/>
                    <a:pt x="1354" y="91"/>
                    <a:pt x="1118" y="284"/>
                  </a:cubicBezTo>
                  <a:lnTo>
                    <a:pt x="0" y="1176"/>
                  </a:lnTo>
                  <a:lnTo>
                    <a:pt x="1395" y="3503"/>
                  </a:lnTo>
                  <a:lnTo>
                    <a:pt x="2768" y="2457"/>
                  </a:lnTo>
                  <a:cubicBezTo>
                    <a:pt x="3332" y="2027"/>
                    <a:pt x="3465" y="1237"/>
                    <a:pt x="3076" y="643"/>
                  </a:cubicBezTo>
                  <a:cubicBezTo>
                    <a:pt x="2804" y="232"/>
                    <a:pt x="2358" y="1"/>
                    <a:pt x="19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4083833" y="2473571"/>
              <a:ext cx="429117" cy="524737"/>
            </a:xfrm>
            <a:custGeom>
              <a:avLst/>
              <a:gdLst/>
              <a:ahLst/>
              <a:cxnLst/>
              <a:rect l="l" t="t" r="r" b="b"/>
              <a:pathLst>
                <a:path w="5475" h="6695" extrusionOk="0">
                  <a:moveTo>
                    <a:pt x="3834" y="1"/>
                  </a:moveTo>
                  <a:lnTo>
                    <a:pt x="1661" y="749"/>
                  </a:lnTo>
                  <a:cubicBezTo>
                    <a:pt x="1661" y="749"/>
                    <a:pt x="0" y="2604"/>
                    <a:pt x="1107" y="4163"/>
                  </a:cubicBezTo>
                  <a:cubicBezTo>
                    <a:pt x="1138" y="5003"/>
                    <a:pt x="1230" y="5854"/>
                    <a:pt x="1384" y="6695"/>
                  </a:cubicBezTo>
                  <a:lnTo>
                    <a:pt x="4049" y="5895"/>
                  </a:lnTo>
                  <a:cubicBezTo>
                    <a:pt x="5474" y="1672"/>
                    <a:pt x="3834" y="1"/>
                    <a:pt x="38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4213939" y="2425369"/>
              <a:ext cx="171255" cy="107142"/>
            </a:xfrm>
            <a:custGeom>
              <a:avLst/>
              <a:gdLst/>
              <a:ahLst/>
              <a:cxnLst/>
              <a:rect l="l" t="t" r="r" b="b"/>
              <a:pathLst>
                <a:path w="2185" h="1367" extrusionOk="0">
                  <a:moveTo>
                    <a:pt x="1774" y="0"/>
                  </a:moveTo>
                  <a:lnTo>
                    <a:pt x="954" y="246"/>
                  </a:lnTo>
                  <a:lnTo>
                    <a:pt x="1" y="1364"/>
                  </a:lnTo>
                  <a:cubicBezTo>
                    <a:pt x="41" y="1365"/>
                    <a:pt x="80" y="1366"/>
                    <a:pt x="120" y="1366"/>
                  </a:cubicBezTo>
                  <a:cubicBezTo>
                    <a:pt x="868" y="1366"/>
                    <a:pt x="1600" y="1093"/>
                    <a:pt x="2184" y="616"/>
                  </a:cubicBezTo>
                  <a:lnTo>
                    <a:pt x="17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265886" y="2102376"/>
              <a:ext cx="633996" cy="626001"/>
            </a:xfrm>
            <a:custGeom>
              <a:avLst/>
              <a:gdLst/>
              <a:ahLst/>
              <a:cxnLst/>
              <a:rect l="l" t="t" r="r" b="b"/>
              <a:pathLst>
                <a:path w="8089" h="7987" extrusionOk="0">
                  <a:moveTo>
                    <a:pt x="1261" y="0"/>
                  </a:moveTo>
                  <a:cubicBezTo>
                    <a:pt x="564" y="0"/>
                    <a:pt x="0" y="564"/>
                    <a:pt x="0" y="1261"/>
                  </a:cubicBezTo>
                  <a:lnTo>
                    <a:pt x="0" y="6715"/>
                  </a:lnTo>
                  <a:cubicBezTo>
                    <a:pt x="0" y="7422"/>
                    <a:pt x="564" y="7986"/>
                    <a:pt x="1261" y="7986"/>
                  </a:cubicBezTo>
                  <a:lnTo>
                    <a:pt x="6817" y="7986"/>
                  </a:lnTo>
                  <a:cubicBezTo>
                    <a:pt x="7525" y="7986"/>
                    <a:pt x="8089" y="7422"/>
                    <a:pt x="8089" y="6715"/>
                  </a:cubicBezTo>
                  <a:lnTo>
                    <a:pt x="8089" y="1261"/>
                  </a:lnTo>
                  <a:cubicBezTo>
                    <a:pt x="8089" y="564"/>
                    <a:pt x="7525" y="0"/>
                    <a:pt x="6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3449054" y="2281546"/>
              <a:ext cx="266797" cy="267659"/>
            </a:xfrm>
            <a:custGeom>
              <a:avLst/>
              <a:gdLst/>
              <a:ahLst/>
              <a:cxnLst/>
              <a:rect l="l" t="t" r="r" b="b"/>
              <a:pathLst>
                <a:path w="3404" h="3415" extrusionOk="0">
                  <a:moveTo>
                    <a:pt x="1714" y="1121"/>
                  </a:moveTo>
                  <a:cubicBezTo>
                    <a:pt x="1858" y="1121"/>
                    <a:pt x="2004" y="1174"/>
                    <a:pt x="2122" y="1292"/>
                  </a:cubicBezTo>
                  <a:cubicBezTo>
                    <a:pt x="2492" y="1661"/>
                    <a:pt x="2225" y="2297"/>
                    <a:pt x="1702" y="2297"/>
                  </a:cubicBezTo>
                  <a:cubicBezTo>
                    <a:pt x="1386" y="2297"/>
                    <a:pt x="1121" y="2033"/>
                    <a:pt x="1118" y="1707"/>
                  </a:cubicBezTo>
                  <a:lnTo>
                    <a:pt x="1118" y="1707"/>
                  </a:lnTo>
                  <a:cubicBezTo>
                    <a:pt x="1121" y="1355"/>
                    <a:pt x="1412" y="1121"/>
                    <a:pt x="1714" y="1121"/>
                  </a:cubicBezTo>
                  <a:close/>
                  <a:moveTo>
                    <a:pt x="1600" y="0"/>
                  </a:moveTo>
                  <a:cubicBezTo>
                    <a:pt x="1497" y="0"/>
                    <a:pt x="1425" y="72"/>
                    <a:pt x="1405" y="164"/>
                  </a:cubicBezTo>
                  <a:lnTo>
                    <a:pt x="1364" y="421"/>
                  </a:lnTo>
                  <a:cubicBezTo>
                    <a:pt x="1251" y="451"/>
                    <a:pt x="1138" y="492"/>
                    <a:pt x="1046" y="544"/>
                  </a:cubicBezTo>
                  <a:lnTo>
                    <a:pt x="831" y="410"/>
                  </a:lnTo>
                  <a:cubicBezTo>
                    <a:pt x="793" y="382"/>
                    <a:pt x="749" y="369"/>
                    <a:pt x="706" y="369"/>
                  </a:cubicBezTo>
                  <a:cubicBezTo>
                    <a:pt x="656" y="369"/>
                    <a:pt x="608" y="387"/>
                    <a:pt x="575" y="421"/>
                  </a:cubicBezTo>
                  <a:lnTo>
                    <a:pt x="421" y="575"/>
                  </a:lnTo>
                  <a:cubicBezTo>
                    <a:pt x="349" y="646"/>
                    <a:pt x="339" y="759"/>
                    <a:pt x="400" y="831"/>
                  </a:cubicBezTo>
                  <a:lnTo>
                    <a:pt x="544" y="1046"/>
                  </a:lnTo>
                  <a:cubicBezTo>
                    <a:pt x="493" y="1149"/>
                    <a:pt x="441" y="1251"/>
                    <a:pt x="421" y="1364"/>
                  </a:cubicBezTo>
                  <a:lnTo>
                    <a:pt x="164" y="1405"/>
                  </a:lnTo>
                  <a:cubicBezTo>
                    <a:pt x="72" y="1425"/>
                    <a:pt x="0" y="1507"/>
                    <a:pt x="0" y="1600"/>
                  </a:cubicBezTo>
                  <a:lnTo>
                    <a:pt x="0" y="1815"/>
                  </a:lnTo>
                  <a:cubicBezTo>
                    <a:pt x="0" y="1907"/>
                    <a:pt x="72" y="1989"/>
                    <a:pt x="164" y="2010"/>
                  </a:cubicBezTo>
                  <a:lnTo>
                    <a:pt x="421" y="2051"/>
                  </a:lnTo>
                  <a:cubicBezTo>
                    <a:pt x="452" y="2163"/>
                    <a:pt x="493" y="2266"/>
                    <a:pt x="554" y="2369"/>
                  </a:cubicBezTo>
                  <a:lnTo>
                    <a:pt x="400" y="2584"/>
                  </a:lnTo>
                  <a:cubicBezTo>
                    <a:pt x="339" y="2666"/>
                    <a:pt x="349" y="2768"/>
                    <a:pt x="421" y="2840"/>
                  </a:cubicBezTo>
                  <a:lnTo>
                    <a:pt x="575" y="2994"/>
                  </a:lnTo>
                  <a:cubicBezTo>
                    <a:pt x="615" y="3034"/>
                    <a:pt x="664" y="3055"/>
                    <a:pt x="714" y="3055"/>
                  </a:cubicBezTo>
                  <a:cubicBezTo>
                    <a:pt x="754" y="3055"/>
                    <a:pt x="795" y="3042"/>
                    <a:pt x="831" y="3014"/>
                  </a:cubicBezTo>
                  <a:lnTo>
                    <a:pt x="1036" y="2871"/>
                  </a:lnTo>
                  <a:cubicBezTo>
                    <a:pt x="1138" y="2922"/>
                    <a:pt x="1251" y="2963"/>
                    <a:pt x="1354" y="2994"/>
                  </a:cubicBezTo>
                  <a:lnTo>
                    <a:pt x="1405" y="3250"/>
                  </a:lnTo>
                  <a:cubicBezTo>
                    <a:pt x="1415" y="3342"/>
                    <a:pt x="1497" y="3414"/>
                    <a:pt x="1600" y="3414"/>
                  </a:cubicBezTo>
                  <a:lnTo>
                    <a:pt x="1815" y="3414"/>
                  </a:lnTo>
                  <a:cubicBezTo>
                    <a:pt x="1907" y="3414"/>
                    <a:pt x="1989" y="3342"/>
                    <a:pt x="2010" y="3250"/>
                  </a:cubicBezTo>
                  <a:lnTo>
                    <a:pt x="2051" y="2994"/>
                  </a:lnTo>
                  <a:cubicBezTo>
                    <a:pt x="2164" y="2963"/>
                    <a:pt x="2276" y="2922"/>
                    <a:pt x="2369" y="2871"/>
                  </a:cubicBezTo>
                  <a:lnTo>
                    <a:pt x="2584" y="3014"/>
                  </a:lnTo>
                  <a:cubicBezTo>
                    <a:pt x="2620" y="3042"/>
                    <a:pt x="2660" y="3055"/>
                    <a:pt x="2700" y="3055"/>
                  </a:cubicBezTo>
                  <a:cubicBezTo>
                    <a:pt x="2751" y="3055"/>
                    <a:pt x="2800" y="3034"/>
                    <a:pt x="2840" y="2994"/>
                  </a:cubicBezTo>
                  <a:lnTo>
                    <a:pt x="2994" y="2840"/>
                  </a:lnTo>
                  <a:cubicBezTo>
                    <a:pt x="3066" y="2779"/>
                    <a:pt x="3076" y="2666"/>
                    <a:pt x="3014" y="2584"/>
                  </a:cubicBezTo>
                  <a:lnTo>
                    <a:pt x="2861" y="2379"/>
                  </a:lnTo>
                  <a:cubicBezTo>
                    <a:pt x="2912" y="2276"/>
                    <a:pt x="2953" y="2174"/>
                    <a:pt x="2984" y="2061"/>
                  </a:cubicBezTo>
                  <a:lnTo>
                    <a:pt x="3240" y="2020"/>
                  </a:lnTo>
                  <a:cubicBezTo>
                    <a:pt x="3332" y="1999"/>
                    <a:pt x="3404" y="1917"/>
                    <a:pt x="3404" y="1825"/>
                  </a:cubicBezTo>
                  <a:lnTo>
                    <a:pt x="3404" y="1610"/>
                  </a:lnTo>
                  <a:cubicBezTo>
                    <a:pt x="3404" y="1507"/>
                    <a:pt x="3332" y="1425"/>
                    <a:pt x="3240" y="1415"/>
                  </a:cubicBezTo>
                  <a:lnTo>
                    <a:pt x="2984" y="1364"/>
                  </a:lnTo>
                  <a:cubicBezTo>
                    <a:pt x="2953" y="1261"/>
                    <a:pt x="2912" y="1149"/>
                    <a:pt x="2861" y="1046"/>
                  </a:cubicBezTo>
                  <a:lnTo>
                    <a:pt x="3004" y="841"/>
                  </a:lnTo>
                  <a:cubicBezTo>
                    <a:pt x="3066" y="759"/>
                    <a:pt x="3055" y="646"/>
                    <a:pt x="2984" y="585"/>
                  </a:cubicBezTo>
                  <a:lnTo>
                    <a:pt x="2830" y="431"/>
                  </a:lnTo>
                  <a:cubicBezTo>
                    <a:pt x="2796" y="391"/>
                    <a:pt x="2745" y="370"/>
                    <a:pt x="2693" y="370"/>
                  </a:cubicBezTo>
                  <a:cubicBezTo>
                    <a:pt x="2652" y="370"/>
                    <a:pt x="2610" y="383"/>
                    <a:pt x="2574" y="410"/>
                  </a:cubicBezTo>
                  <a:lnTo>
                    <a:pt x="2369" y="544"/>
                  </a:lnTo>
                  <a:cubicBezTo>
                    <a:pt x="2266" y="492"/>
                    <a:pt x="2153" y="451"/>
                    <a:pt x="2051" y="421"/>
                  </a:cubicBezTo>
                  <a:lnTo>
                    <a:pt x="1999" y="164"/>
                  </a:lnTo>
                  <a:cubicBezTo>
                    <a:pt x="1989" y="72"/>
                    <a:pt x="190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3825109" y="2598113"/>
              <a:ext cx="490957" cy="337023"/>
            </a:xfrm>
            <a:custGeom>
              <a:avLst/>
              <a:gdLst/>
              <a:ahLst/>
              <a:cxnLst/>
              <a:rect l="l" t="t" r="r" b="b"/>
              <a:pathLst>
                <a:path w="6264" h="4300" extrusionOk="0">
                  <a:moveTo>
                    <a:pt x="574" y="0"/>
                  </a:moveTo>
                  <a:lnTo>
                    <a:pt x="0" y="534"/>
                  </a:lnTo>
                  <a:cubicBezTo>
                    <a:pt x="0" y="534"/>
                    <a:pt x="1497" y="3055"/>
                    <a:pt x="2922" y="4152"/>
                  </a:cubicBezTo>
                  <a:cubicBezTo>
                    <a:pt x="3046" y="4251"/>
                    <a:pt x="3195" y="4300"/>
                    <a:pt x="3344" y="4300"/>
                  </a:cubicBezTo>
                  <a:cubicBezTo>
                    <a:pt x="3490" y="4300"/>
                    <a:pt x="3636" y="4254"/>
                    <a:pt x="3762" y="4163"/>
                  </a:cubicBezTo>
                  <a:cubicBezTo>
                    <a:pt x="4285" y="3783"/>
                    <a:pt x="5218" y="2984"/>
                    <a:pt x="6264" y="1507"/>
                  </a:cubicBezTo>
                  <a:lnTo>
                    <a:pt x="4890" y="452"/>
                  </a:lnTo>
                  <a:lnTo>
                    <a:pt x="3291" y="2389"/>
                  </a:lnTo>
                  <a:lnTo>
                    <a:pt x="5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4172164" y="2546540"/>
              <a:ext cx="271656" cy="277456"/>
            </a:xfrm>
            <a:custGeom>
              <a:avLst/>
              <a:gdLst/>
              <a:ahLst/>
              <a:cxnLst/>
              <a:rect l="l" t="t" r="r" b="b"/>
              <a:pathLst>
                <a:path w="3466" h="3540" extrusionOk="0">
                  <a:moveTo>
                    <a:pt x="1969" y="0"/>
                  </a:moveTo>
                  <a:cubicBezTo>
                    <a:pt x="1560" y="0"/>
                    <a:pt x="1156" y="185"/>
                    <a:pt x="893" y="546"/>
                  </a:cubicBezTo>
                  <a:lnTo>
                    <a:pt x="1" y="1612"/>
                  </a:lnTo>
                  <a:lnTo>
                    <a:pt x="1959" y="3539"/>
                  </a:lnTo>
                  <a:lnTo>
                    <a:pt x="3025" y="2176"/>
                  </a:lnTo>
                  <a:cubicBezTo>
                    <a:pt x="3466" y="1622"/>
                    <a:pt x="3394" y="833"/>
                    <a:pt x="2881" y="351"/>
                  </a:cubicBezTo>
                  <a:cubicBezTo>
                    <a:pt x="2619" y="116"/>
                    <a:pt x="2293" y="0"/>
                    <a:pt x="19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4272644" y="2696163"/>
              <a:ext cx="110120" cy="106907"/>
            </a:xfrm>
            <a:custGeom>
              <a:avLst/>
              <a:gdLst/>
              <a:ahLst/>
              <a:cxnLst/>
              <a:rect l="l" t="t" r="r" b="b"/>
              <a:pathLst>
                <a:path w="1405" h="1364" fill="none" extrusionOk="0">
                  <a:moveTo>
                    <a:pt x="0" y="1005"/>
                  </a:moveTo>
                  <a:lnTo>
                    <a:pt x="339" y="1364"/>
                  </a:lnTo>
                  <a:lnTo>
                    <a:pt x="1405"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4172164" y="2605323"/>
              <a:ext cx="56353" cy="67561"/>
            </a:xfrm>
            <a:custGeom>
              <a:avLst/>
              <a:gdLst/>
              <a:ahLst/>
              <a:cxnLst/>
              <a:rect l="l" t="t" r="r" b="b"/>
              <a:pathLst>
                <a:path w="719" h="862" fill="none" extrusionOk="0">
                  <a:moveTo>
                    <a:pt x="1" y="862"/>
                  </a:moveTo>
                  <a:lnTo>
                    <a:pt x="718"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3652365" y="2510017"/>
              <a:ext cx="287724" cy="190222"/>
            </a:xfrm>
            <a:custGeom>
              <a:avLst/>
              <a:gdLst/>
              <a:ahLst/>
              <a:cxnLst/>
              <a:rect l="l" t="t" r="r" b="b"/>
              <a:pathLst>
                <a:path w="3671" h="2427" extrusionOk="0">
                  <a:moveTo>
                    <a:pt x="1620" y="1"/>
                  </a:moveTo>
                  <a:cubicBezTo>
                    <a:pt x="1556" y="1"/>
                    <a:pt x="1496" y="30"/>
                    <a:pt x="1456" y="79"/>
                  </a:cubicBezTo>
                  <a:cubicBezTo>
                    <a:pt x="1394" y="171"/>
                    <a:pt x="1425" y="315"/>
                    <a:pt x="1528" y="366"/>
                  </a:cubicBezTo>
                  <a:cubicBezTo>
                    <a:pt x="1661" y="427"/>
                    <a:pt x="1784" y="499"/>
                    <a:pt x="1897" y="591"/>
                  </a:cubicBezTo>
                  <a:cubicBezTo>
                    <a:pt x="1792" y="626"/>
                    <a:pt x="1665" y="640"/>
                    <a:pt x="1528" y="640"/>
                  </a:cubicBezTo>
                  <a:cubicBezTo>
                    <a:pt x="1142" y="640"/>
                    <a:pt x="681" y="529"/>
                    <a:pt x="461" y="468"/>
                  </a:cubicBezTo>
                  <a:cubicBezTo>
                    <a:pt x="447" y="464"/>
                    <a:pt x="432" y="462"/>
                    <a:pt x="417" y="462"/>
                  </a:cubicBezTo>
                  <a:cubicBezTo>
                    <a:pt x="358" y="462"/>
                    <a:pt x="299" y="493"/>
                    <a:pt x="267" y="550"/>
                  </a:cubicBezTo>
                  <a:cubicBezTo>
                    <a:pt x="215" y="643"/>
                    <a:pt x="267" y="755"/>
                    <a:pt x="369" y="786"/>
                  </a:cubicBezTo>
                  <a:lnTo>
                    <a:pt x="1138" y="1022"/>
                  </a:lnTo>
                  <a:lnTo>
                    <a:pt x="1138" y="1022"/>
                  </a:lnTo>
                  <a:lnTo>
                    <a:pt x="215" y="899"/>
                  </a:lnTo>
                  <a:cubicBezTo>
                    <a:pt x="208" y="898"/>
                    <a:pt x="201" y="898"/>
                    <a:pt x="195" y="898"/>
                  </a:cubicBezTo>
                  <a:cubicBezTo>
                    <a:pt x="122" y="898"/>
                    <a:pt x="61" y="947"/>
                    <a:pt x="51" y="1022"/>
                  </a:cubicBezTo>
                  <a:cubicBezTo>
                    <a:pt x="41" y="1094"/>
                    <a:pt x="92" y="1165"/>
                    <a:pt x="164" y="1186"/>
                  </a:cubicBezTo>
                  <a:lnTo>
                    <a:pt x="1138" y="1371"/>
                  </a:lnTo>
                  <a:lnTo>
                    <a:pt x="144" y="1309"/>
                  </a:lnTo>
                  <a:cubicBezTo>
                    <a:pt x="72" y="1309"/>
                    <a:pt x="10" y="1360"/>
                    <a:pt x="10" y="1432"/>
                  </a:cubicBezTo>
                  <a:cubicBezTo>
                    <a:pt x="0" y="1494"/>
                    <a:pt x="41" y="1555"/>
                    <a:pt x="113" y="1576"/>
                  </a:cubicBezTo>
                  <a:cubicBezTo>
                    <a:pt x="472" y="1647"/>
                    <a:pt x="841" y="1699"/>
                    <a:pt x="1210" y="1719"/>
                  </a:cubicBezTo>
                  <a:lnTo>
                    <a:pt x="605" y="1740"/>
                  </a:lnTo>
                  <a:cubicBezTo>
                    <a:pt x="543" y="1740"/>
                    <a:pt x="492" y="1791"/>
                    <a:pt x="502" y="1852"/>
                  </a:cubicBezTo>
                  <a:cubicBezTo>
                    <a:pt x="513" y="1904"/>
                    <a:pt x="554" y="1934"/>
                    <a:pt x="595" y="1945"/>
                  </a:cubicBezTo>
                  <a:cubicBezTo>
                    <a:pt x="766" y="1964"/>
                    <a:pt x="938" y="1973"/>
                    <a:pt x="1111" y="1973"/>
                  </a:cubicBezTo>
                  <a:cubicBezTo>
                    <a:pt x="1495" y="1973"/>
                    <a:pt x="1880" y="1927"/>
                    <a:pt x="2255" y="1842"/>
                  </a:cubicBezTo>
                  <a:lnTo>
                    <a:pt x="2901" y="2426"/>
                  </a:lnTo>
                  <a:lnTo>
                    <a:pt x="3670" y="2129"/>
                  </a:lnTo>
                  <a:lnTo>
                    <a:pt x="2850" y="899"/>
                  </a:lnTo>
                  <a:lnTo>
                    <a:pt x="2512" y="386"/>
                  </a:lnTo>
                  <a:cubicBezTo>
                    <a:pt x="2450" y="284"/>
                    <a:pt x="2358" y="212"/>
                    <a:pt x="2245" y="181"/>
                  </a:cubicBezTo>
                  <a:lnTo>
                    <a:pt x="1671" y="7"/>
                  </a:lnTo>
                  <a:cubicBezTo>
                    <a:pt x="1654" y="3"/>
                    <a:pt x="1637" y="1"/>
                    <a:pt x="1620"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4406826" y="2128632"/>
              <a:ext cx="216165" cy="191006"/>
            </a:xfrm>
            <a:custGeom>
              <a:avLst/>
              <a:gdLst/>
              <a:ahLst/>
              <a:cxnLst/>
              <a:rect l="l" t="t" r="r" b="b"/>
              <a:pathLst>
                <a:path w="2758" h="2437" extrusionOk="0">
                  <a:moveTo>
                    <a:pt x="1380" y="1"/>
                  </a:moveTo>
                  <a:cubicBezTo>
                    <a:pt x="894" y="1"/>
                    <a:pt x="435" y="293"/>
                    <a:pt x="246" y="773"/>
                  </a:cubicBezTo>
                  <a:cubicBezTo>
                    <a:pt x="0" y="1398"/>
                    <a:pt x="308" y="2105"/>
                    <a:pt x="933" y="2351"/>
                  </a:cubicBezTo>
                  <a:cubicBezTo>
                    <a:pt x="1079" y="2409"/>
                    <a:pt x="1230" y="2436"/>
                    <a:pt x="1378" y="2436"/>
                  </a:cubicBezTo>
                  <a:cubicBezTo>
                    <a:pt x="1864" y="2436"/>
                    <a:pt x="2323" y="2143"/>
                    <a:pt x="2512" y="1664"/>
                  </a:cubicBezTo>
                  <a:cubicBezTo>
                    <a:pt x="2758" y="1039"/>
                    <a:pt x="2450" y="332"/>
                    <a:pt x="1825" y="86"/>
                  </a:cubicBezTo>
                  <a:cubicBezTo>
                    <a:pt x="1679" y="28"/>
                    <a:pt x="1528" y="1"/>
                    <a:pt x="1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4224442" y="2278333"/>
              <a:ext cx="149466" cy="231449"/>
            </a:xfrm>
            <a:custGeom>
              <a:avLst/>
              <a:gdLst/>
              <a:ahLst/>
              <a:cxnLst/>
              <a:rect l="l" t="t" r="r" b="b"/>
              <a:pathLst>
                <a:path w="1907" h="2953" extrusionOk="0">
                  <a:moveTo>
                    <a:pt x="1046" y="0"/>
                  </a:moveTo>
                  <a:lnTo>
                    <a:pt x="0" y="1005"/>
                  </a:lnTo>
                  <a:lnTo>
                    <a:pt x="441" y="2953"/>
                  </a:lnTo>
                  <a:lnTo>
                    <a:pt x="1907" y="2512"/>
                  </a:lnTo>
                  <a:lnTo>
                    <a:pt x="1046"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4228439" y="2334608"/>
              <a:ext cx="49064" cy="104477"/>
            </a:xfrm>
            <a:custGeom>
              <a:avLst/>
              <a:gdLst/>
              <a:ahLst/>
              <a:cxnLst/>
              <a:rect l="l" t="t" r="r" b="b"/>
              <a:pathLst>
                <a:path w="626" h="1333" extrusionOk="0">
                  <a:moveTo>
                    <a:pt x="626" y="0"/>
                  </a:moveTo>
                  <a:lnTo>
                    <a:pt x="0" y="513"/>
                  </a:lnTo>
                  <a:lnTo>
                    <a:pt x="185" y="1333"/>
                  </a:lnTo>
                  <a:lnTo>
                    <a:pt x="6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4122394" y="2083016"/>
              <a:ext cx="289997" cy="295875"/>
            </a:xfrm>
            <a:custGeom>
              <a:avLst/>
              <a:gdLst/>
              <a:ahLst/>
              <a:cxnLst/>
              <a:rect l="l" t="t" r="r" b="b"/>
              <a:pathLst>
                <a:path w="3700" h="3775" extrusionOk="0">
                  <a:moveTo>
                    <a:pt x="1381" y="1"/>
                  </a:moveTo>
                  <a:cubicBezTo>
                    <a:pt x="1365" y="1"/>
                    <a:pt x="1349" y="1"/>
                    <a:pt x="1333" y="1"/>
                  </a:cubicBezTo>
                  <a:lnTo>
                    <a:pt x="1210" y="12"/>
                  </a:lnTo>
                  <a:cubicBezTo>
                    <a:pt x="1210" y="12"/>
                    <a:pt x="410" y="63"/>
                    <a:pt x="267" y="1047"/>
                  </a:cubicBezTo>
                  <a:cubicBezTo>
                    <a:pt x="267" y="1047"/>
                    <a:pt x="205" y="1416"/>
                    <a:pt x="72" y="2451"/>
                  </a:cubicBezTo>
                  <a:cubicBezTo>
                    <a:pt x="0" y="2995"/>
                    <a:pt x="267" y="3733"/>
                    <a:pt x="964" y="3774"/>
                  </a:cubicBezTo>
                  <a:cubicBezTo>
                    <a:pt x="975" y="3774"/>
                    <a:pt x="986" y="3774"/>
                    <a:pt x="997" y="3774"/>
                  </a:cubicBezTo>
                  <a:cubicBezTo>
                    <a:pt x="1317" y="3774"/>
                    <a:pt x="1683" y="3633"/>
                    <a:pt x="2020" y="3425"/>
                  </a:cubicBezTo>
                  <a:lnTo>
                    <a:pt x="2522" y="3036"/>
                  </a:lnTo>
                  <a:cubicBezTo>
                    <a:pt x="3699" y="1970"/>
                    <a:pt x="2948" y="1"/>
                    <a:pt x="138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4107111" y="2237342"/>
              <a:ext cx="33781" cy="49064"/>
            </a:xfrm>
            <a:custGeom>
              <a:avLst/>
              <a:gdLst/>
              <a:ahLst/>
              <a:cxnLst/>
              <a:rect l="l" t="t" r="r" b="b"/>
              <a:pathLst>
                <a:path w="431" h="626" extrusionOk="0">
                  <a:moveTo>
                    <a:pt x="380" y="1"/>
                  </a:moveTo>
                  <a:lnTo>
                    <a:pt x="52" y="390"/>
                  </a:lnTo>
                  <a:cubicBezTo>
                    <a:pt x="0" y="431"/>
                    <a:pt x="21" y="513"/>
                    <a:pt x="82" y="534"/>
                  </a:cubicBezTo>
                  <a:lnTo>
                    <a:pt x="431" y="626"/>
                  </a:lnTo>
                  <a:lnTo>
                    <a:pt x="380"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4170596" y="2053938"/>
              <a:ext cx="288508" cy="297599"/>
            </a:xfrm>
            <a:custGeom>
              <a:avLst/>
              <a:gdLst/>
              <a:ahLst/>
              <a:cxnLst/>
              <a:rect l="l" t="t" r="r" b="b"/>
              <a:pathLst>
                <a:path w="3681" h="3797" extrusionOk="0">
                  <a:moveTo>
                    <a:pt x="1523" y="1"/>
                  </a:moveTo>
                  <a:cubicBezTo>
                    <a:pt x="557" y="1"/>
                    <a:pt x="0" y="670"/>
                    <a:pt x="0" y="670"/>
                  </a:cubicBezTo>
                  <a:cubicBezTo>
                    <a:pt x="301" y="564"/>
                    <a:pt x="547" y="519"/>
                    <a:pt x="747" y="519"/>
                  </a:cubicBezTo>
                  <a:cubicBezTo>
                    <a:pt x="1988" y="519"/>
                    <a:pt x="1456" y="2269"/>
                    <a:pt x="1456" y="2269"/>
                  </a:cubicBezTo>
                  <a:cubicBezTo>
                    <a:pt x="1456" y="2269"/>
                    <a:pt x="1712" y="2699"/>
                    <a:pt x="1733" y="2863"/>
                  </a:cubicBezTo>
                  <a:lnTo>
                    <a:pt x="2051" y="3796"/>
                  </a:lnTo>
                  <a:cubicBezTo>
                    <a:pt x="2666" y="2904"/>
                    <a:pt x="3681" y="2956"/>
                    <a:pt x="3599" y="1705"/>
                  </a:cubicBezTo>
                  <a:cubicBezTo>
                    <a:pt x="3578" y="1151"/>
                    <a:pt x="3281" y="649"/>
                    <a:pt x="2809" y="372"/>
                  </a:cubicBezTo>
                  <a:cubicBezTo>
                    <a:pt x="2326" y="99"/>
                    <a:pt x="189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4182666" y="2076119"/>
              <a:ext cx="151896" cy="177368"/>
            </a:xfrm>
            <a:custGeom>
              <a:avLst/>
              <a:gdLst/>
              <a:ahLst/>
              <a:cxnLst/>
              <a:rect l="l" t="t" r="r" b="b"/>
              <a:pathLst>
                <a:path w="1938" h="2263" extrusionOk="0">
                  <a:moveTo>
                    <a:pt x="1233" y="0"/>
                  </a:moveTo>
                  <a:cubicBezTo>
                    <a:pt x="1217" y="0"/>
                    <a:pt x="1202" y="6"/>
                    <a:pt x="1189" y="18"/>
                  </a:cubicBezTo>
                  <a:cubicBezTo>
                    <a:pt x="0" y="1145"/>
                    <a:pt x="1169" y="2263"/>
                    <a:pt x="1169" y="2263"/>
                  </a:cubicBezTo>
                  <a:lnTo>
                    <a:pt x="1938" y="1166"/>
                  </a:lnTo>
                  <a:cubicBezTo>
                    <a:pt x="1938" y="1166"/>
                    <a:pt x="1462" y="0"/>
                    <a:pt x="1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4257595" y="2222842"/>
              <a:ext cx="86607" cy="74380"/>
            </a:xfrm>
            <a:custGeom>
              <a:avLst/>
              <a:gdLst/>
              <a:ahLst/>
              <a:cxnLst/>
              <a:rect l="l" t="t" r="r" b="b"/>
              <a:pathLst>
                <a:path w="1105" h="949" extrusionOk="0">
                  <a:moveTo>
                    <a:pt x="621" y="1"/>
                  </a:moveTo>
                  <a:cubicBezTo>
                    <a:pt x="209" y="1"/>
                    <a:pt x="0" y="506"/>
                    <a:pt x="284" y="801"/>
                  </a:cubicBezTo>
                  <a:cubicBezTo>
                    <a:pt x="380" y="903"/>
                    <a:pt x="500" y="948"/>
                    <a:pt x="618" y="948"/>
                  </a:cubicBezTo>
                  <a:cubicBezTo>
                    <a:pt x="856" y="948"/>
                    <a:pt x="1087" y="764"/>
                    <a:pt x="1094" y="483"/>
                  </a:cubicBezTo>
                  <a:cubicBezTo>
                    <a:pt x="1105" y="227"/>
                    <a:pt x="900" y="11"/>
                    <a:pt x="633" y="1"/>
                  </a:cubicBezTo>
                  <a:cubicBezTo>
                    <a:pt x="629" y="1"/>
                    <a:pt x="625" y="1"/>
                    <a:pt x="62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4116751" y="2039831"/>
              <a:ext cx="195317" cy="107534"/>
            </a:xfrm>
            <a:custGeom>
              <a:avLst/>
              <a:gdLst/>
              <a:ahLst/>
              <a:cxnLst/>
              <a:rect l="l" t="t" r="r" b="b"/>
              <a:pathLst>
                <a:path w="2492" h="1372" extrusionOk="0">
                  <a:moveTo>
                    <a:pt x="1242" y="1"/>
                  </a:moveTo>
                  <a:cubicBezTo>
                    <a:pt x="672" y="1"/>
                    <a:pt x="55" y="229"/>
                    <a:pt x="0" y="1198"/>
                  </a:cubicBezTo>
                  <a:cubicBezTo>
                    <a:pt x="332" y="1314"/>
                    <a:pt x="678" y="1372"/>
                    <a:pt x="1022" y="1372"/>
                  </a:cubicBezTo>
                  <a:cubicBezTo>
                    <a:pt x="1529" y="1372"/>
                    <a:pt x="2034" y="1247"/>
                    <a:pt x="2492" y="1003"/>
                  </a:cubicBezTo>
                  <a:lnTo>
                    <a:pt x="2225" y="183"/>
                  </a:lnTo>
                  <a:cubicBezTo>
                    <a:pt x="2225" y="183"/>
                    <a:pt x="1752" y="1"/>
                    <a:pt x="12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967078" y="2770073"/>
              <a:ext cx="744116" cy="744116"/>
            </a:xfrm>
            <a:custGeom>
              <a:avLst/>
              <a:gdLst/>
              <a:ahLst/>
              <a:cxnLst/>
              <a:rect l="l" t="t" r="r" b="b"/>
              <a:pathLst>
                <a:path w="9494" h="9494" extrusionOk="0">
                  <a:moveTo>
                    <a:pt x="4747" y="0"/>
                  </a:moveTo>
                  <a:cubicBezTo>
                    <a:pt x="2133" y="0"/>
                    <a:pt x="1" y="2133"/>
                    <a:pt x="1" y="4747"/>
                  </a:cubicBezTo>
                  <a:cubicBezTo>
                    <a:pt x="1" y="7371"/>
                    <a:pt x="2133" y="9493"/>
                    <a:pt x="4747" y="9493"/>
                  </a:cubicBezTo>
                  <a:cubicBezTo>
                    <a:pt x="7371" y="9493"/>
                    <a:pt x="9493" y="7371"/>
                    <a:pt x="9493" y="4747"/>
                  </a:cubicBezTo>
                  <a:cubicBezTo>
                    <a:pt x="9493" y="2133"/>
                    <a:pt x="7371" y="0"/>
                    <a:pt x="4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913233" y="2770073"/>
              <a:ext cx="744116" cy="744116"/>
            </a:xfrm>
            <a:custGeom>
              <a:avLst/>
              <a:gdLst/>
              <a:ahLst/>
              <a:cxnLst/>
              <a:rect l="l" t="t" r="r" b="b"/>
              <a:pathLst>
                <a:path w="9494" h="9494" extrusionOk="0">
                  <a:moveTo>
                    <a:pt x="4747" y="0"/>
                  </a:moveTo>
                  <a:cubicBezTo>
                    <a:pt x="2123" y="0"/>
                    <a:pt x="1" y="2133"/>
                    <a:pt x="1" y="4747"/>
                  </a:cubicBezTo>
                  <a:cubicBezTo>
                    <a:pt x="1" y="7371"/>
                    <a:pt x="2123" y="9493"/>
                    <a:pt x="4747" y="9493"/>
                  </a:cubicBezTo>
                  <a:cubicBezTo>
                    <a:pt x="7361" y="9493"/>
                    <a:pt x="9494" y="7371"/>
                    <a:pt x="9494" y="4747"/>
                  </a:cubicBezTo>
                  <a:cubicBezTo>
                    <a:pt x="9494" y="2133"/>
                    <a:pt x="7361" y="0"/>
                    <a:pt x="47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986359" y="2843983"/>
              <a:ext cx="597080" cy="597080"/>
            </a:xfrm>
            <a:custGeom>
              <a:avLst/>
              <a:gdLst/>
              <a:ahLst/>
              <a:cxnLst/>
              <a:rect l="l" t="t" r="r" b="b"/>
              <a:pathLst>
                <a:path w="7618" h="7618" extrusionOk="0">
                  <a:moveTo>
                    <a:pt x="3814" y="0"/>
                  </a:moveTo>
                  <a:cubicBezTo>
                    <a:pt x="1702" y="0"/>
                    <a:pt x="1" y="1702"/>
                    <a:pt x="1" y="3804"/>
                  </a:cubicBezTo>
                  <a:cubicBezTo>
                    <a:pt x="1" y="5916"/>
                    <a:pt x="1702" y="7617"/>
                    <a:pt x="3814" y="7617"/>
                  </a:cubicBezTo>
                  <a:cubicBezTo>
                    <a:pt x="5916" y="7617"/>
                    <a:pt x="7617" y="5916"/>
                    <a:pt x="7617" y="3804"/>
                  </a:cubicBezTo>
                  <a:cubicBezTo>
                    <a:pt x="7617" y="1702"/>
                    <a:pt x="5916" y="0"/>
                    <a:pt x="3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943016" y="2840299"/>
              <a:ext cx="531164" cy="533281"/>
            </a:xfrm>
            <a:custGeom>
              <a:avLst/>
              <a:gdLst/>
              <a:ahLst/>
              <a:cxnLst/>
              <a:rect l="l" t="t" r="r" b="b"/>
              <a:pathLst>
                <a:path w="6777" h="6804" extrusionOk="0">
                  <a:moveTo>
                    <a:pt x="4309" y="1"/>
                  </a:moveTo>
                  <a:cubicBezTo>
                    <a:pt x="3205" y="1"/>
                    <a:pt x="2110" y="478"/>
                    <a:pt x="1353" y="1401"/>
                  </a:cubicBezTo>
                  <a:cubicBezTo>
                    <a:pt x="0" y="3051"/>
                    <a:pt x="277" y="5491"/>
                    <a:pt x="1958" y="6803"/>
                  </a:cubicBezTo>
                  <a:cubicBezTo>
                    <a:pt x="1251" y="6065"/>
                    <a:pt x="851" y="5091"/>
                    <a:pt x="841" y="4066"/>
                  </a:cubicBezTo>
                  <a:cubicBezTo>
                    <a:pt x="841" y="1827"/>
                    <a:pt x="2680" y="254"/>
                    <a:pt x="4661" y="254"/>
                  </a:cubicBezTo>
                  <a:cubicBezTo>
                    <a:pt x="5374" y="254"/>
                    <a:pt x="6106" y="458"/>
                    <a:pt x="6776" y="909"/>
                  </a:cubicBezTo>
                  <a:cubicBezTo>
                    <a:pt x="6057" y="298"/>
                    <a:pt x="5181" y="1"/>
                    <a:pt x="4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192883" y="2935606"/>
              <a:ext cx="184030" cy="413833"/>
            </a:xfrm>
            <a:custGeom>
              <a:avLst/>
              <a:gdLst/>
              <a:ahLst/>
              <a:cxnLst/>
              <a:rect l="l" t="t" r="r" b="b"/>
              <a:pathLst>
                <a:path w="2348" h="5280" extrusionOk="0">
                  <a:moveTo>
                    <a:pt x="943" y="0"/>
                  </a:moveTo>
                  <a:lnTo>
                    <a:pt x="943" y="441"/>
                  </a:lnTo>
                  <a:cubicBezTo>
                    <a:pt x="226" y="472"/>
                    <a:pt x="0" y="728"/>
                    <a:pt x="0" y="1476"/>
                  </a:cubicBezTo>
                  <a:cubicBezTo>
                    <a:pt x="0" y="2132"/>
                    <a:pt x="62" y="2368"/>
                    <a:pt x="308" y="2532"/>
                  </a:cubicBezTo>
                  <a:cubicBezTo>
                    <a:pt x="574" y="2727"/>
                    <a:pt x="1159" y="2881"/>
                    <a:pt x="1384" y="3096"/>
                  </a:cubicBezTo>
                  <a:cubicBezTo>
                    <a:pt x="1497" y="3199"/>
                    <a:pt x="1497" y="3260"/>
                    <a:pt x="1497" y="3465"/>
                  </a:cubicBezTo>
                  <a:cubicBezTo>
                    <a:pt x="1497" y="3885"/>
                    <a:pt x="1466" y="3998"/>
                    <a:pt x="1159" y="3998"/>
                  </a:cubicBezTo>
                  <a:cubicBezTo>
                    <a:pt x="841" y="3998"/>
                    <a:pt x="820" y="3814"/>
                    <a:pt x="820" y="3486"/>
                  </a:cubicBezTo>
                  <a:cubicBezTo>
                    <a:pt x="820" y="3414"/>
                    <a:pt x="820" y="3342"/>
                    <a:pt x="831" y="3270"/>
                  </a:cubicBezTo>
                  <a:lnTo>
                    <a:pt x="52" y="3270"/>
                  </a:lnTo>
                  <a:cubicBezTo>
                    <a:pt x="31" y="3424"/>
                    <a:pt x="11" y="3588"/>
                    <a:pt x="21" y="3752"/>
                  </a:cubicBezTo>
                  <a:cubicBezTo>
                    <a:pt x="21" y="4490"/>
                    <a:pt x="328" y="4706"/>
                    <a:pt x="943" y="4726"/>
                  </a:cubicBezTo>
                  <a:lnTo>
                    <a:pt x="943" y="5280"/>
                  </a:lnTo>
                  <a:lnTo>
                    <a:pt x="1384" y="5280"/>
                  </a:lnTo>
                  <a:lnTo>
                    <a:pt x="1384" y="4726"/>
                  </a:lnTo>
                  <a:cubicBezTo>
                    <a:pt x="2153" y="4675"/>
                    <a:pt x="2348" y="4316"/>
                    <a:pt x="2348" y="3301"/>
                  </a:cubicBezTo>
                  <a:cubicBezTo>
                    <a:pt x="2348" y="2583"/>
                    <a:pt x="2133" y="2512"/>
                    <a:pt x="1825" y="2358"/>
                  </a:cubicBezTo>
                  <a:cubicBezTo>
                    <a:pt x="1599" y="2255"/>
                    <a:pt x="1343" y="2173"/>
                    <a:pt x="1087" y="2050"/>
                  </a:cubicBezTo>
                  <a:cubicBezTo>
                    <a:pt x="851" y="1948"/>
                    <a:pt x="831" y="1897"/>
                    <a:pt x="831" y="1548"/>
                  </a:cubicBezTo>
                  <a:cubicBezTo>
                    <a:pt x="831" y="1200"/>
                    <a:pt x="892" y="1118"/>
                    <a:pt x="1148" y="1118"/>
                  </a:cubicBezTo>
                  <a:cubicBezTo>
                    <a:pt x="1446" y="1118"/>
                    <a:pt x="1487" y="1261"/>
                    <a:pt x="1487" y="1558"/>
                  </a:cubicBezTo>
                  <a:lnTo>
                    <a:pt x="1487" y="1794"/>
                  </a:lnTo>
                  <a:lnTo>
                    <a:pt x="2256" y="1794"/>
                  </a:lnTo>
                  <a:cubicBezTo>
                    <a:pt x="2276" y="1651"/>
                    <a:pt x="2286" y="1507"/>
                    <a:pt x="2286" y="1364"/>
                  </a:cubicBezTo>
                  <a:cubicBezTo>
                    <a:pt x="2286" y="697"/>
                    <a:pt x="2040" y="472"/>
                    <a:pt x="1384" y="441"/>
                  </a:cubicBezTo>
                  <a:lnTo>
                    <a:pt x="13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794334" y="4178593"/>
              <a:ext cx="884725" cy="111766"/>
            </a:xfrm>
            <a:custGeom>
              <a:avLst/>
              <a:gdLst/>
              <a:ahLst/>
              <a:cxnLst/>
              <a:rect l="l" t="t" r="r" b="b"/>
              <a:pathLst>
                <a:path w="11288" h="1426" extrusionOk="0">
                  <a:moveTo>
                    <a:pt x="1" y="0"/>
                  </a:moveTo>
                  <a:lnTo>
                    <a:pt x="1" y="1425"/>
                  </a:lnTo>
                  <a:lnTo>
                    <a:pt x="11287" y="1425"/>
                  </a:lnTo>
                  <a:lnTo>
                    <a:pt x="11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885957" y="4178593"/>
              <a:ext cx="168825" cy="111766"/>
            </a:xfrm>
            <a:custGeom>
              <a:avLst/>
              <a:gdLst/>
              <a:ahLst/>
              <a:cxnLst/>
              <a:rect l="l" t="t" r="r" b="b"/>
              <a:pathLst>
                <a:path w="2154" h="1426" extrusionOk="0">
                  <a:moveTo>
                    <a:pt x="0" y="0"/>
                  </a:moveTo>
                  <a:lnTo>
                    <a:pt x="0" y="1425"/>
                  </a:lnTo>
                  <a:lnTo>
                    <a:pt x="2153" y="142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1449961" y="4178593"/>
              <a:ext cx="123836" cy="111766"/>
            </a:xfrm>
            <a:custGeom>
              <a:avLst/>
              <a:gdLst/>
              <a:ahLst/>
              <a:cxnLst/>
              <a:rect l="l" t="t" r="r" b="b"/>
              <a:pathLst>
                <a:path w="1580" h="1426" extrusionOk="0">
                  <a:moveTo>
                    <a:pt x="1" y="0"/>
                  </a:moveTo>
                  <a:lnTo>
                    <a:pt x="1" y="1425"/>
                  </a:lnTo>
                  <a:lnTo>
                    <a:pt x="1579" y="142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794334" y="3953572"/>
              <a:ext cx="884725" cy="112550"/>
            </a:xfrm>
            <a:custGeom>
              <a:avLst/>
              <a:gdLst/>
              <a:ahLst/>
              <a:cxnLst/>
              <a:rect l="l" t="t" r="r" b="b"/>
              <a:pathLst>
                <a:path w="11288" h="1436" extrusionOk="0">
                  <a:moveTo>
                    <a:pt x="1" y="1"/>
                  </a:moveTo>
                  <a:lnTo>
                    <a:pt x="1" y="1436"/>
                  </a:lnTo>
                  <a:lnTo>
                    <a:pt x="11287" y="1436"/>
                  </a:lnTo>
                  <a:lnTo>
                    <a:pt x="112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885957" y="3953572"/>
              <a:ext cx="168825" cy="112550"/>
            </a:xfrm>
            <a:custGeom>
              <a:avLst/>
              <a:gdLst/>
              <a:ahLst/>
              <a:cxnLst/>
              <a:rect l="l" t="t" r="r" b="b"/>
              <a:pathLst>
                <a:path w="2154" h="1436"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1449961" y="3953572"/>
              <a:ext cx="123836" cy="112550"/>
            </a:xfrm>
            <a:custGeom>
              <a:avLst/>
              <a:gdLst/>
              <a:ahLst/>
              <a:cxnLst/>
              <a:rect l="l" t="t" r="r" b="b"/>
              <a:pathLst>
                <a:path w="1580" h="1436"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794334" y="3617724"/>
              <a:ext cx="884725" cy="111766"/>
            </a:xfrm>
            <a:custGeom>
              <a:avLst/>
              <a:gdLst/>
              <a:ahLst/>
              <a:cxnLst/>
              <a:rect l="l" t="t" r="r" b="b"/>
              <a:pathLst>
                <a:path w="11288" h="1426" extrusionOk="0">
                  <a:moveTo>
                    <a:pt x="1" y="1"/>
                  </a:moveTo>
                  <a:lnTo>
                    <a:pt x="1" y="1426"/>
                  </a:lnTo>
                  <a:lnTo>
                    <a:pt x="11287" y="1426"/>
                  </a:lnTo>
                  <a:lnTo>
                    <a:pt x="112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885957" y="3617724"/>
              <a:ext cx="168825" cy="111766"/>
            </a:xfrm>
            <a:custGeom>
              <a:avLst/>
              <a:gdLst/>
              <a:ahLst/>
              <a:cxnLst/>
              <a:rect l="l" t="t" r="r" b="b"/>
              <a:pathLst>
                <a:path w="2154" h="1426" extrusionOk="0">
                  <a:moveTo>
                    <a:pt x="0" y="1"/>
                  </a:moveTo>
                  <a:lnTo>
                    <a:pt x="0" y="1426"/>
                  </a:lnTo>
                  <a:lnTo>
                    <a:pt x="2153" y="142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449961" y="3617724"/>
              <a:ext cx="123836" cy="111766"/>
            </a:xfrm>
            <a:custGeom>
              <a:avLst/>
              <a:gdLst/>
              <a:ahLst/>
              <a:cxnLst/>
              <a:rect l="l" t="t" r="r" b="b"/>
              <a:pathLst>
                <a:path w="1580" h="1426" extrusionOk="0">
                  <a:moveTo>
                    <a:pt x="1" y="1"/>
                  </a:moveTo>
                  <a:lnTo>
                    <a:pt x="1" y="1426"/>
                  </a:lnTo>
                  <a:lnTo>
                    <a:pt x="1579" y="142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900379" y="4290281"/>
              <a:ext cx="883941" cy="112550"/>
            </a:xfrm>
            <a:custGeom>
              <a:avLst/>
              <a:gdLst/>
              <a:ahLst/>
              <a:cxnLst/>
              <a:rect l="l" t="t" r="r" b="b"/>
              <a:pathLst>
                <a:path w="11278" h="1436" extrusionOk="0">
                  <a:moveTo>
                    <a:pt x="1" y="0"/>
                  </a:moveTo>
                  <a:lnTo>
                    <a:pt x="1" y="1435"/>
                  </a:lnTo>
                  <a:lnTo>
                    <a:pt x="11277" y="1435"/>
                  </a:lnTo>
                  <a:lnTo>
                    <a:pt x="11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991218" y="4290281"/>
              <a:ext cx="168747" cy="112550"/>
            </a:xfrm>
            <a:custGeom>
              <a:avLst/>
              <a:gdLst/>
              <a:ahLst/>
              <a:cxnLst/>
              <a:rect l="l" t="t" r="r" b="b"/>
              <a:pathLst>
                <a:path w="2153" h="1436" extrusionOk="0">
                  <a:moveTo>
                    <a:pt x="0" y="0"/>
                  </a:moveTo>
                  <a:lnTo>
                    <a:pt x="0" y="1435"/>
                  </a:lnTo>
                  <a:lnTo>
                    <a:pt x="2153" y="143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555222" y="4290281"/>
              <a:ext cx="123836" cy="112550"/>
            </a:xfrm>
            <a:custGeom>
              <a:avLst/>
              <a:gdLst/>
              <a:ahLst/>
              <a:cxnLst/>
              <a:rect l="l" t="t" r="r" b="b"/>
              <a:pathLst>
                <a:path w="1580" h="1436" extrusionOk="0">
                  <a:moveTo>
                    <a:pt x="1" y="0"/>
                  </a:moveTo>
                  <a:lnTo>
                    <a:pt x="1" y="1435"/>
                  </a:lnTo>
                  <a:lnTo>
                    <a:pt x="1579" y="143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900379" y="3841884"/>
              <a:ext cx="883941" cy="111766"/>
            </a:xfrm>
            <a:custGeom>
              <a:avLst/>
              <a:gdLst/>
              <a:ahLst/>
              <a:cxnLst/>
              <a:rect l="l" t="t" r="r" b="b"/>
              <a:pathLst>
                <a:path w="11278" h="1426" extrusionOk="0">
                  <a:moveTo>
                    <a:pt x="1" y="1"/>
                  </a:moveTo>
                  <a:lnTo>
                    <a:pt x="1" y="1426"/>
                  </a:lnTo>
                  <a:lnTo>
                    <a:pt x="11277" y="142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991218" y="3841884"/>
              <a:ext cx="168747" cy="111766"/>
            </a:xfrm>
            <a:custGeom>
              <a:avLst/>
              <a:gdLst/>
              <a:ahLst/>
              <a:cxnLst/>
              <a:rect l="l" t="t" r="r" b="b"/>
              <a:pathLst>
                <a:path w="2153" h="1426" extrusionOk="0">
                  <a:moveTo>
                    <a:pt x="0" y="1"/>
                  </a:moveTo>
                  <a:lnTo>
                    <a:pt x="0" y="1426"/>
                  </a:lnTo>
                  <a:lnTo>
                    <a:pt x="2153" y="142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555222" y="3841884"/>
              <a:ext cx="123836" cy="111766"/>
            </a:xfrm>
            <a:custGeom>
              <a:avLst/>
              <a:gdLst/>
              <a:ahLst/>
              <a:cxnLst/>
              <a:rect l="l" t="t" r="r" b="b"/>
              <a:pathLst>
                <a:path w="1580" h="1426" extrusionOk="0">
                  <a:moveTo>
                    <a:pt x="1" y="1"/>
                  </a:moveTo>
                  <a:lnTo>
                    <a:pt x="1" y="1426"/>
                  </a:lnTo>
                  <a:lnTo>
                    <a:pt x="1579" y="142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900379" y="3505253"/>
              <a:ext cx="883941" cy="111766"/>
            </a:xfrm>
            <a:custGeom>
              <a:avLst/>
              <a:gdLst/>
              <a:ahLst/>
              <a:cxnLst/>
              <a:rect l="l" t="t" r="r" b="b"/>
              <a:pathLst>
                <a:path w="11278" h="1426" extrusionOk="0">
                  <a:moveTo>
                    <a:pt x="1" y="0"/>
                  </a:moveTo>
                  <a:lnTo>
                    <a:pt x="1" y="1425"/>
                  </a:lnTo>
                  <a:lnTo>
                    <a:pt x="11277" y="1425"/>
                  </a:lnTo>
                  <a:lnTo>
                    <a:pt x="11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991218" y="3505253"/>
              <a:ext cx="168747" cy="111766"/>
            </a:xfrm>
            <a:custGeom>
              <a:avLst/>
              <a:gdLst/>
              <a:ahLst/>
              <a:cxnLst/>
              <a:rect l="l" t="t" r="r" b="b"/>
              <a:pathLst>
                <a:path w="2153" h="1426" extrusionOk="0">
                  <a:moveTo>
                    <a:pt x="0" y="0"/>
                  </a:moveTo>
                  <a:lnTo>
                    <a:pt x="0" y="1425"/>
                  </a:lnTo>
                  <a:lnTo>
                    <a:pt x="2153" y="142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55222" y="3505253"/>
              <a:ext cx="123836" cy="111766"/>
            </a:xfrm>
            <a:custGeom>
              <a:avLst/>
              <a:gdLst/>
              <a:ahLst/>
              <a:cxnLst/>
              <a:rect l="l" t="t" r="r" b="b"/>
              <a:pathLst>
                <a:path w="1580" h="1426" extrusionOk="0">
                  <a:moveTo>
                    <a:pt x="1" y="0"/>
                  </a:moveTo>
                  <a:lnTo>
                    <a:pt x="1" y="1425"/>
                  </a:lnTo>
                  <a:lnTo>
                    <a:pt x="1579" y="142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900379" y="3729412"/>
              <a:ext cx="883941" cy="112550"/>
            </a:xfrm>
            <a:custGeom>
              <a:avLst/>
              <a:gdLst/>
              <a:ahLst/>
              <a:cxnLst/>
              <a:rect l="l" t="t" r="r" b="b"/>
              <a:pathLst>
                <a:path w="11278" h="1436" extrusionOk="0">
                  <a:moveTo>
                    <a:pt x="1" y="1"/>
                  </a:moveTo>
                  <a:lnTo>
                    <a:pt x="1" y="1436"/>
                  </a:lnTo>
                  <a:lnTo>
                    <a:pt x="11277" y="143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991218" y="3729412"/>
              <a:ext cx="168747" cy="112550"/>
            </a:xfrm>
            <a:custGeom>
              <a:avLst/>
              <a:gdLst/>
              <a:ahLst/>
              <a:cxnLst/>
              <a:rect l="l" t="t" r="r" b="b"/>
              <a:pathLst>
                <a:path w="2153" h="1436"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555222" y="3729412"/>
              <a:ext cx="123836" cy="112550"/>
            </a:xfrm>
            <a:custGeom>
              <a:avLst/>
              <a:gdLst/>
              <a:ahLst/>
              <a:cxnLst/>
              <a:rect l="l" t="t" r="r" b="b"/>
              <a:pathLst>
                <a:path w="1580" h="1436"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900379" y="4066043"/>
              <a:ext cx="883941" cy="112628"/>
            </a:xfrm>
            <a:custGeom>
              <a:avLst/>
              <a:gdLst/>
              <a:ahLst/>
              <a:cxnLst/>
              <a:rect l="l" t="t" r="r" b="b"/>
              <a:pathLst>
                <a:path w="11278" h="1437" extrusionOk="0">
                  <a:moveTo>
                    <a:pt x="1" y="1"/>
                  </a:moveTo>
                  <a:lnTo>
                    <a:pt x="1" y="1436"/>
                  </a:lnTo>
                  <a:lnTo>
                    <a:pt x="11277" y="143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991218" y="4066043"/>
              <a:ext cx="168747" cy="112628"/>
            </a:xfrm>
            <a:custGeom>
              <a:avLst/>
              <a:gdLst/>
              <a:ahLst/>
              <a:cxnLst/>
              <a:rect l="l" t="t" r="r" b="b"/>
              <a:pathLst>
                <a:path w="2153" h="1437"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555222" y="4066043"/>
              <a:ext cx="123836" cy="112628"/>
            </a:xfrm>
            <a:custGeom>
              <a:avLst/>
              <a:gdLst/>
              <a:ahLst/>
              <a:cxnLst/>
              <a:rect l="l" t="t" r="r" b="b"/>
              <a:pathLst>
                <a:path w="1580" h="1437"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900379" y="4290281"/>
              <a:ext cx="778680" cy="78"/>
            </a:xfrm>
            <a:custGeom>
              <a:avLst/>
              <a:gdLst/>
              <a:ahLst/>
              <a:cxnLst/>
              <a:rect l="l" t="t" r="r" b="b"/>
              <a:pathLst>
                <a:path w="9935" h="1" fill="none" extrusionOk="0">
                  <a:moveTo>
                    <a:pt x="9934" y="0"/>
                  </a:moveTo>
                  <a:lnTo>
                    <a:pt x="1" y="0"/>
                  </a:lnTo>
                </a:path>
              </a:pathLst>
            </a:custGeom>
            <a:no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900379" y="4178593"/>
              <a:ext cx="778680" cy="78"/>
            </a:xfrm>
            <a:custGeom>
              <a:avLst/>
              <a:gdLst/>
              <a:ahLst/>
              <a:cxnLst/>
              <a:rect l="l" t="t" r="r" b="b"/>
              <a:pathLst>
                <a:path w="9935" h="1" fill="none" extrusionOk="0">
                  <a:moveTo>
                    <a:pt x="9934" y="0"/>
                  </a:moveTo>
                  <a:lnTo>
                    <a:pt x="1" y="0"/>
                  </a:lnTo>
                </a:path>
              </a:pathLst>
            </a:custGeom>
            <a:solidFill>
              <a:schemeClr val="dk2"/>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900379" y="4066043"/>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900379" y="3953572"/>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900379" y="3841884"/>
              <a:ext cx="883941" cy="78"/>
            </a:xfrm>
            <a:custGeom>
              <a:avLst/>
              <a:gdLst/>
              <a:ahLst/>
              <a:cxnLst/>
              <a:rect l="l" t="t" r="r" b="b"/>
              <a:pathLst>
                <a:path w="11278" h="1" fill="none" extrusionOk="0">
                  <a:moveTo>
                    <a:pt x="11277"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900379" y="3729412"/>
              <a:ext cx="883941" cy="78"/>
            </a:xfrm>
            <a:custGeom>
              <a:avLst/>
              <a:gdLst/>
              <a:ahLst/>
              <a:cxnLst/>
              <a:rect l="l" t="t" r="r" b="b"/>
              <a:pathLst>
                <a:path w="11278" h="1" fill="none" extrusionOk="0">
                  <a:moveTo>
                    <a:pt x="11277"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900379" y="3617724"/>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824039" y="3748693"/>
              <a:ext cx="151974" cy="151974"/>
            </a:xfrm>
            <a:custGeom>
              <a:avLst/>
              <a:gdLst/>
              <a:ahLst/>
              <a:cxnLst/>
              <a:rect l="l" t="t" r="r" b="b"/>
              <a:pathLst>
                <a:path w="1939" h="1939" extrusionOk="0">
                  <a:moveTo>
                    <a:pt x="975" y="1"/>
                  </a:moveTo>
                  <a:cubicBezTo>
                    <a:pt x="975" y="534"/>
                    <a:pt x="534" y="974"/>
                    <a:pt x="1" y="974"/>
                  </a:cubicBezTo>
                  <a:cubicBezTo>
                    <a:pt x="534" y="974"/>
                    <a:pt x="964" y="1405"/>
                    <a:pt x="975" y="1938"/>
                  </a:cubicBezTo>
                  <a:cubicBezTo>
                    <a:pt x="975" y="1405"/>
                    <a:pt x="1405" y="974"/>
                    <a:pt x="1938" y="974"/>
                  </a:cubicBezTo>
                  <a:cubicBezTo>
                    <a:pt x="1405" y="974"/>
                    <a:pt x="975" y="534"/>
                    <a:pt x="9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553654" y="3064145"/>
              <a:ext cx="207387" cy="206525"/>
            </a:xfrm>
            <a:custGeom>
              <a:avLst/>
              <a:gdLst/>
              <a:ahLst/>
              <a:cxnLst/>
              <a:rect l="l" t="t" r="r" b="b"/>
              <a:pathLst>
                <a:path w="2646" h="2635" extrusionOk="0">
                  <a:moveTo>
                    <a:pt x="1323" y="0"/>
                  </a:moveTo>
                  <a:cubicBezTo>
                    <a:pt x="1323" y="728"/>
                    <a:pt x="738" y="1313"/>
                    <a:pt x="0" y="1323"/>
                  </a:cubicBezTo>
                  <a:cubicBezTo>
                    <a:pt x="728" y="1323"/>
                    <a:pt x="1323" y="1907"/>
                    <a:pt x="1323" y="2635"/>
                  </a:cubicBezTo>
                  <a:cubicBezTo>
                    <a:pt x="1323" y="1913"/>
                    <a:pt x="1907" y="1323"/>
                    <a:pt x="2627" y="1323"/>
                  </a:cubicBezTo>
                  <a:cubicBezTo>
                    <a:pt x="2633" y="1323"/>
                    <a:pt x="2639" y="1323"/>
                    <a:pt x="2645" y="1323"/>
                  </a:cubicBezTo>
                  <a:cubicBezTo>
                    <a:pt x="1917" y="1313"/>
                    <a:pt x="1323" y="728"/>
                    <a:pt x="1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998759" y="4254070"/>
              <a:ext cx="338356" cy="105339"/>
            </a:xfrm>
            <a:custGeom>
              <a:avLst/>
              <a:gdLst/>
              <a:ahLst/>
              <a:cxnLst/>
              <a:rect l="l" t="t" r="r" b="b"/>
              <a:pathLst>
                <a:path w="4317" h="1344" extrusionOk="0">
                  <a:moveTo>
                    <a:pt x="288" y="1"/>
                  </a:moveTo>
                  <a:lnTo>
                    <a:pt x="1" y="1292"/>
                  </a:lnTo>
                  <a:lnTo>
                    <a:pt x="4316" y="1344"/>
                  </a:lnTo>
                  <a:lnTo>
                    <a:pt x="18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997976" y="4355334"/>
              <a:ext cx="339139" cy="49064"/>
            </a:xfrm>
            <a:custGeom>
              <a:avLst/>
              <a:gdLst/>
              <a:ahLst/>
              <a:cxnLst/>
              <a:rect l="l" t="t" r="r" b="b"/>
              <a:pathLst>
                <a:path w="4327" h="626" extrusionOk="0">
                  <a:moveTo>
                    <a:pt x="11" y="0"/>
                  </a:moveTo>
                  <a:lnTo>
                    <a:pt x="0" y="574"/>
                  </a:lnTo>
                  <a:lnTo>
                    <a:pt x="4316" y="626"/>
                  </a:lnTo>
                  <a:lnTo>
                    <a:pt x="4326" y="52"/>
                  </a:lnTo>
                  <a:lnTo>
                    <a:pt x="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2021254" y="4086186"/>
              <a:ext cx="139120" cy="167963"/>
            </a:xfrm>
            <a:custGeom>
              <a:avLst/>
              <a:gdLst/>
              <a:ahLst/>
              <a:cxnLst/>
              <a:rect l="l" t="t" r="r" b="b"/>
              <a:pathLst>
                <a:path w="1775" h="2143" extrusionOk="0">
                  <a:moveTo>
                    <a:pt x="226" y="0"/>
                  </a:moveTo>
                  <a:lnTo>
                    <a:pt x="1" y="2143"/>
                  </a:lnTo>
                  <a:lnTo>
                    <a:pt x="1549" y="2143"/>
                  </a:lnTo>
                  <a:lnTo>
                    <a:pt x="1774" y="0"/>
                  </a:ln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2366741" y="4258068"/>
              <a:ext cx="338356" cy="105339"/>
            </a:xfrm>
            <a:custGeom>
              <a:avLst/>
              <a:gdLst/>
              <a:ahLst/>
              <a:cxnLst/>
              <a:rect l="l" t="t" r="r" b="b"/>
              <a:pathLst>
                <a:path w="4317" h="1344" extrusionOk="0">
                  <a:moveTo>
                    <a:pt x="288" y="1"/>
                  </a:moveTo>
                  <a:lnTo>
                    <a:pt x="1" y="1293"/>
                  </a:lnTo>
                  <a:lnTo>
                    <a:pt x="4317" y="1344"/>
                  </a:lnTo>
                  <a:lnTo>
                    <a:pt x="18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2365957" y="4359331"/>
              <a:ext cx="339139" cy="48281"/>
            </a:xfrm>
            <a:custGeom>
              <a:avLst/>
              <a:gdLst/>
              <a:ahLst/>
              <a:cxnLst/>
              <a:rect l="l" t="t" r="r" b="b"/>
              <a:pathLst>
                <a:path w="4327" h="616" extrusionOk="0">
                  <a:moveTo>
                    <a:pt x="11" y="1"/>
                  </a:moveTo>
                  <a:lnTo>
                    <a:pt x="0" y="565"/>
                  </a:lnTo>
                  <a:lnTo>
                    <a:pt x="4316" y="616"/>
                  </a:lnTo>
                  <a:lnTo>
                    <a:pt x="4327" y="52"/>
                  </a:lnTo>
                  <a:lnTo>
                    <a:pt x="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2387668" y="4090183"/>
              <a:ext cx="122974" cy="167963"/>
            </a:xfrm>
            <a:custGeom>
              <a:avLst/>
              <a:gdLst/>
              <a:ahLst/>
              <a:cxnLst/>
              <a:rect l="l" t="t" r="r" b="b"/>
              <a:pathLst>
                <a:path w="1569" h="2143" extrusionOk="0">
                  <a:moveTo>
                    <a:pt x="0" y="0"/>
                  </a:moveTo>
                  <a:lnTo>
                    <a:pt x="21" y="2143"/>
                  </a:lnTo>
                  <a:lnTo>
                    <a:pt x="1569" y="2143"/>
                  </a:lnTo>
                  <a:lnTo>
                    <a:pt x="1548" y="0"/>
                  </a:ln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2005970" y="2826269"/>
              <a:ext cx="553737" cy="1378895"/>
            </a:xfrm>
            <a:custGeom>
              <a:avLst/>
              <a:gdLst/>
              <a:ahLst/>
              <a:cxnLst/>
              <a:rect l="l" t="t" r="r" b="b"/>
              <a:pathLst>
                <a:path w="7065" h="17593" extrusionOk="0">
                  <a:moveTo>
                    <a:pt x="6500" y="1"/>
                  </a:moveTo>
                  <a:lnTo>
                    <a:pt x="2482" y="206"/>
                  </a:lnTo>
                  <a:lnTo>
                    <a:pt x="1446" y="390"/>
                  </a:lnTo>
                  <a:lnTo>
                    <a:pt x="1" y="17510"/>
                  </a:lnTo>
                  <a:lnTo>
                    <a:pt x="2574" y="17592"/>
                  </a:lnTo>
                  <a:lnTo>
                    <a:pt x="4122" y="3927"/>
                  </a:lnTo>
                  <a:lnTo>
                    <a:pt x="4542" y="17459"/>
                  </a:lnTo>
                  <a:lnTo>
                    <a:pt x="7064" y="17480"/>
                  </a:lnTo>
                  <a:lnTo>
                    <a:pt x="65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2457580" y="2297614"/>
              <a:ext cx="146252" cy="306221"/>
            </a:xfrm>
            <a:custGeom>
              <a:avLst/>
              <a:gdLst/>
              <a:ahLst/>
              <a:cxnLst/>
              <a:rect l="l" t="t" r="r" b="b"/>
              <a:pathLst>
                <a:path w="1866" h="3907" extrusionOk="0">
                  <a:moveTo>
                    <a:pt x="308" y="0"/>
                  </a:moveTo>
                  <a:lnTo>
                    <a:pt x="0" y="3906"/>
                  </a:lnTo>
                  <a:lnTo>
                    <a:pt x="1866" y="3137"/>
                  </a:lnTo>
                  <a:cubicBezTo>
                    <a:pt x="1866" y="913"/>
                    <a:pt x="308" y="0"/>
                    <a:pt x="308" y="0"/>
                  </a:cubicBezTo>
                  <a:close/>
                </a:path>
              </a:pathLst>
            </a:custGeom>
            <a:solidFill>
              <a:srgbClr val="9FC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2075099" y="2245414"/>
              <a:ext cx="462035" cy="649279"/>
            </a:xfrm>
            <a:custGeom>
              <a:avLst/>
              <a:gdLst/>
              <a:ahLst/>
              <a:cxnLst/>
              <a:rect l="l" t="t" r="r" b="b"/>
              <a:pathLst>
                <a:path w="5895" h="8284" extrusionOk="0">
                  <a:moveTo>
                    <a:pt x="3004" y="0"/>
                  </a:moveTo>
                  <a:lnTo>
                    <a:pt x="2707" y="21"/>
                  </a:lnTo>
                  <a:cubicBezTo>
                    <a:pt x="2061" y="72"/>
                    <a:pt x="1425" y="215"/>
                    <a:pt x="831" y="451"/>
                  </a:cubicBezTo>
                  <a:cubicBezTo>
                    <a:pt x="687" y="513"/>
                    <a:pt x="544" y="584"/>
                    <a:pt x="410" y="646"/>
                  </a:cubicBezTo>
                  <a:cubicBezTo>
                    <a:pt x="0" y="861"/>
                    <a:pt x="123" y="1333"/>
                    <a:pt x="175" y="1815"/>
                  </a:cubicBezTo>
                  <a:lnTo>
                    <a:pt x="421" y="8283"/>
                  </a:lnTo>
                  <a:lnTo>
                    <a:pt x="5639" y="8160"/>
                  </a:lnTo>
                  <a:lnTo>
                    <a:pt x="5844" y="2030"/>
                  </a:lnTo>
                  <a:cubicBezTo>
                    <a:pt x="5895" y="1374"/>
                    <a:pt x="5505" y="759"/>
                    <a:pt x="4890" y="533"/>
                  </a:cubicBezTo>
                  <a:cubicBezTo>
                    <a:pt x="4204" y="287"/>
                    <a:pt x="3373" y="21"/>
                    <a:pt x="3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2520988" y="2429366"/>
              <a:ext cx="10581" cy="148760"/>
            </a:xfrm>
            <a:custGeom>
              <a:avLst/>
              <a:gdLst/>
              <a:ahLst/>
              <a:cxnLst/>
              <a:rect l="l" t="t" r="r" b="b"/>
              <a:pathLst>
                <a:path w="135" h="1898" fill="none" extrusionOk="0">
                  <a:moveTo>
                    <a:pt x="1" y="1897"/>
                  </a:moveTo>
                  <a:lnTo>
                    <a:pt x="134"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2215708" y="2244474"/>
              <a:ext cx="205741" cy="109493"/>
            </a:xfrm>
            <a:custGeom>
              <a:avLst/>
              <a:gdLst/>
              <a:ahLst/>
              <a:cxnLst/>
              <a:rect l="l" t="t" r="r" b="b"/>
              <a:pathLst>
                <a:path w="2625" h="1397" extrusionOk="0">
                  <a:moveTo>
                    <a:pt x="1121" y="1"/>
                  </a:moveTo>
                  <a:cubicBezTo>
                    <a:pt x="742" y="1"/>
                    <a:pt x="371" y="61"/>
                    <a:pt x="0" y="156"/>
                  </a:cubicBezTo>
                  <a:lnTo>
                    <a:pt x="1846" y="1396"/>
                  </a:lnTo>
                  <a:lnTo>
                    <a:pt x="2625" y="371"/>
                  </a:lnTo>
                  <a:cubicBezTo>
                    <a:pt x="2625" y="371"/>
                    <a:pt x="1825" y="53"/>
                    <a:pt x="1210" y="2"/>
                  </a:cubicBezTo>
                  <a:cubicBezTo>
                    <a:pt x="1180" y="1"/>
                    <a:pt x="1151" y="1"/>
                    <a:pt x="1121"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2317755" y="2523341"/>
              <a:ext cx="413833" cy="407563"/>
            </a:xfrm>
            <a:custGeom>
              <a:avLst/>
              <a:gdLst/>
              <a:ahLst/>
              <a:cxnLst/>
              <a:rect l="l" t="t" r="r" b="b"/>
              <a:pathLst>
                <a:path w="5280" h="5200" extrusionOk="0">
                  <a:moveTo>
                    <a:pt x="1355" y="0"/>
                  </a:moveTo>
                  <a:cubicBezTo>
                    <a:pt x="1209" y="0"/>
                    <a:pt x="1085" y="110"/>
                    <a:pt x="1046" y="257"/>
                  </a:cubicBezTo>
                  <a:lnTo>
                    <a:pt x="41" y="4737"/>
                  </a:lnTo>
                  <a:cubicBezTo>
                    <a:pt x="0" y="4942"/>
                    <a:pt x="144" y="5137"/>
                    <a:pt x="359" y="5137"/>
                  </a:cubicBezTo>
                  <a:lnTo>
                    <a:pt x="3947" y="5199"/>
                  </a:lnTo>
                  <a:cubicBezTo>
                    <a:pt x="3954" y="5199"/>
                    <a:pt x="3960" y="5199"/>
                    <a:pt x="3967" y="5199"/>
                  </a:cubicBezTo>
                  <a:cubicBezTo>
                    <a:pt x="4112" y="5199"/>
                    <a:pt x="4236" y="5090"/>
                    <a:pt x="4275" y="4942"/>
                  </a:cubicBezTo>
                  <a:lnTo>
                    <a:pt x="5239" y="462"/>
                  </a:lnTo>
                  <a:cubicBezTo>
                    <a:pt x="5280" y="257"/>
                    <a:pt x="5126" y="63"/>
                    <a:pt x="4921" y="63"/>
                  </a:cubicBezTo>
                  <a:lnTo>
                    <a:pt x="1374" y="1"/>
                  </a:lnTo>
                  <a:cubicBezTo>
                    <a:pt x="1368" y="1"/>
                    <a:pt x="1361" y="0"/>
                    <a:pt x="1355" y="0"/>
                  </a:cubicBez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2325750" y="2534627"/>
              <a:ext cx="411482" cy="399412"/>
            </a:xfrm>
            <a:custGeom>
              <a:avLst/>
              <a:gdLst/>
              <a:ahLst/>
              <a:cxnLst/>
              <a:rect l="l" t="t" r="r" b="b"/>
              <a:pathLst>
                <a:path w="5250" h="5096" extrusionOk="0">
                  <a:moveTo>
                    <a:pt x="5034" y="1"/>
                  </a:moveTo>
                  <a:lnTo>
                    <a:pt x="1" y="4860"/>
                  </a:lnTo>
                  <a:lnTo>
                    <a:pt x="226" y="5096"/>
                  </a:lnTo>
                  <a:lnTo>
                    <a:pt x="5250" y="226"/>
                  </a:lnTo>
                  <a:lnTo>
                    <a:pt x="5034" y="1"/>
                  </a:lnTo>
                  <a:close/>
                </a:path>
              </a:pathLst>
            </a:custGeom>
            <a:solidFill>
              <a:srgbClr val="0B0B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2332177" y="2538624"/>
              <a:ext cx="414695" cy="407563"/>
            </a:xfrm>
            <a:custGeom>
              <a:avLst/>
              <a:gdLst/>
              <a:ahLst/>
              <a:cxnLst/>
              <a:rect l="l" t="t" r="r" b="b"/>
              <a:pathLst>
                <a:path w="5291" h="5200" extrusionOk="0">
                  <a:moveTo>
                    <a:pt x="1365" y="0"/>
                  </a:moveTo>
                  <a:cubicBezTo>
                    <a:pt x="1219" y="0"/>
                    <a:pt x="1086" y="110"/>
                    <a:pt x="1057" y="257"/>
                  </a:cubicBezTo>
                  <a:lnTo>
                    <a:pt x="52" y="4737"/>
                  </a:lnTo>
                  <a:cubicBezTo>
                    <a:pt x="1" y="4942"/>
                    <a:pt x="155" y="5137"/>
                    <a:pt x="370" y="5137"/>
                  </a:cubicBezTo>
                  <a:lnTo>
                    <a:pt x="3958" y="5198"/>
                  </a:lnTo>
                  <a:cubicBezTo>
                    <a:pt x="3964" y="5199"/>
                    <a:pt x="3971" y="5199"/>
                    <a:pt x="3977" y="5199"/>
                  </a:cubicBezTo>
                  <a:cubicBezTo>
                    <a:pt x="4123" y="5199"/>
                    <a:pt x="4247" y="5089"/>
                    <a:pt x="4286" y="4942"/>
                  </a:cubicBezTo>
                  <a:lnTo>
                    <a:pt x="5250" y="462"/>
                  </a:lnTo>
                  <a:cubicBezTo>
                    <a:pt x="5291" y="257"/>
                    <a:pt x="5137" y="62"/>
                    <a:pt x="4932" y="62"/>
                  </a:cubicBezTo>
                  <a:lnTo>
                    <a:pt x="1385" y="1"/>
                  </a:lnTo>
                  <a:cubicBezTo>
                    <a:pt x="1378" y="0"/>
                    <a:pt x="1372" y="0"/>
                    <a:pt x="1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2636751" y="2667085"/>
              <a:ext cx="116391" cy="148839"/>
            </a:xfrm>
            <a:custGeom>
              <a:avLst/>
              <a:gdLst/>
              <a:ahLst/>
              <a:cxnLst/>
              <a:rect l="l" t="t" r="r" b="b"/>
              <a:pathLst>
                <a:path w="1485" h="1899" extrusionOk="0">
                  <a:moveTo>
                    <a:pt x="1118" y="1"/>
                  </a:moveTo>
                  <a:cubicBezTo>
                    <a:pt x="1108" y="1"/>
                    <a:pt x="1097" y="1"/>
                    <a:pt x="1087" y="2"/>
                  </a:cubicBezTo>
                  <a:lnTo>
                    <a:pt x="841" y="12"/>
                  </a:lnTo>
                  <a:cubicBezTo>
                    <a:pt x="503" y="33"/>
                    <a:pt x="226" y="279"/>
                    <a:pt x="164" y="607"/>
                  </a:cubicBezTo>
                  <a:lnTo>
                    <a:pt x="82" y="1027"/>
                  </a:lnTo>
                  <a:cubicBezTo>
                    <a:pt x="0" y="1478"/>
                    <a:pt x="338" y="1888"/>
                    <a:pt x="800" y="1899"/>
                  </a:cubicBezTo>
                  <a:cubicBezTo>
                    <a:pt x="954" y="1899"/>
                    <a:pt x="1087" y="1796"/>
                    <a:pt x="1128" y="1642"/>
                  </a:cubicBezTo>
                  <a:lnTo>
                    <a:pt x="1435" y="412"/>
                  </a:lnTo>
                  <a:cubicBezTo>
                    <a:pt x="1484" y="197"/>
                    <a:pt x="1328" y="1"/>
                    <a:pt x="1118"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778597" y="2317678"/>
              <a:ext cx="402625" cy="375507"/>
            </a:xfrm>
            <a:custGeom>
              <a:avLst/>
              <a:gdLst/>
              <a:ahLst/>
              <a:cxnLst/>
              <a:rect l="l" t="t" r="r" b="b"/>
              <a:pathLst>
                <a:path w="5137" h="4791" extrusionOk="0">
                  <a:moveTo>
                    <a:pt x="4048" y="0"/>
                  </a:moveTo>
                  <a:cubicBezTo>
                    <a:pt x="3762" y="0"/>
                    <a:pt x="3477" y="127"/>
                    <a:pt x="3281" y="370"/>
                  </a:cubicBezTo>
                  <a:lnTo>
                    <a:pt x="359" y="3302"/>
                  </a:lnTo>
                  <a:cubicBezTo>
                    <a:pt x="1" y="3702"/>
                    <a:pt x="72" y="4327"/>
                    <a:pt x="513" y="4634"/>
                  </a:cubicBezTo>
                  <a:cubicBezTo>
                    <a:pt x="657" y="4739"/>
                    <a:pt x="824" y="4790"/>
                    <a:pt x="990" y="4790"/>
                  </a:cubicBezTo>
                  <a:cubicBezTo>
                    <a:pt x="1213" y="4790"/>
                    <a:pt x="1435" y="4698"/>
                    <a:pt x="1600" y="4522"/>
                  </a:cubicBezTo>
                  <a:lnTo>
                    <a:pt x="4727" y="1733"/>
                  </a:lnTo>
                  <a:cubicBezTo>
                    <a:pt x="5137" y="1292"/>
                    <a:pt x="5106" y="595"/>
                    <a:pt x="4645" y="206"/>
                  </a:cubicBezTo>
                  <a:cubicBezTo>
                    <a:pt x="4467" y="67"/>
                    <a:pt x="4257" y="0"/>
                    <a:pt x="4048" y="0"/>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933706" y="2275119"/>
              <a:ext cx="264367" cy="311786"/>
            </a:xfrm>
            <a:custGeom>
              <a:avLst/>
              <a:gdLst/>
              <a:ahLst/>
              <a:cxnLst/>
              <a:rect l="l" t="t" r="r" b="b"/>
              <a:pathLst>
                <a:path w="3373" h="3978" extrusionOk="0">
                  <a:moveTo>
                    <a:pt x="2819" y="0"/>
                  </a:moveTo>
                  <a:cubicBezTo>
                    <a:pt x="2819" y="0"/>
                    <a:pt x="1558" y="257"/>
                    <a:pt x="0" y="2184"/>
                  </a:cubicBezTo>
                  <a:lnTo>
                    <a:pt x="1343" y="3978"/>
                  </a:lnTo>
                  <a:lnTo>
                    <a:pt x="3373" y="2471"/>
                  </a:lnTo>
                  <a:lnTo>
                    <a:pt x="28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2092734" y="2478430"/>
              <a:ext cx="92485" cy="68345"/>
            </a:xfrm>
            <a:custGeom>
              <a:avLst/>
              <a:gdLst/>
              <a:ahLst/>
              <a:cxnLst/>
              <a:rect l="l" t="t" r="r" b="b"/>
              <a:pathLst>
                <a:path w="1180" h="872" fill="none" extrusionOk="0">
                  <a:moveTo>
                    <a:pt x="1" y="871"/>
                  </a:moveTo>
                  <a:lnTo>
                    <a:pt x="1180"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2160295" y="2600151"/>
              <a:ext cx="163104" cy="162790"/>
            </a:xfrm>
            <a:custGeom>
              <a:avLst/>
              <a:gdLst/>
              <a:ahLst/>
              <a:cxnLst/>
              <a:rect l="l" t="t" r="r" b="b"/>
              <a:pathLst>
                <a:path w="2081" h="2077" extrusionOk="0">
                  <a:moveTo>
                    <a:pt x="1292" y="1"/>
                  </a:moveTo>
                  <a:cubicBezTo>
                    <a:pt x="1137" y="1"/>
                    <a:pt x="961" y="45"/>
                    <a:pt x="769" y="149"/>
                  </a:cubicBezTo>
                  <a:cubicBezTo>
                    <a:pt x="10" y="569"/>
                    <a:pt x="133" y="1451"/>
                    <a:pt x="133" y="1451"/>
                  </a:cubicBezTo>
                  <a:cubicBezTo>
                    <a:pt x="133" y="1451"/>
                    <a:pt x="0" y="2066"/>
                    <a:pt x="923" y="2076"/>
                  </a:cubicBezTo>
                  <a:cubicBezTo>
                    <a:pt x="928" y="2076"/>
                    <a:pt x="933" y="2076"/>
                    <a:pt x="939" y="2076"/>
                  </a:cubicBezTo>
                  <a:cubicBezTo>
                    <a:pt x="1848" y="2076"/>
                    <a:pt x="2081" y="1202"/>
                    <a:pt x="2050" y="733"/>
                  </a:cubicBezTo>
                  <a:cubicBezTo>
                    <a:pt x="2027" y="381"/>
                    <a:pt x="1748" y="1"/>
                    <a:pt x="1292"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2240632" y="2586826"/>
              <a:ext cx="131831" cy="46713"/>
            </a:xfrm>
            <a:custGeom>
              <a:avLst/>
              <a:gdLst/>
              <a:ahLst/>
              <a:cxnLst/>
              <a:rect l="l" t="t" r="r" b="b"/>
              <a:pathLst>
                <a:path w="1682" h="596" extrusionOk="0">
                  <a:moveTo>
                    <a:pt x="1507" y="1"/>
                  </a:moveTo>
                  <a:cubicBezTo>
                    <a:pt x="995" y="1"/>
                    <a:pt x="492" y="73"/>
                    <a:pt x="0" y="216"/>
                  </a:cubicBezTo>
                  <a:lnTo>
                    <a:pt x="380" y="596"/>
                  </a:lnTo>
                  <a:lnTo>
                    <a:pt x="1528" y="339"/>
                  </a:lnTo>
                  <a:cubicBezTo>
                    <a:pt x="1620" y="319"/>
                    <a:pt x="1681" y="227"/>
                    <a:pt x="1661" y="134"/>
                  </a:cubicBezTo>
                  <a:cubicBezTo>
                    <a:pt x="1640" y="62"/>
                    <a:pt x="1579" y="11"/>
                    <a:pt x="1507"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836440" y="2553908"/>
              <a:ext cx="413049" cy="205819"/>
            </a:xfrm>
            <a:custGeom>
              <a:avLst/>
              <a:gdLst/>
              <a:ahLst/>
              <a:cxnLst/>
              <a:rect l="l" t="t" r="r" b="b"/>
              <a:pathLst>
                <a:path w="5270" h="2626" extrusionOk="0">
                  <a:moveTo>
                    <a:pt x="616" y="1"/>
                  </a:moveTo>
                  <a:lnTo>
                    <a:pt x="1" y="1733"/>
                  </a:lnTo>
                  <a:lnTo>
                    <a:pt x="4706" y="2625"/>
                  </a:lnTo>
                  <a:lnTo>
                    <a:pt x="5270" y="1887"/>
                  </a:lnTo>
                  <a:lnTo>
                    <a:pt x="616" y="1"/>
                  </a:ln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911212" y="2564332"/>
              <a:ext cx="77986" cy="32213"/>
            </a:xfrm>
            <a:custGeom>
              <a:avLst/>
              <a:gdLst/>
              <a:ahLst/>
              <a:cxnLst/>
              <a:rect l="l" t="t" r="r" b="b"/>
              <a:pathLst>
                <a:path w="995" h="411" fill="none" extrusionOk="0">
                  <a:moveTo>
                    <a:pt x="994" y="411"/>
                  </a:moveTo>
                  <a:lnTo>
                    <a:pt x="0"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2264694" y="2076668"/>
              <a:ext cx="132693" cy="217811"/>
            </a:xfrm>
            <a:custGeom>
              <a:avLst/>
              <a:gdLst/>
              <a:ahLst/>
              <a:cxnLst/>
              <a:rect l="l" t="t" r="r" b="b"/>
              <a:pathLst>
                <a:path w="1693" h="2779" extrusionOk="0">
                  <a:moveTo>
                    <a:pt x="360" y="0"/>
                  </a:moveTo>
                  <a:lnTo>
                    <a:pt x="1" y="2655"/>
                  </a:lnTo>
                  <a:lnTo>
                    <a:pt x="1641" y="2778"/>
                  </a:lnTo>
                  <a:lnTo>
                    <a:pt x="1692" y="759"/>
                  </a:lnTo>
                  <a:lnTo>
                    <a:pt x="360" y="0"/>
                  </a:ln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317755" y="2138508"/>
              <a:ext cx="79632" cy="75634"/>
            </a:xfrm>
            <a:custGeom>
              <a:avLst/>
              <a:gdLst/>
              <a:ahLst/>
              <a:cxnLst/>
              <a:rect l="l" t="t" r="r" b="b"/>
              <a:pathLst>
                <a:path w="1016" h="965" extrusionOk="0">
                  <a:moveTo>
                    <a:pt x="0" y="1"/>
                  </a:moveTo>
                  <a:lnTo>
                    <a:pt x="995" y="964"/>
                  </a:lnTo>
                  <a:lnTo>
                    <a:pt x="1015" y="2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251134" y="1862541"/>
              <a:ext cx="247438" cy="306456"/>
            </a:xfrm>
            <a:custGeom>
              <a:avLst/>
              <a:gdLst/>
              <a:ahLst/>
              <a:cxnLst/>
              <a:rect l="l" t="t" r="r" b="b"/>
              <a:pathLst>
                <a:path w="3157" h="3910" extrusionOk="0">
                  <a:moveTo>
                    <a:pt x="1684" y="0"/>
                  </a:moveTo>
                  <a:cubicBezTo>
                    <a:pt x="823" y="0"/>
                    <a:pt x="0" y="746"/>
                    <a:pt x="143" y="2209"/>
                  </a:cubicBezTo>
                  <a:cubicBezTo>
                    <a:pt x="287" y="3716"/>
                    <a:pt x="1291" y="3839"/>
                    <a:pt x="1291" y="3839"/>
                  </a:cubicBezTo>
                  <a:cubicBezTo>
                    <a:pt x="1466" y="3887"/>
                    <a:pt x="1629" y="3910"/>
                    <a:pt x="1779" y="3910"/>
                  </a:cubicBezTo>
                  <a:cubicBezTo>
                    <a:pt x="2369" y="3910"/>
                    <a:pt x="2770" y="3563"/>
                    <a:pt x="2983" y="3040"/>
                  </a:cubicBezTo>
                  <a:cubicBezTo>
                    <a:pt x="3157" y="2620"/>
                    <a:pt x="3106" y="1758"/>
                    <a:pt x="3044" y="1205"/>
                  </a:cubicBezTo>
                  <a:cubicBezTo>
                    <a:pt x="3003" y="713"/>
                    <a:pt x="2696" y="292"/>
                    <a:pt x="2245" y="108"/>
                  </a:cubicBezTo>
                  <a:cubicBezTo>
                    <a:pt x="2062" y="36"/>
                    <a:pt x="1872" y="0"/>
                    <a:pt x="1684" y="0"/>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149009" y="1837225"/>
              <a:ext cx="323072" cy="238738"/>
            </a:xfrm>
            <a:custGeom>
              <a:avLst/>
              <a:gdLst/>
              <a:ahLst/>
              <a:cxnLst/>
              <a:rect l="l" t="t" r="r" b="b"/>
              <a:pathLst>
                <a:path w="4122" h="3046" extrusionOk="0">
                  <a:moveTo>
                    <a:pt x="2556" y="0"/>
                  </a:moveTo>
                  <a:cubicBezTo>
                    <a:pt x="2471" y="0"/>
                    <a:pt x="2381" y="4"/>
                    <a:pt x="2287" y="11"/>
                  </a:cubicBezTo>
                  <a:cubicBezTo>
                    <a:pt x="1" y="195"/>
                    <a:pt x="667" y="2625"/>
                    <a:pt x="1754" y="3045"/>
                  </a:cubicBezTo>
                  <a:lnTo>
                    <a:pt x="1907" y="2532"/>
                  </a:lnTo>
                  <a:cubicBezTo>
                    <a:pt x="1907" y="2532"/>
                    <a:pt x="2317" y="1764"/>
                    <a:pt x="2164" y="933"/>
                  </a:cubicBezTo>
                  <a:cubicBezTo>
                    <a:pt x="2164" y="933"/>
                    <a:pt x="3332" y="923"/>
                    <a:pt x="4122" y="913"/>
                  </a:cubicBezTo>
                  <a:cubicBezTo>
                    <a:pt x="4122" y="913"/>
                    <a:pt x="3976" y="0"/>
                    <a:pt x="2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215708" y="2004717"/>
              <a:ext cx="102675" cy="86372"/>
            </a:xfrm>
            <a:custGeom>
              <a:avLst/>
              <a:gdLst/>
              <a:ahLst/>
              <a:cxnLst/>
              <a:rect l="l" t="t" r="r" b="b"/>
              <a:pathLst>
                <a:path w="1310" h="1102" extrusionOk="0">
                  <a:moveTo>
                    <a:pt x="614" y="1"/>
                  </a:moveTo>
                  <a:cubicBezTo>
                    <a:pt x="572" y="1"/>
                    <a:pt x="527" y="6"/>
                    <a:pt x="482" y="16"/>
                  </a:cubicBezTo>
                  <a:cubicBezTo>
                    <a:pt x="185" y="78"/>
                    <a:pt x="0" y="375"/>
                    <a:pt x="72" y="672"/>
                  </a:cubicBezTo>
                  <a:cubicBezTo>
                    <a:pt x="131" y="950"/>
                    <a:pt x="368" y="1102"/>
                    <a:pt x="608" y="1102"/>
                  </a:cubicBezTo>
                  <a:cubicBezTo>
                    <a:pt x="785" y="1102"/>
                    <a:pt x="964" y="1020"/>
                    <a:pt x="1077" y="847"/>
                  </a:cubicBezTo>
                  <a:cubicBezTo>
                    <a:pt x="1309" y="466"/>
                    <a:pt x="1028" y="1"/>
                    <a:pt x="614"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592883" y="1806507"/>
              <a:ext cx="300188" cy="300188"/>
            </a:xfrm>
            <a:custGeom>
              <a:avLst/>
              <a:gdLst/>
              <a:ahLst/>
              <a:cxnLst/>
              <a:rect l="l" t="t" r="r" b="b"/>
              <a:pathLst>
                <a:path w="5260" h="5260" extrusionOk="0">
                  <a:moveTo>
                    <a:pt x="2625" y="1"/>
                  </a:moveTo>
                  <a:cubicBezTo>
                    <a:pt x="1179" y="1"/>
                    <a:pt x="0" y="1180"/>
                    <a:pt x="0" y="2636"/>
                  </a:cubicBezTo>
                  <a:cubicBezTo>
                    <a:pt x="0" y="4081"/>
                    <a:pt x="1179" y="5260"/>
                    <a:pt x="2625" y="5260"/>
                  </a:cubicBezTo>
                  <a:cubicBezTo>
                    <a:pt x="4080" y="5260"/>
                    <a:pt x="5259" y="4081"/>
                    <a:pt x="5259" y="2636"/>
                  </a:cubicBezTo>
                  <a:cubicBezTo>
                    <a:pt x="5259" y="1180"/>
                    <a:pt x="4080" y="1"/>
                    <a:pt x="2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670670" y="1884351"/>
              <a:ext cx="144558" cy="144558"/>
            </a:xfrm>
            <a:custGeom>
              <a:avLst/>
              <a:gdLst/>
              <a:ahLst/>
              <a:cxnLst/>
              <a:rect l="l" t="t" r="r" b="b"/>
              <a:pathLst>
                <a:path w="2533" h="2533" extrusionOk="0">
                  <a:moveTo>
                    <a:pt x="1262" y="0"/>
                  </a:moveTo>
                  <a:cubicBezTo>
                    <a:pt x="564" y="0"/>
                    <a:pt x="1" y="564"/>
                    <a:pt x="1" y="1272"/>
                  </a:cubicBezTo>
                  <a:cubicBezTo>
                    <a:pt x="1" y="1969"/>
                    <a:pt x="564" y="2533"/>
                    <a:pt x="1262" y="2533"/>
                  </a:cubicBezTo>
                  <a:cubicBezTo>
                    <a:pt x="1959" y="2533"/>
                    <a:pt x="2533" y="1969"/>
                    <a:pt x="2533" y="1272"/>
                  </a:cubicBezTo>
                  <a:cubicBezTo>
                    <a:pt x="2533" y="564"/>
                    <a:pt x="1959" y="0"/>
                    <a:pt x="1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49"/>
        <p:cNvGrpSpPr/>
        <p:nvPr/>
      </p:nvGrpSpPr>
      <p:grpSpPr>
        <a:xfrm>
          <a:off x="0" y="0"/>
          <a:ext cx="0" cy="0"/>
          <a:chOff x="0" y="0"/>
          <a:chExt cx="0" cy="0"/>
        </a:xfrm>
      </p:grpSpPr>
      <p:sp>
        <p:nvSpPr>
          <p:cNvPr id="18450" name="Google Shape;18450;p9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8451" name="Google Shape;18451;p97"/>
          <p:cNvGrpSpPr/>
          <p:nvPr/>
        </p:nvGrpSpPr>
        <p:grpSpPr>
          <a:xfrm>
            <a:off x="878066" y="1981993"/>
            <a:ext cx="354610" cy="372358"/>
            <a:chOff x="878066" y="1981993"/>
            <a:chExt cx="354610" cy="372358"/>
          </a:xfrm>
        </p:grpSpPr>
        <p:sp>
          <p:nvSpPr>
            <p:cNvPr id="18452" name="Google Shape;18452;p97"/>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7"/>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7"/>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97"/>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97"/>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7"/>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7"/>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7"/>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7"/>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97"/>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7"/>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97"/>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97"/>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7"/>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6" name="Google Shape;18466;p97"/>
          <p:cNvGrpSpPr/>
          <p:nvPr/>
        </p:nvGrpSpPr>
        <p:grpSpPr>
          <a:xfrm>
            <a:off x="1345794" y="1982386"/>
            <a:ext cx="371650" cy="371624"/>
            <a:chOff x="1345794" y="1982386"/>
            <a:chExt cx="371650" cy="371624"/>
          </a:xfrm>
        </p:grpSpPr>
        <p:sp>
          <p:nvSpPr>
            <p:cNvPr id="18467" name="Google Shape;18467;p97"/>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7"/>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7"/>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7"/>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7"/>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7"/>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97"/>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97"/>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7"/>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7"/>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7"/>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7"/>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7"/>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7"/>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7"/>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7"/>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7"/>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7"/>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7"/>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7"/>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7"/>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7"/>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7"/>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7"/>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7"/>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97"/>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7"/>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7"/>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7"/>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7"/>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7"/>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97"/>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7"/>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7"/>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7"/>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7"/>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7"/>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97"/>
          <p:cNvGrpSpPr/>
          <p:nvPr/>
        </p:nvGrpSpPr>
        <p:grpSpPr>
          <a:xfrm>
            <a:off x="1821465" y="1981993"/>
            <a:ext cx="372410" cy="372410"/>
            <a:chOff x="1821465" y="1981993"/>
            <a:chExt cx="372410" cy="372410"/>
          </a:xfrm>
        </p:grpSpPr>
        <p:sp>
          <p:nvSpPr>
            <p:cNvPr id="18505" name="Google Shape;18505;p97"/>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7"/>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97"/>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7"/>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7"/>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7"/>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7"/>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7"/>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7"/>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7"/>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7"/>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97"/>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7"/>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7"/>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9" name="Google Shape;18519;p97"/>
          <p:cNvGrpSpPr/>
          <p:nvPr/>
        </p:nvGrpSpPr>
        <p:grpSpPr>
          <a:xfrm>
            <a:off x="2276348" y="1981809"/>
            <a:ext cx="415901" cy="372699"/>
            <a:chOff x="2276348" y="1981809"/>
            <a:chExt cx="415901" cy="372699"/>
          </a:xfrm>
        </p:grpSpPr>
        <p:sp>
          <p:nvSpPr>
            <p:cNvPr id="18520" name="Google Shape;18520;p97"/>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7"/>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7"/>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97"/>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97"/>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7"/>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97"/>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7" name="Google Shape;18527;p97"/>
          <p:cNvGrpSpPr/>
          <p:nvPr/>
        </p:nvGrpSpPr>
        <p:grpSpPr>
          <a:xfrm>
            <a:off x="2774354" y="2009990"/>
            <a:ext cx="372017" cy="316310"/>
            <a:chOff x="2774354" y="2009990"/>
            <a:chExt cx="372017" cy="316310"/>
          </a:xfrm>
        </p:grpSpPr>
        <p:sp>
          <p:nvSpPr>
            <p:cNvPr id="18528" name="Google Shape;18528;p97"/>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7"/>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7"/>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7"/>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7"/>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7"/>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7"/>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7"/>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7"/>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7"/>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7"/>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7"/>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7"/>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7"/>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7"/>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7"/>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7"/>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7"/>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97"/>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97"/>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7"/>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7"/>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7"/>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7"/>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97"/>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97"/>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4" name="Google Shape;18554;p97"/>
          <p:cNvGrpSpPr/>
          <p:nvPr/>
        </p:nvGrpSpPr>
        <p:grpSpPr>
          <a:xfrm>
            <a:off x="3722682" y="1981993"/>
            <a:ext cx="375818" cy="372043"/>
            <a:chOff x="3722682" y="1981993"/>
            <a:chExt cx="375818" cy="372043"/>
          </a:xfrm>
        </p:grpSpPr>
        <p:sp>
          <p:nvSpPr>
            <p:cNvPr id="18555" name="Google Shape;18555;p97"/>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7"/>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7"/>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7"/>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7"/>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7"/>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7"/>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7"/>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7"/>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7"/>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7"/>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7"/>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97"/>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7"/>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7"/>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97"/>
          <p:cNvGrpSpPr/>
          <p:nvPr/>
        </p:nvGrpSpPr>
        <p:grpSpPr>
          <a:xfrm>
            <a:off x="4201394" y="1981809"/>
            <a:ext cx="373538" cy="372305"/>
            <a:chOff x="4201394" y="1981809"/>
            <a:chExt cx="373538" cy="372305"/>
          </a:xfrm>
        </p:grpSpPr>
        <p:sp>
          <p:nvSpPr>
            <p:cNvPr id="18571" name="Google Shape;18571;p97"/>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7"/>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7"/>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7"/>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7"/>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7"/>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7"/>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7"/>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97"/>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97"/>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97"/>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7"/>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7"/>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7"/>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7"/>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7"/>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7" name="Google Shape;18587;p97"/>
          <p:cNvGrpSpPr/>
          <p:nvPr/>
        </p:nvGrpSpPr>
        <p:grpSpPr>
          <a:xfrm>
            <a:off x="4659658" y="1500266"/>
            <a:ext cx="422743" cy="377784"/>
            <a:chOff x="4659658" y="1500266"/>
            <a:chExt cx="422743" cy="377784"/>
          </a:xfrm>
        </p:grpSpPr>
        <p:sp>
          <p:nvSpPr>
            <p:cNvPr id="18588" name="Google Shape;18588;p97"/>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7"/>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7"/>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7"/>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7"/>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7"/>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7"/>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7"/>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7"/>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7"/>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7"/>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7"/>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7"/>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7"/>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7"/>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7"/>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7"/>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5" name="Google Shape;18605;p97"/>
          <p:cNvGrpSpPr/>
          <p:nvPr/>
        </p:nvGrpSpPr>
        <p:grpSpPr>
          <a:xfrm>
            <a:off x="5211406" y="1513504"/>
            <a:ext cx="260394" cy="351202"/>
            <a:chOff x="5211406" y="1513504"/>
            <a:chExt cx="260394" cy="351202"/>
          </a:xfrm>
        </p:grpSpPr>
        <p:sp>
          <p:nvSpPr>
            <p:cNvPr id="18606" name="Google Shape;18606;p97"/>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7"/>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7"/>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7"/>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7"/>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7"/>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7"/>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7"/>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7"/>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7"/>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7"/>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97"/>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7"/>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97"/>
          <p:cNvGrpSpPr/>
          <p:nvPr/>
        </p:nvGrpSpPr>
        <p:grpSpPr>
          <a:xfrm>
            <a:off x="5632602" y="1513216"/>
            <a:ext cx="366722" cy="351779"/>
            <a:chOff x="5632602" y="1513216"/>
            <a:chExt cx="366722" cy="351779"/>
          </a:xfrm>
        </p:grpSpPr>
        <p:sp>
          <p:nvSpPr>
            <p:cNvPr id="18620" name="Google Shape;18620;p97"/>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7"/>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7"/>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7"/>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7"/>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7"/>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7"/>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7"/>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8" name="Google Shape;18628;p97"/>
          <p:cNvGrpSpPr/>
          <p:nvPr/>
        </p:nvGrpSpPr>
        <p:grpSpPr>
          <a:xfrm>
            <a:off x="6089372" y="1527136"/>
            <a:ext cx="401902" cy="323965"/>
            <a:chOff x="6089372" y="1527136"/>
            <a:chExt cx="401902" cy="323965"/>
          </a:xfrm>
        </p:grpSpPr>
        <p:sp>
          <p:nvSpPr>
            <p:cNvPr id="18629" name="Google Shape;18629;p97"/>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7"/>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7"/>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7"/>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7"/>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7"/>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97"/>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97"/>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7"/>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97"/>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97"/>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7"/>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97"/>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97"/>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7"/>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7"/>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7"/>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7"/>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7"/>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7"/>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7"/>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97"/>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7"/>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7"/>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97"/>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97"/>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7"/>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7"/>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7"/>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7"/>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9" name="Google Shape;18659;p97"/>
          <p:cNvGrpSpPr/>
          <p:nvPr/>
        </p:nvGrpSpPr>
        <p:grpSpPr>
          <a:xfrm>
            <a:off x="6579435" y="1527897"/>
            <a:ext cx="370103" cy="322445"/>
            <a:chOff x="6579435" y="1527897"/>
            <a:chExt cx="370103" cy="322445"/>
          </a:xfrm>
        </p:grpSpPr>
        <p:sp>
          <p:nvSpPr>
            <p:cNvPr id="18660" name="Google Shape;18660;p97"/>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7"/>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7"/>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7"/>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7"/>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7"/>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7"/>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7"/>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7"/>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7"/>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97"/>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97"/>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7"/>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7"/>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7"/>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7"/>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97"/>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97"/>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7"/>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7"/>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7"/>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1" name="Google Shape;18681;p97"/>
          <p:cNvGrpSpPr/>
          <p:nvPr/>
        </p:nvGrpSpPr>
        <p:grpSpPr>
          <a:xfrm>
            <a:off x="6988887" y="1538854"/>
            <a:ext cx="499920" cy="300136"/>
            <a:chOff x="6988887" y="1538854"/>
            <a:chExt cx="499920" cy="300136"/>
          </a:xfrm>
        </p:grpSpPr>
        <p:sp>
          <p:nvSpPr>
            <p:cNvPr id="18682" name="Google Shape;18682;p97"/>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97"/>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7"/>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7"/>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7"/>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7"/>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7"/>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7"/>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7"/>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7"/>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97"/>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97"/>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7"/>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5" name="Google Shape;18695;p97"/>
          <p:cNvGrpSpPr/>
          <p:nvPr/>
        </p:nvGrpSpPr>
        <p:grpSpPr>
          <a:xfrm>
            <a:off x="8050359" y="1520687"/>
            <a:ext cx="279321" cy="336837"/>
            <a:chOff x="8050359" y="1520687"/>
            <a:chExt cx="279321" cy="336837"/>
          </a:xfrm>
        </p:grpSpPr>
        <p:sp>
          <p:nvSpPr>
            <p:cNvPr id="18696" name="Google Shape;18696;p97"/>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7"/>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97"/>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7"/>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7"/>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7"/>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7"/>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7"/>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7"/>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7"/>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7"/>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7"/>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7"/>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9" name="Google Shape;18709;p97"/>
          <p:cNvGrpSpPr/>
          <p:nvPr/>
        </p:nvGrpSpPr>
        <p:grpSpPr>
          <a:xfrm>
            <a:off x="6093907" y="2461832"/>
            <a:ext cx="364441" cy="339091"/>
            <a:chOff x="6093907" y="2461832"/>
            <a:chExt cx="364441" cy="339091"/>
          </a:xfrm>
        </p:grpSpPr>
        <p:sp>
          <p:nvSpPr>
            <p:cNvPr id="18710" name="Google Shape;18710;p97"/>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7"/>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7"/>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7"/>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7"/>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7"/>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7"/>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97"/>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7"/>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7"/>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0" name="Google Shape;18720;p97"/>
          <p:cNvGrpSpPr/>
          <p:nvPr/>
        </p:nvGrpSpPr>
        <p:grpSpPr>
          <a:xfrm>
            <a:off x="4676331" y="1980866"/>
            <a:ext cx="377680" cy="377680"/>
            <a:chOff x="4676331" y="1980866"/>
            <a:chExt cx="377680" cy="377680"/>
          </a:xfrm>
        </p:grpSpPr>
        <p:sp>
          <p:nvSpPr>
            <p:cNvPr id="18721" name="Google Shape;18721;p97"/>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7"/>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7"/>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7"/>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7"/>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7"/>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7"/>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97"/>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7"/>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7"/>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7"/>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7"/>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7"/>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7"/>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7"/>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7"/>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7"/>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7"/>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7"/>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0" name="Google Shape;18740;p97"/>
          <p:cNvGrpSpPr/>
          <p:nvPr/>
        </p:nvGrpSpPr>
        <p:grpSpPr>
          <a:xfrm>
            <a:off x="7526242" y="1522968"/>
            <a:ext cx="357651" cy="332275"/>
            <a:chOff x="7526242" y="1522968"/>
            <a:chExt cx="357651" cy="332275"/>
          </a:xfrm>
        </p:grpSpPr>
        <p:sp>
          <p:nvSpPr>
            <p:cNvPr id="18741" name="Google Shape;18741;p97"/>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7"/>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7"/>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7"/>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7"/>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97"/>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97"/>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7"/>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7"/>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7"/>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7"/>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7"/>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7"/>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7"/>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7"/>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7"/>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7" name="Google Shape;18757;p97"/>
          <p:cNvGrpSpPr/>
          <p:nvPr/>
        </p:nvGrpSpPr>
        <p:grpSpPr>
          <a:xfrm>
            <a:off x="3250786" y="1982386"/>
            <a:ext cx="371650" cy="371624"/>
            <a:chOff x="3250786" y="1982386"/>
            <a:chExt cx="371650" cy="371624"/>
          </a:xfrm>
        </p:grpSpPr>
        <p:sp>
          <p:nvSpPr>
            <p:cNvPr id="18758" name="Google Shape;18758;p97"/>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7"/>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97"/>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97"/>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7"/>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7"/>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7"/>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7"/>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7"/>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7"/>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7"/>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7"/>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7"/>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7"/>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7"/>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7"/>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7"/>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7"/>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7"/>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97"/>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7"/>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7"/>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7"/>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7"/>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7"/>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7"/>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7"/>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7"/>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7"/>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7"/>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8" name="Google Shape;18788;p97"/>
          <p:cNvGrpSpPr/>
          <p:nvPr/>
        </p:nvGrpSpPr>
        <p:grpSpPr>
          <a:xfrm>
            <a:off x="1342386" y="2916322"/>
            <a:ext cx="373538" cy="331515"/>
            <a:chOff x="1342386" y="2916322"/>
            <a:chExt cx="373538" cy="331515"/>
          </a:xfrm>
        </p:grpSpPr>
        <p:sp>
          <p:nvSpPr>
            <p:cNvPr id="18789" name="Google Shape;18789;p97"/>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7"/>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7"/>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7"/>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7"/>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7"/>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97"/>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97"/>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97"/>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97"/>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97"/>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97"/>
          <p:cNvGrpSpPr/>
          <p:nvPr/>
        </p:nvGrpSpPr>
        <p:grpSpPr>
          <a:xfrm>
            <a:off x="2294122" y="2946600"/>
            <a:ext cx="373931" cy="271351"/>
            <a:chOff x="2294122" y="2946600"/>
            <a:chExt cx="373931" cy="271351"/>
          </a:xfrm>
        </p:grpSpPr>
        <p:sp>
          <p:nvSpPr>
            <p:cNvPr id="18801" name="Google Shape;18801;p97"/>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7"/>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7"/>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7"/>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7"/>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7"/>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7"/>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7"/>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7"/>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7"/>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7"/>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7"/>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7"/>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7"/>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7"/>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7"/>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7"/>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7"/>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97"/>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7"/>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7"/>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7"/>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7"/>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7"/>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7"/>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7"/>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7"/>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7"/>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97"/>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7"/>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97"/>
          <p:cNvGrpSpPr/>
          <p:nvPr/>
        </p:nvGrpSpPr>
        <p:grpSpPr>
          <a:xfrm>
            <a:off x="2769819" y="2907251"/>
            <a:ext cx="373905" cy="349682"/>
            <a:chOff x="2769819" y="2907251"/>
            <a:chExt cx="373905" cy="349682"/>
          </a:xfrm>
        </p:grpSpPr>
        <p:sp>
          <p:nvSpPr>
            <p:cNvPr id="18832" name="Google Shape;18832;p97"/>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7"/>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7"/>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7"/>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7"/>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7"/>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7"/>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7"/>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97"/>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7"/>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7"/>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7"/>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7"/>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97"/>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7"/>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7"/>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7"/>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97"/>
          <p:cNvGrpSpPr/>
          <p:nvPr/>
        </p:nvGrpSpPr>
        <p:grpSpPr>
          <a:xfrm>
            <a:off x="3246251" y="2895245"/>
            <a:ext cx="375792" cy="373800"/>
            <a:chOff x="3246251" y="2895245"/>
            <a:chExt cx="375792" cy="373800"/>
          </a:xfrm>
        </p:grpSpPr>
        <p:sp>
          <p:nvSpPr>
            <p:cNvPr id="18850" name="Google Shape;18850;p97"/>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7"/>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7"/>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7"/>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7"/>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7"/>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97"/>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7"/>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7"/>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7"/>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7"/>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7"/>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7"/>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7"/>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4" name="Google Shape;18864;p97"/>
          <p:cNvGrpSpPr/>
          <p:nvPr/>
        </p:nvGrpSpPr>
        <p:grpSpPr>
          <a:xfrm>
            <a:off x="3791182" y="2895454"/>
            <a:ext cx="234650" cy="373590"/>
            <a:chOff x="3791182" y="2895454"/>
            <a:chExt cx="234650" cy="373590"/>
          </a:xfrm>
        </p:grpSpPr>
        <p:sp>
          <p:nvSpPr>
            <p:cNvPr id="18865" name="Google Shape;18865;p97"/>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7"/>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7"/>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7"/>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7"/>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7"/>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97"/>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97"/>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7"/>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4" name="Google Shape;18874;p97"/>
          <p:cNvGrpSpPr/>
          <p:nvPr/>
        </p:nvGrpSpPr>
        <p:grpSpPr>
          <a:xfrm>
            <a:off x="7042995" y="2489463"/>
            <a:ext cx="364441" cy="256225"/>
            <a:chOff x="7042995" y="2489463"/>
            <a:chExt cx="364441" cy="256225"/>
          </a:xfrm>
        </p:grpSpPr>
        <p:sp>
          <p:nvSpPr>
            <p:cNvPr id="18875" name="Google Shape;18875;p97"/>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7"/>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7"/>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7"/>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7"/>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7"/>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7"/>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7"/>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7"/>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4" name="Google Shape;18884;p97"/>
          <p:cNvGrpSpPr/>
          <p:nvPr/>
        </p:nvGrpSpPr>
        <p:grpSpPr>
          <a:xfrm>
            <a:off x="7517172" y="2437007"/>
            <a:ext cx="364284" cy="361243"/>
            <a:chOff x="7517172" y="2437007"/>
            <a:chExt cx="364284" cy="361243"/>
          </a:xfrm>
        </p:grpSpPr>
        <p:sp>
          <p:nvSpPr>
            <p:cNvPr id="18885" name="Google Shape;18885;p97"/>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97"/>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7"/>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97"/>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97"/>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7"/>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7"/>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7"/>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97"/>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7"/>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7"/>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7"/>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7"/>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97"/>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97"/>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7"/>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97"/>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7"/>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97"/>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6" name="Google Shape;18906;p97"/>
          <p:cNvGrpSpPr/>
          <p:nvPr/>
        </p:nvGrpSpPr>
        <p:grpSpPr>
          <a:xfrm>
            <a:off x="8006475" y="2436954"/>
            <a:ext cx="335290" cy="361321"/>
            <a:chOff x="8006475" y="2436954"/>
            <a:chExt cx="335290" cy="361321"/>
          </a:xfrm>
        </p:grpSpPr>
        <p:sp>
          <p:nvSpPr>
            <p:cNvPr id="18907" name="Google Shape;18907;p97"/>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97"/>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7"/>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7"/>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97"/>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7"/>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97"/>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97"/>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7"/>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7"/>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7"/>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7"/>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97"/>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97"/>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7"/>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7"/>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7"/>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7"/>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7"/>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6" name="Google Shape;18926;p97"/>
          <p:cNvGrpSpPr/>
          <p:nvPr/>
        </p:nvGrpSpPr>
        <p:grpSpPr>
          <a:xfrm>
            <a:off x="5596661" y="2909139"/>
            <a:ext cx="394326" cy="349682"/>
            <a:chOff x="5596661" y="2909139"/>
            <a:chExt cx="394326" cy="349682"/>
          </a:xfrm>
        </p:grpSpPr>
        <p:sp>
          <p:nvSpPr>
            <p:cNvPr id="18927" name="Google Shape;18927;p97"/>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97"/>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7"/>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7"/>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7"/>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7"/>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7"/>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7"/>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7"/>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7"/>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7"/>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7"/>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7"/>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7"/>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97"/>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7"/>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3" name="Google Shape;18943;p97"/>
          <p:cNvGrpSpPr/>
          <p:nvPr/>
        </p:nvGrpSpPr>
        <p:grpSpPr>
          <a:xfrm>
            <a:off x="874658" y="2914408"/>
            <a:ext cx="356891" cy="335709"/>
            <a:chOff x="874658" y="2914408"/>
            <a:chExt cx="356891" cy="335709"/>
          </a:xfrm>
        </p:grpSpPr>
        <p:sp>
          <p:nvSpPr>
            <p:cNvPr id="18944" name="Google Shape;18944;p97"/>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7"/>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97"/>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97"/>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7"/>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97"/>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97"/>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7"/>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97"/>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97"/>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7"/>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7"/>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7"/>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97"/>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97"/>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7"/>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97"/>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97"/>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7"/>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7"/>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97"/>
          <p:cNvGrpSpPr/>
          <p:nvPr/>
        </p:nvGrpSpPr>
        <p:grpSpPr>
          <a:xfrm>
            <a:off x="4230912" y="2929193"/>
            <a:ext cx="308813" cy="306165"/>
            <a:chOff x="4230912" y="2929193"/>
            <a:chExt cx="308813" cy="306165"/>
          </a:xfrm>
        </p:grpSpPr>
        <p:sp>
          <p:nvSpPr>
            <p:cNvPr id="18965" name="Google Shape;18965;p97"/>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7"/>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7"/>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97"/>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7"/>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7"/>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97"/>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7"/>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7"/>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7"/>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7"/>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7"/>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7"/>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7"/>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7"/>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0" name="Google Shape;18980;p97"/>
          <p:cNvGrpSpPr/>
          <p:nvPr/>
        </p:nvGrpSpPr>
        <p:grpSpPr>
          <a:xfrm>
            <a:off x="4627886" y="3401089"/>
            <a:ext cx="409111" cy="267944"/>
            <a:chOff x="4627886" y="3401089"/>
            <a:chExt cx="409111" cy="267944"/>
          </a:xfrm>
        </p:grpSpPr>
        <p:sp>
          <p:nvSpPr>
            <p:cNvPr id="18981" name="Google Shape;18981;p97"/>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7"/>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7"/>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7"/>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7"/>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7"/>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7"/>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7"/>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7"/>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97"/>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97"/>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2" name="Google Shape;18992;p97"/>
          <p:cNvGrpSpPr/>
          <p:nvPr/>
        </p:nvGrpSpPr>
        <p:grpSpPr>
          <a:xfrm>
            <a:off x="4652476" y="2898915"/>
            <a:ext cx="386016" cy="384495"/>
            <a:chOff x="4652476" y="2898915"/>
            <a:chExt cx="386016" cy="384495"/>
          </a:xfrm>
        </p:grpSpPr>
        <p:sp>
          <p:nvSpPr>
            <p:cNvPr id="18993" name="Google Shape;18993;p97"/>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97"/>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97"/>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7"/>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7"/>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7"/>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97"/>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7"/>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7"/>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2" name="Google Shape;19002;p97"/>
          <p:cNvGrpSpPr/>
          <p:nvPr/>
        </p:nvGrpSpPr>
        <p:grpSpPr>
          <a:xfrm>
            <a:off x="5156931" y="2922194"/>
            <a:ext cx="324699" cy="347611"/>
            <a:chOff x="5156931" y="2922194"/>
            <a:chExt cx="324699" cy="347611"/>
          </a:xfrm>
        </p:grpSpPr>
        <p:sp>
          <p:nvSpPr>
            <p:cNvPr id="19003" name="Google Shape;19003;p97"/>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7"/>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7"/>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7"/>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7"/>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97"/>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7"/>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7"/>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7"/>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7"/>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7"/>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7"/>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97"/>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7"/>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7"/>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7"/>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9" name="Google Shape;19019;p97"/>
          <p:cNvGrpSpPr/>
          <p:nvPr/>
        </p:nvGrpSpPr>
        <p:grpSpPr>
          <a:xfrm>
            <a:off x="6086331" y="2905337"/>
            <a:ext cx="364441" cy="364834"/>
            <a:chOff x="6086331" y="2905337"/>
            <a:chExt cx="364441" cy="364834"/>
          </a:xfrm>
        </p:grpSpPr>
        <p:sp>
          <p:nvSpPr>
            <p:cNvPr id="19020" name="Google Shape;19020;p97"/>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97"/>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7"/>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7"/>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7"/>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7"/>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6" name="Google Shape;19026;p97"/>
          <p:cNvGrpSpPr/>
          <p:nvPr/>
        </p:nvGrpSpPr>
        <p:grpSpPr>
          <a:xfrm>
            <a:off x="6554059" y="2907251"/>
            <a:ext cx="377706" cy="377680"/>
            <a:chOff x="6554059" y="2907251"/>
            <a:chExt cx="377706" cy="377680"/>
          </a:xfrm>
        </p:grpSpPr>
        <p:sp>
          <p:nvSpPr>
            <p:cNvPr id="19027" name="Google Shape;19027;p97"/>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7"/>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7"/>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7"/>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7"/>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7"/>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7"/>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7"/>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97"/>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7"/>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97"/>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97"/>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7"/>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7"/>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97"/>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97"/>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7"/>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7"/>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7"/>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7"/>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97"/>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8" name="Google Shape;19048;p97"/>
          <p:cNvGrpSpPr/>
          <p:nvPr/>
        </p:nvGrpSpPr>
        <p:grpSpPr>
          <a:xfrm>
            <a:off x="7491796" y="2945446"/>
            <a:ext cx="400801" cy="317542"/>
            <a:chOff x="7491796" y="2945446"/>
            <a:chExt cx="400801" cy="317542"/>
          </a:xfrm>
        </p:grpSpPr>
        <p:sp>
          <p:nvSpPr>
            <p:cNvPr id="19049" name="Google Shape;19049;p97"/>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97"/>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7"/>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7"/>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7"/>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7"/>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7"/>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7"/>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7"/>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97"/>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7"/>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7"/>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7"/>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7"/>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7"/>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7"/>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7"/>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7"/>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7"/>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7"/>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7"/>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97"/>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1" name="Google Shape;19071;p97"/>
          <p:cNvGrpSpPr/>
          <p:nvPr/>
        </p:nvGrpSpPr>
        <p:grpSpPr>
          <a:xfrm>
            <a:off x="7045643" y="2907723"/>
            <a:ext cx="345304" cy="365857"/>
            <a:chOff x="7045643" y="2907723"/>
            <a:chExt cx="345304" cy="365857"/>
          </a:xfrm>
        </p:grpSpPr>
        <p:sp>
          <p:nvSpPr>
            <p:cNvPr id="19072" name="Google Shape;19072;p97"/>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7"/>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7"/>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97"/>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7"/>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97"/>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97"/>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7"/>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7"/>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97"/>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97"/>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97"/>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7"/>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7"/>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97"/>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97"/>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7"/>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7"/>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7"/>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1" name="Google Shape;19091;p97"/>
          <p:cNvGrpSpPr/>
          <p:nvPr/>
        </p:nvGrpSpPr>
        <p:grpSpPr>
          <a:xfrm>
            <a:off x="7992843" y="2907251"/>
            <a:ext cx="347794" cy="366328"/>
            <a:chOff x="7992843" y="2907251"/>
            <a:chExt cx="347794" cy="366328"/>
          </a:xfrm>
        </p:grpSpPr>
        <p:sp>
          <p:nvSpPr>
            <p:cNvPr id="19092" name="Google Shape;19092;p97"/>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97"/>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7"/>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7"/>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7"/>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7"/>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7"/>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7"/>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7"/>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7"/>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7"/>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7"/>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7"/>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7"/>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7"/>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7"/>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7"/>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7"/>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7"/>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7"/>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97"/>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7"/>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7"/>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7"/>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7"/>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7"/>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7"/>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7"/>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7"/>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7"/>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7"/>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7"/>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7"/>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5" name="Google Shape;19125;p97"/>
          <p:cNvGrpSpPr/>
          <p:nvPr/>
        </p:nvGrpSpPr>
        <p:grpSpPr>
          <a:xfrm>
            <a:off x="873898" y="1512377"/>
            <a:ext cx="398127" cy="353457"/>
            <a:chOff x="873898" y="1512377"/>
            <a:chExt cx="398127" cy="353457"/>
          </a:xfrm>
        </p:grpSpPr>
        <p:sp>
          <p:nvSpPr>
            <p:cNvPr id="19126" name="Google Shape;19126;p97"/>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7"/>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97"/>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97"/>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7"/>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7"/>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97"/>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7"/>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7"/>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7"/>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7"/>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7"/>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7"/>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7"/>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97"/>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97"/>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7"/>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7"/>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97"/>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5" name="Google Shape;19145;p97"/>
          <p:cNvGrpSpPr/>
          <p:nvPr/>
        </p:nvGrpSpPr>
        <p:grpSpPr>
          <a:xfrm>
            <a:off x="1424125" y="1515680"/>
            <a:ext cx="246762" cy="347139"/>
            <a:chOff x="1424125" y="1515680"/>
            <a:chExt cx="246762" cy="347139"/>
          </a:xfrm>
        </p:grpSpPr>
        <p:sp>
          <p:nvSpPr>
            <p:cNvPr id="19146" name="Google Shape;19146;p97"/>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97"/>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7"/>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7"/>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7"/>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7"/>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7"/>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7"/>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7"/>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7"/>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97"/>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97"/>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7"/>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7"/>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97"/>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7"/>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7"/>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7"/>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97"/>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97"/>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6" name="Google Shape;19166;p97"/>
          <p:cNvGrpSpPr/>
          <p:nvPr/>
        </p:nvGrpSpPr>
        <p:grpSpPr>
          <a:xfrm>
            <a:off x="2319498" y="1512744"/>
            <a:ext cx="352697" cy="352723"/>
            <a:chOff x="2319498" y="1512744"/>
            <a:chExt cx="352697" cy="352723"/>
          </a:xfrm>
        </p:grpSpPr>
        <p:sp>
          <p:nvSpPr>
            <p:cNvPr id="19167" name="Google Shape;19167;p97"/>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7"/>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7"/>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7"/>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97"/>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7"/>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97"/>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7"/>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7"/>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7"/>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97"/>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97"/>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7"/>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7"/>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97"/>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97"/>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7"/>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97"/>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7"/>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6" name="Google Shape;19186;p97"/>
          <p:cNvGrpSpPr/>
          <p:nvPr/>
        </p:nvGrpSpPr>
        <p:grpSpPr>
          <a:xfrm>
            <a:off x="4236601" y="1512666"/>
            <a:ext cx="312981" cy="352697"/>
            <a:chOff x="4236601" y="1512666"/>
            <a:chExt cx="312981" cy="352697"/>
          </a:xfrm>
        </p:grpSpPr>
        <p:sp>
          <p:nvSpPr>
            <p:cNvPr id="19187" name="Google Shape;19187;p97"/>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7"/>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7"/>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7"/>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7"/>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97"/>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97"/>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97"/>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7"/>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97"/>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97"/>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7"/>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7"/>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7"/>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1" name="Google Shape;19201;p97"/>
          <p:cNvGrpSpPr/>
          <p:nvPr/>
        </p:nvGrpSpPr>
        <p:grpSpPr>
          <a:xfrm>
            <a:off x="849675" y="3347716"/>
            <a:ext cx="346300" cy="375818"/>
            <a:chOff x="849675" y="3347716"/>
            <a:chExt cx="346300" cy="375818"/>
          </a:xfrm>
        </p:grpSpPr>
        <p:sp>
          <p:nvSpPr>
            <p:cNvPr id="19202" name="Google Shape;19202;p97"/>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7"/>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7"/>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97"/>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97"/>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7"/>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97"/>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97"/>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7"/>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7"/>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7"/>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7"/>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7"/>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7"/>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97"/>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7"/>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97"/>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9" name="Google Shape;19219;p97"/>
          <p:cNvGrpSpPr/>
          <p:nvPr/>
        </p:nvGrpSpPr>
        <p:grpSpPr>
          <a:xfrm>
            <a:off x="1324219" y="3399202"/>
            <a:ext cx="376578" cy="272846"/>
            <a:chOff x="1324219" y="3399202"/>
            <a:chExt cx="376578" cy="272846"/>
          </a:xfrm>
        </p:grpSpPr>
        <p:sp>
          <p:nvSpPr>
            <p:cNvPr id="19220" name="Google Shape;19220;p97"/>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97"/>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97"/>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7"/>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97"/>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97"/>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97"/>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97"/>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97"/>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97"/>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97"/>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97"/>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7"/>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7"/>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7"/>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7"/>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7"/>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7"/>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7"/>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7"/>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7"/>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7"/>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7"/>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7"/>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97"/>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97"/>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7"/>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7"/>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7"/>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7"/>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97"/>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97"/>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7"/>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3" name="Google Shape;19253;p97"/>
          <p:cNvGrpSpPr/>
          <p:nvPr/>
        </p:nvGrpSpPr>
        <p:grpSpPr>
          <a:xfrm>
            <a:off x="1798763" y="3395401"/>
            <a:ext cx="376185" cy="280448"/>
            <a:chOff x="1798763" y="3395401"/>
            <a:chExt cx="376185" cy="280448"/>
          </a:xfrm>
        </p:grpSpPr>
        <p:sp>
          <p:nvSpPr>
            <p:cNvPr id="19254" name="Google Shape;19254;p97"/>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97"/>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97"/>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7"/>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7"/>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7"/>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7"/>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7"/>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7"/>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7"/>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7"/>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7"/>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7"/>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7"/>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97"/>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97"/>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7"/>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7"/>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7"/>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97"/>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97"/>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7"/>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7"/>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7"/>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7"/>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7"/>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7"/>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7"/>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7"/>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7"/>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7"/>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5" name="Google Shape;19285;p97"/>
          <p:cNvGrpSpPr/>
          <p:nvPr/>
        </p:nvGrpSpPr>
        <p:grpSpPr>
          <a:xfrm>
            <a:off x="2273307" y="3378754"/>
            <a:ext cx="375818" cy="313374"/>
            <a:chOff x="2273307" y="3378754"/>
            <a:chExt cx="375818" cy="313374"/>
          </a:xfrm>
        </p:grpSpPr>
        <p:sp>
          <p:nvSpPr>
            <p:cNvPr id="19286" name="Google Shape;19286;p97"/>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7"/>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7"/>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7"/>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7"/>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97"/>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97"/>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7"/>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7"/>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7"/>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7"/>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97"/>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97"/>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7"/>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7"/>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7"/>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7"/>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97"/>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7"/>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97"/>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97"/>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7"/>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7"/>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7"/>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7"/>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7"/>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97"/>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97"/>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7"/>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7"/>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7"/>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97"/>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97"/>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7"/>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7"/>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7"/>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97"/>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97"/>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7"/>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7"/>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7"/>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7"/>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97"/>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97"/>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7"/>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7"/>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7"/>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7"/>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7"/>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7"/>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7"/>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7"/>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7"/>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7"/>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7"/>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97"/>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7"/>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7"/>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7"/>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7"/>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97"/>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97"/>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7"/>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97"/>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7"/>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7"/>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97"/>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97"/>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7"/>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7"/>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7"/>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97"/>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97"/>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7"/>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7"/>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97"/>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97"/>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97"/>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7"/>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7"/>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7"/>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97"/>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97"/>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7"/>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0" name="Google Shape;19370;p97"/>
          <p:cNvGrpSpPr/>
          <p:nvPr/>
        </p:nvGrpSpPr>
        <p:grpSpPr>
          <a:xfrm>
            <a:off x="2747484" y="3359460"/>
            <a:ext cx="377706" cy="352330"/>
            <a:chOff x="2747484" y="3359460"/>
            <a:chExt cx="377706" cy="352330"/>
          </a:xfrm>
        </p:grpSpPr>
        <p:sp>
          <p:nvSpPr>
            <p:cNvPr id="19371" name="Google Shape;19371;p97"/>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7"/>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7"/>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7"/>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7"/>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97"/>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97"/>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7"/>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7"/>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7"/>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7"/>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7"/>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7"/>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7"/>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97"/>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6" name="Google Shape;19386;p97"/>
          <p:cNvGrpSpPr/>
          <p:nvPr/>
        </p:nvGrpSpPr>
        <p:grpSpPr>
          <a:xfrm>
            <a:off x="3696205" y="3371938"/>
            <a:ext cx="375792" cy="327373"/>
            <a:chOff x="3696205" y="3371938"/>
            <a:chExt cx="375792" cy="327373"/>
          </a:xfrm>
        </p:grpSpPr>
        <p:sp>
          <p:nvSpPr>
            <p:cNvPr id="19387" name="Google Shape;19387;p97"/>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97"/>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97"/>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7"/>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97"/>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97"/>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97"/>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97"/>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97"/>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7"/>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97"/>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97"/>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97"/>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97"/>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7"/>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7"/>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7"/>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7"/>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7"/>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97"/>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97"/>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7"/>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7"/>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0" name="Google Shape;19410;p97"/>
          <p:cNvGrpSpPr/>
          <p:nvPr/>
        </p:nvGrpSpPr>
        <p:grpSpPr>
          <a:xfrm>
            <a:off x="6567324" y="2436849"/>
            <a:ext cx="366722" cy="342892"/>
            <a:chOff x="6567324" y="2436849"/>
            <a:chExt cx="366722" cy="342892"/>
          </a:xfrm>
        </p:grpSpPr>
        <p:sp>
          <p:nvSpPr>
            <p:cNvPr id="19411" name="Google Shape;19411;p97"/>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97"/>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7"/>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7"/>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7"/>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97"/>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97"/>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97"/>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7"/>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7"/>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97"/>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97"/>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3" name="Google Shape;19423;p97"/>
          <p:cNvGrpSpPr/>
          <p:nvPr/>
        </p:nvGrpSpPr>
        <p:grpSpPr>
          <a:xfrm>
            <a:off x="4208970" y="3361347"/>
            <a:ext cx="299349" cy="348188"/>
            <a:chOff x="4208970" y="3361347"/>
            <a:chExt cx="299349" cy="348188"/>
          </a:xfrm>
        </p:grpSpPr>
        <p:sp>
          <p:nvSpPr>
            <p:cNvPr id="19424" name="Google Shape;19424;p97"/>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7"/>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7"/>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7"/>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7"/>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7"/>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7"/>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7"/>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7"/>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7"/>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7"/>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97"/>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97"/>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7"/>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8" name="Google Shape;19438;p97"/>
          <p:cNvGrpSpPr/>
          <p:nvPr/>
        </p:nvGrpSpPr>
        <p:grpSpPr>
          <a:xfrm>
            <a:off x="2786833" y="1512351"/>
            <a:ext cx="366722" cy="353667"/>
            <a:chOff x="2786833" y="1512351"/>
            <a:chExt cx="366722" cy="353667"/>
          </a:xfrm>
        </p:grpSpPr>
        <p:sp>
          <p:nvSpPr>
            <p:cNvPr id="19439" name="Google Shape;19439;p97"/>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97"/>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7"/>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7"/>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97"/>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97"/>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97"/>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7"/>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7"/>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7"/>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97"/>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97"/>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7"/>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97"/>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97"/>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97"/>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7"/>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7"/>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97"/>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7"/>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9" name="Google Shape;19459;p97"/>
          <p:cNvGrpSpPr/>
          <p:nvPr/>
        </p:nvGrpSpPr>
        <p:grpSpPr>
          <a:xfrm>
            <a:off x="1845321" y="1512744"/>
            <a:ext cx="352723" cy="353090"/>
            <a:chOff x="1845321" y="1512744"/>
            <a:chExt cx="352723" cy="353090"/>
          </a:xfrm>
        </p:grpSpPr>
        <p:sp>
          <p:nvSpPr>
            <p:cNvPr id="19460" name="Google Shape;19460;p97"/>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97"/>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97"/>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97"/>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97"/>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7"/>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7"/>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97"/>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97"/>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97"/>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97"/>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1" name="Google Shape;19471;p97"/>
          <p:cNvGrpSpPr/>
          <p:nvPr/>
        </p:nvGrpSpPr>
        <p:grpSpPr>
          <a:xfrm>
            <a:off x="3214452" y="3340533"/>
            <a:ext cx="392465" cy="389896"/>
            <a:chOff x="3214452" y="3340533"/>
            <a:chExt cx="392465" cy="389896"/>
          </a:xfrm>
        </p:grpSpPr>
        <p:sp>
          <p:nvSpPr>
            <p:cNvPr id="19472" name="Google Shape;19472;p97"/>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7"/>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7"/>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7"/>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7"/>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97"/>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97"/>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7"/>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7"/>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7"/>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7"/>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7"/>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7"/>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7"/>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97"/>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97"/>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97"/>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97"/>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7"/>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97"/>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97"/>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97"/>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7"/>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97"/>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97"/>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7" name="Google Shape;19497;p97"/>
          <p:cNvGrpSpPr/>
          <p:nvPr/>
        </p:nvGrpSpPr>
        <p:grpSpPr>
          <a:xfrm>
            <a:off x="3327229" y="1499899"/>
            <a:ext cx="234650" cy="378440"/>
            <a:chOff x="3327229" y="1499899"/>
            <a:chExt cx="234650" cy="378440"/>
          </a:xfrm>
        </p:grpSpPr>
        <p:sp>
          <p:nvSpPr>
            <p:cNvPr id="19498" name="Google Shape;19498;p97"/>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7"/>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7"/>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7"/>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7"/>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97"/>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97"/>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7"/>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7"/>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97"/>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97"/>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97"/>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97"/>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7"/>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7"/>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7"/>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97"/>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97"/>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97"/>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97"/>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97"/>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9" name="Google Shape;19519;p97"/>
          <p:cNvGrpSpPr/>
          <p:nvPr/>
        </p:nvGrpSpPr>
        <p:grpSpPr>
          <a:xfrm>
            <a:off x="3735553" y="1530151"/>
            <a:ext cx="366722" cy="317962"/>
            <a:chOff x="3735553" y="1530151"/>
            <a:chExt cx="366722" cy="317962"/>
          </a:xfrm>
        </p:grpSpPr>
        <p:sp>
          <p:nvSpPr>
            <p:cNvPr id="19520" name="Google Shape;19520;p97"/>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7"/>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97"/>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97"/>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7"/>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97"/>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97"/>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7"/>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97"/>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97"/>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7"/>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7"/>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2" name="Google Shape;19532;p97"/>
          <p:cNvGrpSpPr/>
          <p:nvPr/>
        </p:nvGrpSpPr>
        <p:grpSpPr>
          <a:xfrm>
            <a:off x="866322" y="2469775"/>
            <a:ext cx="379226" cy="322733"/>
            <a:chOff x="866322" y="2469775"/>
            <a:chExt cx="379226" cy="322733"/>
          </a:xfrm>
        </p:grpSpPr>
        <p:sp>
          <p:nvSpPr>
            <p:cNvPr id="19533" name="Google Shape;19533;p97"/>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97"/>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7"/>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97"/>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97"/>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97"/>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97"/>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7"/>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7"/>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7"/>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7"/>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7"/>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7"/>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97"/>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97"/>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97"/>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97"/>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97"/>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97"/>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7"/>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7"/>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7"/>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7"/>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97"/>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97"/>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97"/>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9" name="Google Shape;19559;p97"/>
          <p:cNvGrpSpPr/>
          <p:nvPr/>
        </p:nvGrpSpPr>
        <p:grpSpPr>
          <a:xfrm>
            <a:off x="1328387" y="2500814"/>
            <a:ext cx="404183" cy="289151"/>
            <a:chOff x="1328387" y="2500814"/>
            <a:chExt cx="404183" cy="289151"/>
          </a:xfrm>
        </p:grpSpPr>
        <p:sp>
          <p:nvSpPr>
            <p:cNvPr id="19560" name="Google Shape;19560;p97"/>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7"/>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7"/>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7"/>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7"/>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97"/>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97"/>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7"/>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97"/>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97"/>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97"/>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97"/>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97"/>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97"/>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97"/>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97"/>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7"/>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7"/>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7"/>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97"/>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97"/>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97"/>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97"/>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7"/>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7"/>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7"/>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97"/>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97"/>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7"/>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9" name="Google Shape;19589;p97"/>
          <p:cNvGrpSpPr/>
          <p:nvPr/>
        </p:nvGrpSpPr>
        <p:grpSpPr>
          <a:xfrm>
            <a:off x="1821465" y="2495702"/>
            <a:ext cx="365988" cy="270801"/>
            <a:chOff x="1821465" y="2495702"/>
            <a:chExt cx="365988" cy="270801"/>
          </a:xfrm>
        </p:grpSpPr>
        <p:sp>
          <p:nvSpPr>
            <p:cNvPr id="19590" name="Google Shape;19590;p97"/>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97"/>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97"/>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97"/>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7"/>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97"/>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97"/>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7" name="Google Shape;19597;p97"/>
          <p:cNvGrpSpPr/>
          <p:nvPr/>
        </p:nvGrpSpPr>
        <p:grpSpPr>
          <a:xfrm>
            <a:off x="3725723" y="2455776"/>
            <a:ext cx="354977" cy="351202"/>
            <a:chOff x="3725723" y="2455776"/>
            <a:chExt cx="354977" cy="351202"/>
          </a:xfrm>
        </p:grpSpPr>
        <p:sp>
          <p:nvSpPr>
            <p:cNvPr id="19598" name="Google Shape;19598;p97"/>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7"/>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97"/>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97"/>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7"/>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7"/>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7"/>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7"/>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97"/>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97"/>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97"/>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97"/>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97"/>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1" name="Google Shape;19611;p97"/>
          <p:cNvGrpSpPr/>
          <p:nvPr/>
        </p:nvGrpSpPr>
        <p:grpSpPr>
          <a:xfrm>
            <a:off x="5226165" y="1977641"/>
            <a:ext cx="230482" cy="388847"/>
            <a:chOff x="5226165" y="1977641"/>
            <a:chExt cx="230482" cy="388847"/>
          </a:xfrm>
        </p:grpSpPr>
        <p:sp>
          <p:nvSpPr>
            <p:cNvPr id="19612" name="Google Shape;19612;p97"/>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97"/>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97"/>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97"/>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7"/>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7"/>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97"/>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97"/>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97"/>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7"/>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7"/>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97"/>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4" name="Google Shape;19624;p97"/>
          <p:cNvGrpSpPr/>
          <p:nvPr/>
        </p:nvGrpSpPr>
        <p:grpSpPr>
          <a:xfrm>
            <a:off x="5632602" y="2025510"/>
            <a:ext cx="370130" cy="287264"/>
            <a:chOff x="5632602" y="2025510"/>
            <a:chExt cx="370130" cy="287264"/>
          </a:xfrm>
        </p:grpSpPr>
        <p:sp>
          <p:nvSpPr>
            <p:cNvPr id="19625" name="Google Shape;19625;p97"/>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97"/>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97"/>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97"/>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97"/>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97"/>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97"/>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97"/>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97"/>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97"/>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97"/>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97"/>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97"/>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97"/>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97"/>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97"/>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97"/>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97"/>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3" name="Google Shape;19643;p97"/>
          <p:cNvGrpSpPr/>
          <p:nvPr/>
        </p:nvGrpSpPr>
        <p:grpSpPr>
          <a:xfrm>
            <a:off x="4212378" y="2456537"/>
            <a:ext cx="331515" cy="330021"/>
            <a:chOff x="4212378" y="2456537"/>
            <a:chExt cx="331515" cy="330021"/>
          </a:xfrm>
        </p:grpSpPr>
        <p:sp>
          <p:nvSpPr>
            <p:cNvPr id="19644" name="Google Shape;19644;p97"/>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97"/>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97"/>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97"/>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97"/>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97"/>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97"/>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97"/>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97"/>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3" name="Google Shape;19653;p97"/>
          <p:cNvGrpSpPr/>
          <p:nvPr/>
        </p:nvGrpSpPr>
        <p:grpSpPr>
          <a:xfrm>
            <a:off x="6176013" y="1977825"/>
            <a:ext cx="235411" cy="347427"/>
            <a:chOff x="6176013" y="1977825"/>
            <a:chExt cx="235411" cy="347427"/>
          </a:xfrm>
        </p:grpSpPr>
        <p:sp>
          <p:nvSpPr>
            <p:cNvPr id="19654" name="Google Shape;19654;p97"/>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7"/>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97"/>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97"/>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97"/>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97"/>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97"/>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97"/>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97"/>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97"/>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97"/>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97"/>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97"/>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97"/>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97"/>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97"/>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97"/>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1" name="Google Shape;19671;p97"/>
          <p:cNvGrpSpPr/>
          <p:nvPr/>
        </p:nvGrpSpPr>
        <p:grpSpPr>
          <a:xfrm>
            <a:off x="6652077" y="1977458"/>
            <a:ext cx="235778" cy="347794"/>
            <a:chOff x="6652077" y="1977458"/>
            <a:chExt cx="235778" cy="347794"/>
          </a:xfrm>
        </p:grpSpPr>
        <p:sp>
          <p:nvSpPr>
            <p:cNvPr id="19672" name="Google Shape;19672;p97"/>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97"/>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97"/>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97"/>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97"/>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97"/>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97"/>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97"/>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97"/>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97"/>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97"/>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97"/>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97"/>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97"/>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97"/>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97"/>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97"/>
          <p:cNvGrpSpPr/>
          <p:nvPr/>
        </p:nvGrpSpPr>
        <p:grpSpPr>
          <a:xfrm>
            <a:off x="7072513" y="1997512"/>
            <a:ext cx="394352" cy="308052"/>
            <a:chOff x="7072513" y="1997512"/>
            <a:chExt cx="394352" cy="308052"/>
          </a:xfrm>
        </p:grpSpPr>
        <p:sp>
          <p:nvSpPr>
            <p:cNvPr id="19689" name="Google Shape;19689;p97"/>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97"/>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97"/>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97"/>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97"/>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97"/>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97"/>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97"/>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97"/>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97"/>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97"/>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0" name="Google Shape;19700;p97"/>
          <p:cNvGrpSpPr/>
          <p:nvPr/>
        </p:nvGrpSpPr>
        <p:grpSpPr>
          <a:xfrm>
            <a:off x="7576208" y="1977825"/>
            <a:ext cx="292533" cy="347454"/>
            <a:chOff x="7576208" y="1977825"/>
            <a:chExt cx="292533" cy="347454"/>
          </a:xfrm>
        </p:grpSpPr>
        <p:sp>
          <p:nvSpPr>
            <p:cNvPr id="19701" name="Google Shape;19701;p97"/>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97"/>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97"/>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97"/>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97"/>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97"/>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97"/>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97"/>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97"/>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97"/>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97"/>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97"/>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97"/>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4" name="Google Shape;19714;p97"/>
          <p:cNvGrpSpPr/>
          <p:nvPr/>
        </p:nvGrpSpPr>
        <p:grpSpPr>
          <a:xfrm>
            <a:off x="8023882" y="1977458"/>
            <a:ext cx="320557" cy="347794"/>
            <a:chOff x="8023882" y="1977458"/>
            <a:chExt cx="320557" cy="347794"/>
          </a:xfrm>
        </p:grpSpPr>
        <p:sp>
          <p:nvSpPr>
            <p:cNvPr id="19715" name="Google Shape;19715;p97"/>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97"/>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97"/>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97"/>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97"/>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97"/>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97"/>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97"/>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97"/>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97"/>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97"/>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97"/>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97"/>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97"/>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97"/>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97"/>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97"/>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97"/>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97"/>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97"/>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97"/>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97"/>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97"/>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97"/>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97"/>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97"/>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97"/>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97"/>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97"/>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97"/>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97"/>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97"/>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97"/>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97"/>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97"/>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97"/>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97"/>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97"/>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97"/>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97"/>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97"/>
          <p:cNvGrpSpPr/>
          <p:nvPr/>
        </p:nvGrpSpPr>
        <p:grpSpPr>
          <a:xfrm>
            <a:off x="5627674" y="2444819"/>
            <a:ext cx="345147" cy="342630"/>
            <a:chOff x="5627674" y="2444819"/>
            <a:chExt cx="345147" cy="342630"/>
          </a:xfrm>
        </p:grpSpPr>
        <p:sp>
          <p:nvSpPr>
            <p:cNvPr id="19756" name="Google Shape;19756;p97"/>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97"/>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97"/>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97"/>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97"/>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1" name="Google Shape;19761;p97"/>
          <p:cNvGrpSpPr/>
          <p:nvPr/>
        </p:nvGrpSpPr>
        <p:grpSpPr>
          <a:xfrm>
            <a:off x="4653996" y="2440257"/>
            <a:ext cx="396607" cy="348555"/>
            <a:chOff x="4653996" y="2440257"/>
            <a:chExt cx="396607" cy="348555"/>
          </a:xfrm>
        </p:grpSpPr>
        <p:sp>
          <p:nvSpPr>
            <p:cNvPr id="19762" name="Google Shape;19762;p97"/>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97"/>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97"/>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97"/>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97"/>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97"/>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97"/>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97"/>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97"/>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97"/>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97"/>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97"/>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97"/>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97"/>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97"/>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97"/>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97"/>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97"/>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0" name="Google Shape;19780;p97"/>
          <p:cNvGrpSpPr/>
          <p:nvPr/>
        </p:nvGrpSpPr>
        <p:grpSpPr>
          <a:xfrm>
            <a:off x="1854391" y="2895140"/>
            <a:ext cx="301630" cy="374272"/>
            <a:chOff x="1854391" y="2895140"/>
            <a:chExt cx="301630" cy="374272"/>
          </a:xfrm>
        </p:grpSpPr>
        <p:sp>
          <p:nvSpPr>
            <p:cNvPr id="19781" name="Google Shape;19781;p97"/>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97"/>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97"/>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97"/>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97"/>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97"/>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97"/>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97"/>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97"/>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97"/>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97"/>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97"/>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97"/>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97"/>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97"/>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97"/>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97"/>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97"/>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97"/>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97"/>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97"/>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97"/>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97"/>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97"/>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97"/>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97"/>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97"/>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97"/>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97"/>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97"/>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97"/>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97"/>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97"/>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97"/>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97"/>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97"/>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97"/>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97"/>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97"/>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97"/>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97"/>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97"/>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97"/>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97"/>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97"/>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97"/>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97"/>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97"/>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97"/>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0" name="Google Shape;19830;p97"/>
          <p:cNvGrpSpPr/>
          <p:nvPr/>
        </p:nvGrpSpPr>
        <p:grpSpPr>
          <a:xfrm>
            <a:off x="5172817" y="2438370"/>
            <a:ext cx="289518" cy="357651"/>
            <a:chOff x="5172817" y="2438370"/>
            <a:chExt cx="289518" cy="357651"/>
          </a:xfrm>
        </p:grpSpPr>
        <p:sp>
          <p:nvSpPr>
            <p:cNvPr id="19831" name="Google Shape;19831;p97"/>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97"/>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97"/>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97"/>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97"/>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97"/>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97"/>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97"/>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97"/>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97"/>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97"/>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2" name="Google Shape;19842;p97"/>
          <p:cNvGrpSpPr/>
          <p:nvPr/>
        </p:nvGrpSpPr>
        <p:grpSpPr>
          <a:xfrm>
            <a:off x="3234506" y="2484534"/>
            <a:ext cx="388297" cy="293320"/>
            <a:chOff x="3234506" y="2484534"/>
            <a:chExt cx="388297" cy="293320"/>
          </a:xfrm>
        </p:grpSpPr>
        <p:sp>
          <p:nvSpPr>
            <p:cNvPr id="19843" name="Google Shape;19843;p97"/>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97"/>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97"/>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97"/>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97"/>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97"/>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97"/>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97"/>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97"/>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97"/>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97"/>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97"/>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97"/>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97"/>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97"/>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97"/>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9" name="Google Shape;19859;p97"/>
          <p:cNvGrpSpPr/>
          <p:nvPr/>
        </p:nvGrpSpPr>
        <p:grpSpPr>
          <a:xfrm>
            <a:off x="6065149" y="3367036"/>
            <a:ext cx="362553" cy="356498"/>
            <a:chOff x="6065149" y="3367036"/>
            <a:chExt cx="362553" cy="356498"/>
          </a:xfrm>
        </p:grpSpPr>
        <p:sp>
          <p:nvSpPr>
            <p:cNvPr id="19860" name="Google Shape;19860;p97"/>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97"/>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97"/>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97"/>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97"/>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5" name="Google Shape;19865;p97"/>
          <p:cNvGrpSpPr/>
          <p:nvPr/>
        </p:nvGrpSpPr>
        <p:grpSpPr>
          <a:xfrm>
            <a:off x="2866317" y="3817357"/>
            <a:ext cx="362920" cy="356865"/>
            <a:chOff x="2866317" y="3817357"/>
            <a:chExt cx="362920" cy="356865"/>
          </a:xfrm>
        </p:grpSpPr>
        <p:sp>
          <p:nvSpPr>
            <p:cNvPr id="19866" name="Google Shape;19866;p9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9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9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9" name="Google Shape;19869;p97"/>
          <p:cNvGrpSpPr/>
          <p:nvPr/>
        </p:nvGrpSpPr>
        <p:grpSpPr>
          <a:xfrm>
            <a:off x="6540821" y="3367036"/>
            <a:ext cx="362553" cy="356498"/>
            <a:chOff x="6540821" y="3367036"/>
            <a:chExt cx="362553" cy="356498"/>
          </a:xfrm>
        </p:grpSpPr>
        <p:sp>
          <p:nvSpPr>
            <p:cNvPr id="19870" name="Google Shape;19870;p97"/>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97"/>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97"/>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97"/>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97"/>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97"/>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97"/>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7" name="Google Shape;19877;p97"/>
          <p:cNvGrpSpPr/>
          <p:nvPr/>
        </p:nvGrpSpPr>
        <p:grpSpPr>
          <a:xfrm>
            <a:off x="2302458" y="2474704"/>
            <a:ext cx="354479" cy="312561"/>
            <a:chOff x="2302458" y="2474704"/>
            <a:chExt cx="354479" cy="312561"/>
          </a:xfrm>
        </p:grpSpPr>
        <p:sp>
          <p:nvSpPr>
            <p:cNvPr id="19878" name="Google Shape;19878;p97"/>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97"/>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97"/>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97"/>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97"/>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97"/>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97"/>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97"/>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97"/>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97"/>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97"/>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97"/>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97"/>
          <p:cNvGrpSpPr/>
          <p:nvPr/>
        </p:nvGrpSpPr>
        <p:grpSpPr>
          <a:xfrm>
            <a:off x="2831110" y="2442538"/>
            <a:ext cx="246002" cy="348922"/>
            <a:chOff x="2831110" y="2442538"/>
            <a:chExt cx="246002" cy="348922"/>
          </a:xfrm>
        </p:grpSpPr>
        <p:sp>
          <p:nvSpPr>
            <p:cNvPr id="19891" name="Google Shape;19891;p97"/>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97"/>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97"/>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97"/>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97"/>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97"/>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97"/>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97"/>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97"/>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97"/>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97"/>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97"/>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97"/>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97"/>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5" name="Google Shape;19905;p97"/>
          <p:cNvGrpSpPr/>
          <p:nvPr/>
        </p:nvGrpSpPr>
        <p:grpSpPr>
          <a:xfrm>
            <a:off x="3314750" y="3817357"/>
            <a:ext cx="362920" cy="356865"/>
            <a:chOff x="3314750" y="3817357"/>
            <a:chExt cx="362920" cy="356865"/>
          </a:xfrm>
        </p:grpSpPr>
        <p:sp>
          <p:nvSpPr>
            <p:cNvPr id="19906" name="Google Shape;19906;p9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9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97"/>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97"/>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97"/>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1" name="Google Shape;19911;p97"/>
          <p:cNvGrpSpPr/>
          <p:nvPr/>
        </p:nvGrpSpPr>
        <p:grpSpPr>
          <a:xfrm>
            <a:off x="7016492" y="3367036"/>
            <a:ext cx="362947" cy="356498"/>
            <a:chOff x="7016492" y="3367036"/>
            <a:chExt cx="362947" cy="356498"/>
          </a:xfrm>
        </p:grpSpPr>
        <p:sp>
          <p:nvSpPr>
            <p:cNvPr id="19912" name="Google Shape;19912;p97"/>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97"/>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97"/>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97"/>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97"/>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97"/>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8" name="Google Shape;19918;p97"/>
          <p:cNvGrpSpPr/>
          <p:nvPr/>
        </p:nvGrpSpPr>
        <p:grpSpPr>
          <a:xfrm>
            <a:off x="3763184" y="3817357"/>
            <a:ext cx="363314" cy="356576"/>
            <a:chOff x="3763184" y="3817357"/>
            <a:chExt cx="363314" cy="356576"/>
          </a:xfrm>
        </p:grpSpPr>
        <p:sp>
          <p:nvSpPr>
            <p:cNvPr id="19919" name="Google Shape;19919;p9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9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9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9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9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4" name="Google Shape;19924;p97"/>
          <p:cNvGrpSpPr/>
          <p:nvPr/>
        </p:nvGrpSpPr>
        <p:grpSpPr>
          <a:xfrm>
            <a:off x="5108852" y="3817357"/>
            <a:ext cx="362947" cy="356576"/>
            <a:chOff x="5108852" y="3817357"/>
            <a:chExt cx="362947" cy="356576"/>
          </a:xfrm>
        </p:grpSpPr>
        <p:sp>
          <p:nvSpPr>
            <p:cNvPr id="19925" name="Google Shape;19925;p97"/>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97"/>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97"/>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97"/>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9" name="Google Shape;19929;p97"/>
          <p:cNvGrpSpPr/>
          <p:nvPr/>
        </p:nvGrpSpPr>
        <p:grpSpPr>
          <a:xfrm>
            <a:off x="6005720" y="3817357"/>
            <a:ext cx="362947" cy="356576"/>
            <a:chOff x="6005720" y="3817357"/>
            <a:chExt cx="362947" cy="356576"/>
          </a:xfrm>
        </p:grpSpPr>
        <p:sp>
          <p:nvSpPr>
            <p:cNvPr id="19930" name="Google Shape;19930;p97"/>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97"/>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97"/>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97"/>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4" name="Google Shape;19934;p97"/>
          <p:cNvGrpSpPr/>
          <p:nvPr/>
        </p:nvGrpSpPr>
        <p:grpSpPr>
          <a:xfrm>
            <a:off x="5589452" y="3367036"/>
            <a:ext cx="362580" cy="356498"/>
            <a:chOff x="5589452" y="3367036"/>
            <a:chExt cx="362580" cy="356498"/>
          </a:xfrm>
        </p:grpSpPr>
        <p:sp>
          <p:nvSpPr>
            <p:cNvPr id="19935" name="Google Shape;19935;p97"/>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97"/>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97"/>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8" name="Google Shape;19938;p97"/>
          <p:cNvGrpSpPr/>
          <p:nvPr/>
        </p:nvGrpSpPr>
        <p:grpSpPr>
          <a:xfrm>
            <a:off x="4211985" y="3817357"/>
            <a:ext cx="362947" cy="356576"/>
            <a:chOff x="4211985" y="3817357"/>
            <a:chExt cx="362947" cy="356576"/>
          </a:xfrm>
        </p:grpSpPr>
        <p:sp>
          <p:nvSpPr>
            <p:cNvPr id="19939" name="Google Shape;19939;p9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9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9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2" name="Google Shape;19942;p97"/>
          <p:cNvGrpSpPr/>
          <p:nvPr/>
        </p:nvGrpSpPr>
        <p:grpSpPr>
          <a:xfrm>
            <a:off x="4660419" y="3817357"/>
            <a:ext cx="362947" cy="356576"/>
            <a:chOff x="4660419" y="3817357"/>
            <a:chExt cx="362947" cy="356576"/>
          </a:xfrm>
        </p:grpSpPr>
        <p:sp>
          <p:nvSpPr>
            <p:cNvPr id="19943" name="Google Shape;19943;p97"/>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97"/>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97"/>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97"/>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97"/>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8" name="Google Shape;19948;p97"/>
          <p:cNvGrpSpPr/>
          <p:nvPr/>
        </p:nvGrpSpPr>
        <p:grpSpPr>
          <a:xfrm>
            <a:off x="5557286" y="3817357"/>
            <a:ext cx="362947" cy="356576"/>
            <a:chOff x="5557286" y="3817357"/>
            <a:chExt cx="362947" cy="356576"/>
          </a:xfrm>
        </p:grpSpPr>
        <p:sp>
          <p:nvSpPr>
            <p:cNvPr id="19949" name="Google Shape;19949;p97"/>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97"/>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97"/>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97"/>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3" name="Google Shape;19953;p97"/>
          <p:cNvGrpSpPr/>
          <p:nvPr/>
        </p:nvGrpSpPr>
        <p:grpSpPr>
          <a:xfrm>
            <a:off x="7488021" y="3362475"/>
            <a:ext cx="372017" cy="365621"/>
            <a:chOff x="7488021" y="3362475"/>
            <a:chExt cx="372017" cy="365621"/>
          </a:xfrm>
        </p:grpSpPr>
        <p:sp>
          <p:nvSpPr>
            <p:cNvPr id="19954" name="Google Shape;19954;p97"/>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97"/>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97"/>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97"/>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97"/>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97"/>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97"/>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97"/>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97"/>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97"/>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97"/>
          <p:cNvGrpSpPr/>
          <p:nvPr/>
        </p:nvGrpSpPr>
        <p:grpSpPr>
          <a:xfrm>
            <a:off x="5113781" y="3367036"/>
            <a:ext cx="362553" cy="356498"/>
            <a:chOff x="5113781" y="3367036"/>
            <a:chExt cx="362553" cy="356498"/>
          </a:xfrm>
        </p:grpSpPr>
        <p:sp>
          <p:nvSpPr>
            <p:cNvPr id="19965" name="Google Shape;19965;p97"/>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97"/>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7" name="Google Shape;19967;p97"/>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8" name="Google Shape;19968;p97"/>
          <p:cNvGrpSpPr/>
          <p:nvPr/>
        </p:nvGrpSpPr>
        <p:grpSpPr>
          <a:xfrm>
            <a:off x="7968621" y="3365489"/>
            <a:ext cx="375818" cy="357651"/>
            <a:chOff x="7968621" y="3365489"/>
            <a:chExt cx="375818" cy="357651"/>
          </a:xfrm>
        </p:grpSpPr>
        <p:sp>
          <p:nvSpPr>
            <p:cNvPr id="19969" name="Google Shape;19969;p97"/>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97"/>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97"/>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97"/>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97"/>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97"/>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97"/>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97"/>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97"/>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97"/>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97"/>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97"/>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984"/>
        <p:cNvGrpSpPr/>
        <p:nvPr/>
      </p:nvGrpSpPr>
      <p:grpSpPr>
        <a:xfrm>
          <a:off x="0" y="0"/>
          <a:ext cx="0" cy="0"/>
          <a:chOff x="0" y="0"/>
          <a:chExt cx="0" cy="0"/>
        </a:xfrm>
      </p:grpSpPr>
      <p:pic>
        <p:nvPicPr>
          <p:cNvPr id="19985" name="Google Shape;19985;p9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35"/>
        <p:cNvGrpSpPr/>
        <p:nvPr/>
      </p:nvGrpSpPr>
      <p:grpSpPr>
        <a:xfrm>
          <a:off x="0" y="0"/>
          <a:ext cx="0" cy="0"/>
          <a:chOff x="0" y="0"/>
          <a:chExt cx="0" cy="0"/>
        </a:xfrm>
      </p:grpSpPr>
      <p:cxnSp>
        <p:nvCxnSpPr>
          <p:cNvPr id="2436" name="Google Shape;2436;p62"/>
          <p:cNvCxnSpPr/>
          <p:nvPr/>
        </p:nvCxnSpPr>
        <p:spPr>
          <a:xfrm>
            <a:off x="4162101" y="2859678"/>
            <a:ext cx="823500" cy="0"/>
          </a:xfrm>
          <a:prstGeom prst="straightConnector1">
            <a:avLst/>
          </a:prstGeom>
          <a:noFill/>
          <a:ln w="28575" cap="flat" cmpd="sng">
            <a:solidFill>
              <a:schemeClr val="lt2"/>
            </a:solidFill>
            <a:prstDash val="solid"/>
            <a:round/>
            <a:headEnd type="none" w="med" len="med"/>
            <a:tailEnd type="none" w="med" len="med"/>
          </a:ln>
        </p:spPr>
      </p:cxnSp>
      <p:sp>
        <p:nvSpPr>
          <p:cNvPr id="2437" name="Google Shape;2437;p62"/>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STEPS</a:t>
            </a:r>
            <a:endParaRPr dirty="0"/>
          </a:p>
        </p:txBody>
      </p:sp>
      <p:cxnSp>
        <p:nvCxnSpPr>
          <p:cNvPr id="2438" name="Google Shape;2438;p62"/>
          <p:cNvCxnSpPr>
            <a:stCxn id="2439" idx="6"/>
            <a:endCxn id="2440" idx="2"/>
          </p:cNvCxnSpPr>
          <p:nvPr/>
        </p:nvCxnSpPr>
        <p:spPr>
          <a:xfrm>
            <a:off x="2435844" y="2859618"/>
            <a:ext cx="831300" cy="0"/>
          </a:xfrm>
          <a:prstGeom prst="straightConnector1">
            <a:avLst/>
          </a:prstGeom>
          <a:noFill/>
          <a:ln w="28575" cap="flat" cmpd="sng">
            <a:solidFill>
              <a:schemeClr val="lt2"/>
            </a:solidFill>
            <a:prstDash val="solid"/>
            <a:round/>
            <a:headEnd type="none" w="med" len="med"/>
            <a:tailEnd type="none" w="med" len="med"/>
          </a:ln>
        </p:spPr>
      </p:cxnSp>
      <p:sp>
        <p:nvSpPr>
          <p:cNvPr id="2441" name="Google Shape;2441;p62"/>
          <p:cNvSpPr/>
          <p:nvPr/>
        </p:nvSpPr>
        <p:spPr>
          <a:xfrm>
            <a:off x="1314733" y="1149129"/>
            <a:ext cx="1361700" cy="47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2"/>
          <p:cNvSpPr/>
          <p:nvPr/>
        </p:nvSpPr>
        <p:spPr>
          <a:xfrm>
            <a:off x="1543044" y="2413218"/>
            <a:ext cx="892800" cy="892800"/>
          </a:xfrm>
          <a:prstGeom prst="ellipse">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2"/>
          <p:cNvSpPr/>
          <p:nvPr/>
        </p:nvSpPr>
        <p:spPr>
          <a:xfrm>
            <a:off x="3036949" y="4092561"/>
            <a:ext cx="1361700" cy="474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2"/>
          <p:cNvSpPr/>
          <p:nvPr/>
        </p:nvSpPr>
        <p:spPr>
          <a:xfrm>
            <a:off x="3267185" y="2413218"/>
            <a:ext cx="892800" cy="892800"/>
          </a:xfrm>
          <a:prstGeom prst="ellipse">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2"/>
          <p:cNvSpPr/>
          <p:nvPr/>
        </p:nvSpPr>
        <p:spPr>
          <a:xfrm>
            <a:off x="4746181" y="1148479"/>
            <a:ext cx="1361700" cy="47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2"/>
          <p:cNvSpPr/>
          <p:nvPr/>
        </p:nvSpPr>
        <p:spPr>
          <a:xfrm>
            <a:off x="4975278" y="2413218"/>
            <a:ext cx="892800" cy="892800"/>
          </a:xfrm>
          <a:prstGeom prst="ellipse">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2"/>
          <p:cNvSpPr/>
          <p:nvPr/>
        </p:nvSpPr>
        <p:spPr>
          <a:xfrm>
            <a:off x="6454762" y="4092582"/>
            <a:ext cx="1361700" cy="474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2"/>
          <p:cNvSpPr/>
          <p:nvPr/>
        </p:nvSpPr>
        <p:spPr>
          <a:xfrm>
            <a:off x="6691396" y="2413218"/>
            <a:ext cx="892800" cy="892800"/>
          </a:xfrm>
          <a:prstGeom prst="ellipse">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2"/>
          <p:cNvSpPr txBox="1">
            <a:spLocks noGrp="1"/>
          </p:cNvSpPr>
          <p:nvPr>
            <p:ph type="subTitle" idx="4294967295"/>
          </p:nvPr>
        </p:nvSpPr>
        <p:spPr>
          <a:xfrm>
            <a:off x="2044322" y="3359687"/>
            <a:ext cx="3942611" cy="5727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AU" sz="1200" b="1" dirty="0"/>
              <a:t>2. Train &amp; Test the data: </a:t>
            </a:r>
            <a:r>
              <a:rPr lang="en-AU" sz="1200" dirty="0"/>
              <a:t>using different split of training/test data set to fine tune the optimised accuracy of the model</a:t>
            </a:r>
            <a:endParaRPr sz="1200" dirty="0"/>
          </a:p>
          <a:p>
            <a:pPr marL="0" lvl="0" indent="0" rtl="0">
              <a:lnSpc>
                <a:spcPct val="100000"/>
              </a:lnSpc>
              <a:spcBef>
                <a:spcPts val="0"/>
              </a:spcBef>
              <a:spcAft>
                <a:spcPts val="0"/>
              </a:spcAft>
              <a:buNone/>
            </a:pPr>
            <a:endParaRPr sz="1400" dirty="0"/>
          </a:p>
        </p:txBody>
      </p:sp>
      <p:sp>
        <p:nvSpPr>
          <p:cNvPr id="2448" name="Google Shape;2448;p62"/>
          <p:cNvSpPr txBox="1">
            <a:spLocks noGrp="1"/>
          </p:cNvSpPr>
          <p:nvPr>
            <p:ph type="title" idx="4294967295"/>
          </p:nvPr>
        </p:nvSpPr>
        <p:spPr>
          <a:xfrm>
            <a:off x="1323188" y="1162534"/>
            <a:ext cx="1361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STEP 1</a:t>
            </a:r>
            <a:endParaRPr sz="1600"/>
          </a:p>
        </p:txBody>
      </p:sp>
      <p:sp>
        <p:nvSpPr>
          <p:cNvPr id="2449" name="Google Shape;2449;p62"/>
          <p:cNvSpPr txBox="1">
            <a:spLocks noGrp="1"/>
          </p:cNvSpPr>
          <p:nvPr>
            <p:ph type="subTitle" idx="4294967295"/>
          </p:nvPr>
        </p:nvSpPr>
        <p:spPr>
          <a:xfrm>
            <a:off x="457201" y="1700439"/>
            <a:ext cx="3548062" cy="7944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b="1" dirty="0"/>
              <a:t>1. Data Preparation: </a:t>
            </a:r>
            <a:r>
              <a:rPr lang="en" sz="1200" dirty="0"/>
              <a:t>Deciding on the factors that may influence the fx rates and how to pull of the historic data for the code</a:t>
            </a:r>
            <a:endParaRPr sz="1200" dirty="0"/>
          </a:p>
        </p:txBody>
      </p:sp>
      <p:sp>
        <p:nvSpPr>
          <p:cNvPr id="2450" name="Google Shape;2450;p62"/>
          <p:cNvSpPr txBox="1">
            <a:spLocks noGrp="1"/>
          </p:cNvSpPr>
          <p:nvPr>
            <p:ph type="subTitle" idx="4294967295"/>
          </p:nvPr>
        </p:nvSpPr>
        <p:spPr>
          <a:xfrm>
            <a:off x="4541713" y="1702989"/>
            <a:ext cx="1780200" cy="794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dirty="0"/>
              <a:t>3. Make predictions and draw the plots</a:t>
            </a:r>
            <a:endParaRPr sz="1200" b="1" dirty="0"/>
          </a:p>
        </p:txBody>
      </p:sp>
      <p:sp>
        <p:nvSpPr>
          <p:cNvPr id="2451" name="Google Shape;2451;p62"/>
          <p:cNvSpPr txBox="1">
            <a:spLocks noGrp="1"/>
          </p:cNvSpPr>
          <p:nvPr>
            <p:ph type="subTitle" idx="4294967295"/>
          </p:nvPr>
        </p:nvSpPr>
        <p:spPr>
          <a:xfrm>
            <a:off x="6394613" y="3404924"/>
            <a:ext cx="14907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AU" sz="1200" b="1" dirty="0"/>
              <a:t>4. Algo Trading</a:t>
            </a:r>
            <a:endParaRPr sz="1200" b="1" dirty="0"/>
          </a:p>
          <a:p>
            <a:pPr marL="0" lvl="0" indent="0" algn="ctr" rtl="0">
              <a:lnSpc>
                <a:spcPct val="100000"/>
              </a:lnSpc>
              <a:spcBef>
                <a:spcPts val="0"/>
              </a:spcBef>
              <a:spcAft>
                <a:spcPts val="0"/>
              </a:spcAft>
              <a:buNone/>
            </a:pPr>
            <a:endParaRPr sz="1400" dirty="0"/>
          </a:p>
        </p:txBody>
      </p:sp>
      <p:sp>
        <p:nvSpPr>
          <p:cNvPr id="2452" name="Google Shape;2452;p62"/>
          <p:cNvSpPr txBox="1">
            <a:spLocks noGrp="1"/>
          </p:cNvSpPr>
          <p:nvPr>
            <p:ph type="title" idx="4294967295"/>
          </p:nvPr>
        </p:nvSpPr>
        <p:spPr>
          <a:xfrm>
            <a:off x="3040088" y="4124616"/>
            <a:ext cx="1361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STEP 2</a:t>
            </a:r>
            <a:endParaRPr sz="1600">
              <a:solidFill>
                <a:schemeClr val="lt1"/>
              </a:solidFill>
            </a:endParaRPr>
          </a:p>
        </p:txBody>
      </p:sp>
      <p:sp>
        <p:nvSpPr>
          <p:cNvPr id="2453" name="Google Shape;2453;p62"/>
          <p:cNvSpPr txBox="1">
            <a:spLocks noGrp="1"/>
          </p:cNvSpPr>
          <p:nvPr>
            <p:ph type="title" idx="4294967295"/>
          </p:nvPr>
        </p:nvSpPr>
        <p:spPr>
          <a:xfrm>
            <a:off x="4735213" y="1161884"/>
            <a:ext cx="1361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STEP 3</a:t>
            </a:r>
            <a:endParaRPr sz="1600"/>
          </a:p>
        </p:txBody>
      </p:sp>
      <p:sp>
        <p:nvSpPr>
          <p:cNvPr id="2454" name="Google Shape;2454;p62"/>
          <p:cNvSpPr txBox="1">
            <a:spLocks noGrp="1"/>
          </p:cNvSpPr>
          <p:nvPr>
            <p:ph type="title" idx="4294967295"/>
          </p:nvPr>
        </p:nvSpPr>
        <p:spPr>
          <a:xfrm>
            <a:off x="6459113" y="4124641"/>
            <a:ext cx="13617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STEP 4</a:t>
            </a:r>
            <a:endParaRPr sz="1600">
              <a:solidFill>
                <a:schemeClr val="lt1"/>
              </a:solidFill>
            </a:endParaRPr>
          </a:p>
        </p:txBody>
      </p:sp>
      <p:grpSp>
        <p:nvGrpSpPr>
          <p:cNvPr id="2455" name="Google Shape;2455;p62"/>
          <p:cNvGrpSpPr/>
          <p:nvPr/>
        </p:nvGrpSpPr>
        <p:grpSpPr>
          <a:xfrm>
            <a:off x="1699269" y="2585060"/>
            <a:ext cx="558293" cy="549237"/>
            <a:chOff x="2189568" y="1961603"/>
            <a:chExt cx="364993" cy="359049"/>
          </a:xfrm>
        </p:grpSpPr>
        <p:sp>
          <p:nvSpPr>
            <p:cNvPr id="2456" name="Google Shape;2456;p62"/>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2"/>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2"/>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2"/>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2"/>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2"/>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2"/>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2"/>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2"/>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2"/>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2"/>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2"/>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2"/>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2"/>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2"/>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2"/>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62"/>
          <p:cNvGrpSpPr/>
          <p:nvPr/>
        </p:nvGrpSpPr>
        <p:grpSpPr>
          <a:xfrm>
            <a:off x="6858688" y="2568419"/>
            <a:ext cx="558190" cy="576555"/>
            <a:chOff x="1759925" y="1501087"/>
            <a:chExt cx="347004" cy="358420"/>
          </a:xfrm>
        </p:grpSpPr>
        <p:sp>
          <p:nvSpPr>
            <p:cNvPr id="2473" name="Google Shape;2473;p62"/>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62"/>
          <p:cNvGrpSpPr/>
          <p:nvPr/>
        </p:nvGrpSpPr>
        <p:grpSpPr>
          <a:xfrm>
            <a:off x="3476963" y="2600369"/>
            <a:ext cx="456839" cy="518555"/>
            <a:chOff x="2230050" y="1500223"/>
            <a:chExt cx="316524" cy="359284"/>
          </a:xfrm>
        </p:grpSpPr>
        <p:sp>
          <p:nvSpPr>
            <p:cNvPr id="2501" name="Google Shape;2501;p62"/>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62"/>
          <p:cNvGrpSpPr/>
          <p:nvPr/>
        </p:nvGrpSpPr>
        <p:grpSpPr>
          <a:xfrm>
            <a:off x="5153722" y="2524234"/>
            <a:ext cx="535915" cy="664938"/>
            <a:chOff x="2663464" y="3346815"/>
            <a:chExt cx="289528" cy="359232"/>
          </a:xfrm>
        </p:grpSpPr>
        <p:sp>
          <p:nvSpPr>
            <p:cNvPr id="2522" name="Google Shape;2522;p62"/>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2819082" y="3659907"/>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33" name="Google Shape;2533;p62"/>
          <p:cNvCxnSpPr/>
          <p:nvPr/>
        </p:nvCxnSpPr>
        <p:spPr>
          <a:xfrm>
            <a:off x="5872551" y="2856703"/>
            <a:ext cx="823500" cy="0"/>
          </a:xfrm>
          <a:prstGeom prst="straightConnector1">
            <a:avLst/>
          </a:prstGeom>
          <a:noFill/>
          <a:ln w="2857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231796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3" name="Title 2">
            <a:extLst>
              <a:ext uri="{FF2B5EF4-FFF2-40B4-BE49-F238E27FC236}">
                <a16:creationId xmlns:a16="http://schemas.microsoft.com/office/drawing/2014/main" id="{B6698343-C1E7-F16E-D273-E9DB7CA26D26}"/>
              </a:ext>
            </a:extLst>
          </p:cNvPr>
          <p:cNvSpPr>
            <a:spLocks noGrp="1"/>
          </p:cNvSpPr>
          <p:nvPr>
            <p:ph type="title"/>
          </p:nvPr>
        </p:nvSpPr>
        <p:spPr>
          <a:xfrm>
            <a:off x="1816812" y="325963"/>
            <a:ext cx="8520600" cy="572700"/>
          </a:xfrm>
        </p:spPr>
        <p:txBody>
          <a:bodyPr/>
          <a:lstStyle/>
          <a:p>
            <a:r>
              <a:rPr lang="en" dirty="0"/>
              <a:t>FACTORS THAT MATTERS</a:t>
            </a:r>
            <a:endParaRPr lang="en-AU" dirty="0"/>
          </a:p>
        </p:txBody>
      </p:sp>
      <p:sp>
        <p:nvSpPr>
          <p:cNvPr id="6" name="Google Shape;1134;p45">
            <a:extLst>
              <a:ext uri="{FF2B5EF4-FFF2-40B4-BE49-F238E27FC236}">
                <a16:creationId xmlns:a16="http://schemas.microsoft.com/office/drawing/2014/main" id="{F20B92AA-AC34-67E3-012F-A239C449CBC3}"/>
              </a:ext>
            </a:extLst>
          </p:cNvPr>
          <p:cNvSpPr txBox="1">
            <a:spLocks/>
          </p:cNvSpPr>
          <p:nvPr/>
        </p:nvSpPr>
        <p:spPr>
          <a:xfrm>
            <a:off x="656833" y="1202823"/>
            <a:ext cx="4662488" cy="265217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GB" b="0" i="0" dirty="0">
                <a:solidFill>
                  <a:srgbClr val="111111"/>
                </a:solidFill>
                <a:effectLst/>
                <a:latin typeface="+mj-lt"/>
              </a:rPr>
              <a:t>Aside from factors such as interest rates and</a:t>
            </a:r>
            <a:r>
              <a:rPr lang="en-GB" dirty="0">
                <a:solidFill>
                  <a:srgbClr val="111111"/>
                </a:solidFill>
                <a:latin typeface="+mj-lt"/>
              </a:rPr>
              <a:t> inflation, the currency </a:t>
            </a:r>
            <a:r>
              <a:rPr lang="en-GB" b="0" i="0" dirty="0">
                <a:solidFill>
                  <a:srgbClr val="111111"/>
                </a:solidFill>
                <a:effectLst/>
                <a:latin typeface="+mj-lt"/>
              </a:rPr>
              <a:t>exchange rate is one of the most important determinants </a:t>
            </a:r>
            <a:r>
              <a:rPr lang="en-GB" b="0" i="0" dirty="0">
                <a:solidFill>
                  <a:srgbClr val="FF0000"/>
                </a:solidFill>
                <a:effectLst/>
                <a:latin typeface="+mj-lt"/>
              </a:rPr>
              <a:t>of </a:t>
            </a:r>
            <a:r>
              <a:rPr lang="en-GB" b="1" i="0" dirty="0">
                <a:solidFill>
                  <a:srgbClr val="FF0000"/>
                </a:solidFill>
                <a:effectLst/>
                <a:latin typeface="+mj-lt"/>
              </a:rPr>
              <a:t>a country's relative level of economic health</a:t>
            </a:r>
            <a:r>
              <a:rPr lang="en-GB" b="1" i="0" dirty="0">
                <a:solidFill>
                  <a:srgbClr val="111111"/>
                </a:solidFill>
                <a:effectLst/>
                <a:latin typeface="+mj-lt"/>
              </a:rPr>
              <a:t>. </a:t>
            </a:r>
          </a:p>
          <a:p>
            <a:pPr marL="285750" indent="-285750">
              <a:buFont typeface="Arial" panose="020B0604020202020204" pitchFamily="34" charset="0"/>
              <a:buChar char="•"/>
            </a:pPr>
            <a:endParaRPr lang="en-GB" dirty="0">
              <a:solidFill>
                <a:srgbClr val="111111"/>
              </a:solidFill>
              <a:latin typeface="+mj-lt"/>
            </a:endParaRPr>
          </a:p>
          <a:p>
            <a:pPr marL="285750" indent="-285750">
              <a:buFont typeface="Arial" panose="020B0604020202020204" pitchFamily="34" charset="0"/>
              <a:buChar char="•"/>
            </a:pPr>
            <a:r>
              <a:rPr lang="en-GB" b="0" i="0" dirty="0">
                <a:solidFill>
                  <a:srgbClr val="111111"/>
                </a:solidFill>
                <a:effectLst/>
                <a:latin typeface="+mj-lt"/>
              </a:rPr>
              <a:t>Exchange rates play a vital role in a country's level of trade, which is critical to most every free market economy in the world. For this reason, exchange rates are among the most watched, </a:t>
            </a:r>
            <a:r>
              <a:rPr lang="en-GB" b="0" i="0" dirty="0" err="1">
                <a:solidFill>
                  <a:srgbClr val="111111"/>
                </a:solidFill>
                <a:effectLst/>
                <a:latin typeface="+mj-lt"/>
              </a:rPr>
              <a:t>analyzed</a:t>
            </a:r>
            <a:r>
              <a:rPr lang="en-GB" b="0" i="0" dirty="0">
                <a:solidFill>
                  <a:srgbClr val="111111"/>
                </a:solidFill>
                <a:effectLst/>
                <a:latin typeface="+mj-lt"/>
              </a:rPr>
              <a:t> and governmentally manipulated economic measures. </a:t>
            </a:r>
          </a:p>
          <a:p>
            <a:pPr marL="285750" indent="-285750">
              <a:buFont typeface="Arial" panose="020B0604020202020204" pitchFamily="34" charset="0"/>
              <a:buChar char="•"/>
            </a:pPr>
            <a:endParaRPr lang="en-GB" dirty="0">
              <a:solidFill>
                <a:srgbClr val="111111"/>
              </a:solidFill>
              <a:latin typeface="+mj-lt"/>
            </a:endParaRPr>
          </a:p>
          <a:p>
            <a:pPr marL="285750" indent="-285750">
              <a:buFont typeface="Arial" panose="020B0604020202020204" pitchFamily="34" charset="0"/>
              <a:buChar char="•"/>
            </a:pPr>
            <a:r>
              <a:rPr lang="en-GB" b="0" i="0" dirty="0">
                <a:solidFill>
                  <a:srgbClr val="111111"/>
                </a:solidFill>
                <a:effectLst/>
                <a:latin typeface="+mj-lt"/>
              </a:rPr>
              <a:t>But exchange rates matter on a smaller scale as well: they</a:t>
            </a:r>
            <a:r>
              <a:rPr lang="en-GB" b="1" i="0" dirty="0">
                <a:solidFill>
                  <a:srgbClr val="111111"/>
                </a:solidFill>
                <a:effectLst/>
                <a:latin typeface="+mj-lt"/>
              </a:rPr>
              <a:t> </a:t>
            </a:r>
            <a:r>
              <a:rPr lang="en-GB" b="1" i="0" dirty="0">
                <a:solidFill>
                  <a:srgbClr val="FF0000"/>
                </a:solidFill>
                <a:effectLst/>
                <a:latin typeface="+mj-lt"/>
              </a:rPr>
              <a:t>impact the real return of an investor's portfolio</a:t>
            </a:r>
            <a:r>
              <a:rPr lang="en-GB" b="0" i="0" dirty="0">
                <a:solidFill>
                  <a:srgbClr val="111111"/>
                </a:solidFill>
                <a:effectLst/>
                <a:latin typeface="+mj-lt"/>
              </a:rPr>
              <a:t>. Here, we look at some of the major forces behind exchange rate movements.</a:t>
            </a:r>
            <a:endParaRPr lang="en-GB" b="1" dirty="0">
              <a:latin typeface="+mj-lt"/>
            </a:endParaRPr>
          </a:p>
        </p:txBody>
      </p:sp>
      <p:grpSp>
        <p:nvGrpSpPr>
          <p:cNvPr id="7" name="Google Shape;1825;p58">
            <a:extLst>
              <a:ext uri="{FF2B5EF4-FFF2-40B4-BE49-F238E27FC236}">
                <a16:creationId xmlns:a16="http://schemas.microsoft.com/office/drawing/2014/main" id="{03C01737-575E-8B05-1FE4-973AD185480D}"/>
              </a:ext>
            </a:extLst>
          </p:cNvPr>
          <p:cNvGrpSpPr/>
          <p:nvPr/>
        </p:nvGrpSpPr>
        <p:grpSpPr>
          <a:xfrm>
            <a:off x="5485989" y="1212324"/>
            <a:ext cx="3658011" cy="2733674"/>
            <a:chOff x="4638426" y="1149275"/>
            <a:chExt cx="4572903" cy="3204724"/>
          </a:xfrm>
        </p:grpSpPr>
        <p:sp>
          <p:nvSpPr>
            <p:cNvPr id="8" name="Google Shape;1826;p58">
              <a:extLst>
                <a:ext uri="{FF2B5EF4-FFF2-40B4-BE49-F238E27FC236}">
                  <a16:creationId xmlns:a16="http://schemas.microsoft.com/office/drawing/2014/main" id="{6E72981B-4ABD-DEC1-C78E-8073AA2F27AF}"/>
                </a:ext>
              </a:extLst>
            </p:cNvPr>
            <p:cNvSpPr/>
            <p:nvPr/>
          </p:nvSpPr>
          <p:spPr>
            <a:xfrm>
              <a:off x="5822521"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27;p58">
              <a:extLst>
                <a:ext uri="{FF2B5EF4-FFF2-40B4-BE49-F238E27FC236}">
                  <a16:creationId xmlns:a16="http://schemas.microsoft.com/office/drawing/2014/main" id="{BDB3288C-45A7-C02D-850E-332B0D999A73}"/>
                </a:ext>
              </a:extLst>
            </p:cNvPr>
            <p:cNvSpPr/>
            <p:nvPr/>
          </p:nvSpPr>
          <p:spPr>
            <a:xfrm>
              <a:off x="6670026" y="4154752"/>
              <a:ext cx="72892" cy="199247"/>
            </a:xfrm>
            <a:custGeom>
              <a:avLst/>
              <a:gdLst/>
              <a:ahLst/>
              <a:cxnLst/>
              <a:rect l="l" t="t" r="r" b="b"/>
              <a:pathLst>
                <a:path w="544" h="1487" extrusionOk="0">
                  <a:moveTo>
                    <a:pt x="0" y="0"/>
                  </a:moveTo>
                  <a:lnTo>
                    <a:pt x="0"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28;p58">
              <a:extLst>
                <a:ext uri="{FF2B5EF4-FFF2-40B4-BE49-F238E27FC236}">
                  <a16:creationId xmlns:a16="http://schemas.microsoft.com/office/drawing/2014/main" id="{EFCC3277-4A4F-6E84-DC11-02A830BADB0C}"/>
                </a:ext>
              </a:extLst>
            </p:cNvPr>
            <p:cNvSpPr/>
            <p:nvPr/>
          </p:nvSpPr>
          <p:spPr>
            <a:xfrm>
              <a:off x="6518882"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29;p58">
              <a:extLst>
                <a:ext uri="{FF2B5EF4-FFF2-40B4-BE49-F238E27FC236}">
                  <a16:creationId xmlns:a16="http://schemas.microsoft.com/office/drawing/2014/main" id="{8A01020E-59F2-3908-4A95-69DC22918A1B}"/>
                </a:ext>
              </a:extLst>
            </p:cNvPr>
            <p:cNvSpPr/>
            <p:nvPr/>
          </p:nvSpPr>
          <p:spPr>
            <a:xfrm>
              <a:off x="5980499"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30;p58">
              <a:extLst>
                <a:ext uri="{FF2B5EF4-FFF2-40B4-BE49-F238E27FC236}">
                  <a16:creationId xmlns:a16="http://schemas.microsoft.com/office/drawing/2014/main" id="{8908B019-BB13-0C24-D592-892B9D2CE846}"/>
                </a:ext>
              </a:extLst>
            </p:cNvPr>
            <p:cNvSpPr/>
            <p:nvPr/>
          </p:nvSpPr>
          <p:spPr>
            <a:xfrm>
              <a:off x="5822521" y="4154752"/>
              <a:ext cx="1038576" cy="166285"/>
            </a:xfrm>
            <a:custGeom>
              <a:avLst/>
              <a:gdLst/>
              <a:ahLst/>
              <a:cxnLst/>
              <a:rect l="l" t="t" r="r" b="b"/>
              <a:pathLst>
                <a:path w="7751" h="1241" extrusionOk="0">
                  <a:moveTo>
                    <a:pt x="277" y="0"/>
                  </a:moveTo>
                  <a:lnTo>
                    <a:pt x="7750" y="0"/>
                  </a:lnTo>
                  <a:cubicBezTo>
                    <a:pt x="7750" y="11"/>
                    <a:pt x="7750" y="21"/>
                    <a:pt x="7750" y="31"/>
                  </a:cubicBezTo>
                  <a:lnTo>
                    <a:pt x="7750" y="964"/>
                  </a:lnTo>
                  <a:cubicBezTo>
                    <a:pt x="7750" y="1108"/>
                    <a:pt x="7627" y="1231"/>
                    <a:pt x="7473" y="1241"/>
                  </a:cubicBezTo>
                  <a:lnTo>
                    <a:pt x="0" y="1241"/>
                  </a:lnTo>
                  <a:cubicBezTo>
                    <a:pt x="0" y="1231"/>
                    <a:pt x="0" y="1220"/>
                    <a:pt x="0" y="1210"/>
                  </a:cubicBezTo>
                  <a:lnTo>
                    <a:pt x="0" y="277"/>
                  </a:lnTo>
                  <a:cubicBezTo>
                    <a:pt x="0" y="123"/>
                    <a:pt x="123"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31;p58">
              <a:extLst>
                <a:ext uri="{FF2B5EF4-FFF2-40B4-BE49-F238E27FC236}">
                  <a16:creationId xmlns:a16="http://schemas.microsoft.com/office/drawing/2014/main" id="{B9B5E945-1DED-1351-B492-325E079842A4}"/>
                </a:ext>
              </a:extLst>
            </p:cNvPr>
            <p:cNvSpPr/>
            <p:nvPr/>
          </p:nvSpPr>
          <p:spPr>
            <a:xfrm>
              <a:off x="6670026" y="4154752"/>
              <a:ext cx="72892" cy="166285"/>
            </a:xfrm>
            <a:custGeom>
              <a:avLst/>
              <a:gdLst/>
              <a:ahLst/>
              <a:cxnLst/>
              <a:rect l="l" t="t" r="r" b="b"/>
              <a:pathLst>
                <a:path w="544" h="1241" extrusionOk="0">
                  <a:moveTo>
                    <a:pt x="0" y="0"/>
                  </a:moveTo>
                  <a:lnTo>
                    <a:pt x="0" y="1241"/>
                  </a:lnTo>
                  <a:lnTo>
                    <a:pt x="544" y="124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32;p58">
              <a:extLst>
                <a:ext uri="{FF2B5EF4-FFF2-40B4-BE49-F238E27FC236}">
                  <a16:creationId xmlns:a16="http://schemas.microsoft.com/office/drawing/2014/main" id="{3B3255E1-E44F-B4D7-CAAC-386E2B03A93B}"/>
                </a:ext>
              </a:extLst>
            </p:cNvPr>
            <p:cNvSpPr/>
            <p:nvPr/>
          </p:nvSpPr>
          <p:spPr>
            <a:xfrm>
              <a:off x="6518882"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33;p58">
              <a:extLst>
                <a:ext uri="{FF2B5EF4-FFF2-40B4-BE49-F238E27FC236}">
                  <a16:creationId xmlns:a16="http://schemas.microsoft.com/office/drawing/2014/main" id="{C6B5EF2A-2083-0955-CE6B-BA85708C154F}"/>
                </a:ext>
              </a:extLst>
            </p:cNvPr>
            <p:cNvSpPr/>
            <p:nvPr/>
          </p:nvSpPr>
          <p:spPr>
            <a:xfrm>
              <a:off x="5980499"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34;p58">
              <a:extLst>
                <a:ext uri="{FF2B5EF4-FFF2-40B4-BE49-F238E27FC236}">
                  <a16:creationId xmlns:a16="http://schemas.microsoft.com/office/drawing/2014/main" id="{F5967301-1B52-4732-E1F5-036B28E093B5}"/>
                </a:ext>
              </a:extLst>
            </p:cNvPr>
            <p:cNvSpPr/>
            <p:nvPr/>
          </p:nvSpPr>
          <p:spPr>
            <a:xfrm>
              <a:off x="5878798" y="3956978"/>
              <a:ext cx="1074352" cy="197907"/>
            </a:xfrm>
            <a:custGeom>
              <a:avLst/>
              <a:gdLst/>
              <a:ahLst/>
              <a:cxnLst/>
              <a:rect l="l" t="t" r="r" b="b"/>
              <a:pathLst>
                <a:path w="8018"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35;p58">
              <a:extLst>
                <a:ext uri="{FF2B5EF4-FFF2-40B4-BE49-F238E27FC236}">
                  <a16:creationId xmlns:a16="http://schemas.microsoft.com/office/drawing/2014/main" id="{0252FAD1-7ED3-9032-7A0F-DB9D1F21B980}"/>
                </a:ext>
              </a:extLst>
            </p:cNvPr>
            <p:cNvSpPr/>
            <p:nvPr/>
          </p:nvSpPr>
          <p:spPr>
            <a:xfrm>
              <a:off x="6724963"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36;p58">
              <a:extLst>
                <a:ext uri="{FF2B5EF4-FFF2-40B4-BE49-F238E27FC236}">
                  <a16:creationId xmlns:a16="http://schemas.microsoft.com/office/drawing/2014/main" id="{84468617-6E54-3C57-9DAE-E0A7DF98EDA2}"/>
                </a:ext>
              </a:extLst>
            </p:cNvPr>
            <p:cNvSpPr/>
            <p:nvPr/>
          </p:nvSpPr>
          <p:spPr>
            <a:xfrm>
              <a:off x="6575159" y="3956978"/>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37;p58">
              <a:extLst>
                <a:ext uri="{FF2B5EF4-FFF2-40B4-BE49-F238E27FC236}">
                  <a16:creationId xmlns:a16="http://schemas.microsoft.com/office/drawing/2014/main" id="{ABAB9413-E762-5835-6AB5-D3622526CC3B}"/>
                </a:ext>
              </a:extLst>
            </p:cNvPr>
            <p:cNvSpPr/>
            <p:nvPr/>
          </p:nvSpPr>
          <p:spPr>
            <a:xfrm>
              <a:off x="6036776" y="395697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38;p58">
              <a:extLst>
                <a:ext uri="{FF2B5EF4-FFF2-40B4-BE49-F238E27FC236}">
                  <a16:creationId xmlns:a16="http://schemas.microsoft.com/office/drawing/2014/main" id="{203E458E-AC6F-BD61-2D0C-6823BD01D0B8}"/>
                </a:ext>
              </a:extLst>
            </p:cNvPr>
            <p:cNvSpPr/>
            <p:nvPr/>
          </p:nvSpPr>
          <p:spPr>
            <a:xfrm>
              <a:off x="5878798"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39;p58">
              <a:extLst>
                <a:ext uri="{FF2B5EF4-FFF2-40B4-BE49-F238E27FC236}">
                  <a16:creationId xmlns:a16="http://schemas.microsoft.com/office/drawing/2014/main" id="{73DC94F3-0F46-939C-3008-3536BD2B21FB}"/>
                </a:ext>
              </a:extLst>
            </p:cNvPr>
            <p:cNvSpPr/>
            <p:nvPr/>
          </p:nvSpPr>
          <p:spPr>
            <a:xfrm>
              <a:off x="6724963"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40;p58">
              <a:extLst>
                <a:ext uri="{FF2B5EF4-FFF2-40B4-BE49-F238E27FC236}">
                  <a16:creationId xmlns:a16="http://schemas.microsoft.com/office/drawing/2014/main" id="{2B738A3F-D116-BDC2-6FB8-BA07C9E812B8}"/>
                </a:ext>
              </a:extLst>
            </p:cNvPr>
            <p:cNvSpPr/>
            <p:nvPr/>
          </p:nvSpPr>
          <p:spPr>
            <a:xfrm>
              <a:off x="6575159" y="3956978"/>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41;p58">
              <a:extLst>
                <a:ext uri="{FF2B5EF4-FFF2-40B4-BE49-F238E27FC236}">
                  <a16:creationId xmlns:a16="http://schemas.microsoft.com/office/drawing/2014/main" id="{14C5E94A-9A79-72C5-7A9F-1C05C1CBFD18}"/>
                </a:ext>
              </a:extLst>
            </p:cNvPr>
            <p:cNvSpPr/>
            <p:nvPr/>
          </p:nvSpPr>
          <p:spPr>
            <a:xfrm>
              <a:off x="6036776" y="3956978"/>
              <a:ext cx="72892" cy="164945"/>
            </a:xfrm>
            <a:custGeom>
              <a:avLst/>
              <a:gdLst/>
              <a:ahLst/>
              <a:cxnLst/>
              <a:rect l="l" t="t" r="r" b="b"/>
              <a:pathLst>
                <a:path w="544" h="1231" extrusionOk="0">
                  <a:moveTo>
                    <a:pt x="0" y="0"/>
                  </a:moveTo>
                  <a:lnTo>
                    <a:pt x="0"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42;p58">
              <a:extLst>
                <a:ext uri="{FF2B5EF4-FFF2-40B4-BE49-F238E27FC236}">
                  <a16:creationId xmlns:a16="http://schemas.microsoft.com/office/drawing/2014/main" id="{C5CC6D06-6D41-EFE9-B2FA-B9579ECA266C}"/>
                </a:ext>
              </a:extLst>
            </p:cNvPr>
            <p:cNvSpPr/>
            <p:nvPr/>
          </p:nvSpPr>
          <p:spPr>
            <a:xfrm>
              <a:off x="5795053" y="3759203"/>
              <a:ext cx="1074218" cy="197907"/>
            </a:xfrm>
            <a:custGeom>
              <a:avLst/>
              <a:gdLst/>
              <a:ahLst/>
              <a:cxnLst/>
              <a:rect l="l" t="t" r="r" b="b"/>
              <a:pathLst>
                <a:path w="8017" h="1477" extrusionOk="0">
                  <a:moveTo>
                    <a:pt x="277" y="0"/>
                  </a:moveTo>
                  <a:cubicBezTo>
                    <a:pt x="123" y="0"/>
                    <a:pt x="0" y="123"/>
                    <a:pt x="0" y="277"/>
                  </a:cubicBezTo>
                  <a:lnTo>
                    <a:pt x="0" y="1199"/>
                  </a:lnTo>
                  <a:cubicBezTo>
                    <a:pt x="0" y="1353"/>
                    <a:pt x="123"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43;p58">
              <a:extLst>
                <a:ext uri="{FF2B5EF4-FFF2-40B4-BE49-F238E27FC236}">
                  <a16:creationId xmlns:a16="http://schemas.microsoft.com/office/drawing/2014/main" id="{F5F0DDAB-C692-BA55-5350-25855FF2ACBB}"/>
                </a:ext>
              </a:extLst>
            </p:cNvPr>
            <p:cNvSpPr/>
            <p:nvPr/>
          </p:nvSpPr>
          <p:spPr>
            <a:xfrm>
              <a:off x="6641083" y="3759203"/>
              <a:ext cx="74366" cy="197907"/>
            </a:xfrm>
            <a:custGeom>
              <a:avLst/>
              <a:gdLst/>
              <a:ahLst/>
              <a:cxnLst/>
              <a:rect l="l" t="t" r="r" b="b"/>
              <a:pathLst>
                <a:path w="555" h="1477" extrusionOk="0">
                  <a:moveTo>
                    <a:pt x="1" y="0"/>
                  </a:moveTo>
                  <a:lnTo>
                    <a:pt x="1" y="1476"/>
                  </a:lnTo>
                  <a:lnTo>
                    <a:pt x="555" y="1476"/>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44;p58">
              <a:extLst>
                <a:ext uri="{FF2B5EF4-FFF2-40B4-BE49-F238E27FC236}">
                  <a16:creationId xmlns:a16="http://schemas.microsoft.com/office/drawing/2014/main" id="{DCE6D5E6-EE31-420B-2CDA-B3D6ADB24132}"/>
                </a:ext>
              </a:extLst>
            </p:cNvPr>
            <p:cNvSpPr/>
            <p:nvPr/>
          </p:nvSpPr>
          <p:spPr>
            <a:xfrm>
              <a:off x="6491413"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45;p58">
              <a:extLst>
                <a:ext uri="{FF2B5EF4-FFF2-40B4-BE49-F238E27FC236}">
                  <a16:creationId xmlns:a16="http://schemas.microsoft.com/office/drawing/2014/main" id="{0904A147-513A-9094-D1ED-DD3D7ABD6562}"/>
                </a:ext>
              </a:extLst>
            </p:cNvPr>
            <p:cNvSpPr/>
            <p:nvPr/>
          </p:nvSpPr>
          <p:spPr>
            <a:xfrm>
              <a:off x="5952896" y="3759203"/>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46;p58">
              <a:extLst>
                <a:ext uri="{FF2B5EF4-FFF2-40B4-BE49-F238E27FC236}">
                  <a16:creationId xmlns:a16="http://schemas.microsoft.com/office/drawing/2014/main" id="{C681DCDE-91CB-7225-90D4-3E1B8B93261D}"/>
                </a:ext>
              </a:extLst>
            </p:cNvPr>
            <p:cNvSpPr/>
            <p:nvPr/>
          </p:nvSpPr>
          <p:spPr>
            <a:xfrm>
              <a:off x="5795053" y="3759203"/>
              <a:ext cx="1039916" cy="164945"/>
            </a:xfrm>
            <a:custGeom>
              <a:avLst/>
              <a:gdLst/>
              <a:ahLst/>
              <a:cxnLst/>
              <a:rect l="l" t="t" r="r" b="b"/>
              <a:pathLst>
                <a:path w="7761" h="1231" extrusionOk="0">
                  <a:moveTo>
                    <a:pt x="277" y="0"/>
                  </a:moveTo>
                  <a:lnTo>
                    <a:pt x="7760" y="0"/>
                  </a:lnTo>
                  <a:cubicBezTo>
                    <a:pt x="7760" y="10"/>
                    <a:pt x="7760" y="21"/>
                    <a:pt x="7760" y="31"/>
                  </a:cubicBezTo>
                  <a:lnTo>
                    <a:pt x="7760" y="953"/>
                  </a:lnTo>
                  <a:cubicBezTo>
                    <a:pt x="7760" y="1107"/>
                    <a:pt x="7627" y="1230"/>
                    <a:pt x="7484"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47;p58">
              <a:extLst>
                <a:ext uri="{FF2B5EF4-FFF2-40B4-BE49-F238E27FC236}">
                  <a16:creationId xmlns:a16="http://schemas.microsoft.com/office/drawing/2014/main" id="{04A5D9CA-7444-656A-5D75-DFA83B7EA5F7}"/>
                </a:ext>
              </a:extLst>
            </p:cNvPr>
            <p:cNvSpPr/>
            <p:nvPr/>
          </p:nvSpPr>
          <p:spPr>
            <a:xfrm>
              <a:off x="6641083" y="3759203"/>
              <a:ext cx="74366" cy="164945"/>
            </a:xfrm>
            <a:custGeom>
              <a:avLst/>
              <a:gdLst/>
              <a:ahLst/>
              <a:cxnLst/>
              <a:rect l="l" t="t" r="r" b="b"/>
              <a:pathLst>
                <a:path w="555" h="1231" extrusionOk="0">
                  <a:moveTo>
                    <a:pt x="1" y="0"/>
                  </a:moveTo>
                  <a:lnTo>
                    <a:pt x="1" y="1230"/>
                  </a:lnTo>
                  <a:lnTo>
                    <a:pt x="555" y="1230"/>
                  </a:lnTo>
                  <a:lnTo>
                    <a:pt x="555"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48;p58">
              <a:extLst>
                <a:ext uri="{FF2B5EF4-FFF2-40B4-BE49-F238E27FC236}">
                  <a16:creationId xmlns:a16="http://schemas.microsoft.com/office/drawing/2014/main" id="{10DA52E3-4225-81C7-5F7B-46B052CD0E13}"/>
                </a:ext>
              </a:extLst>
            </p:cNvPr>
            <p:cNvSpPr/>
            <p:nvPr/>
          </p:nvSpPr>
          <p:spPr>
            <a:xfrm>
              <a:off x="6491413"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49;p58">
              <a:extLst>
                <a:ext uri="{FF2B5EF4-FFF2-40B4-BE49-F238E27FC236}">
                  <a16:creationId xmlns:a16="http://schemas.microsoft.com/office/drawing/2014/main" id="{6CAA6CD5-0B60-A19B-2AF5-F9EC2A8A4D84}"/>
                </a:ext>
              </a:extLst>
            </p:cNvPr>
            <p:cNvSpPr/>
            <p:nvPr/>
          </p:nvSpPr>
          <p:spPr>
            <a:xfrm>
              <a:off x="5952896" y="3759203"/>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50;p58">
              <a:extLst>
                <a:ext uri="{FF2B5EF4-FFF2-40B4-BE49-F238E27FC236}">
                  <a16:creationId xmlns:a16="http://schemas.microsoft.com/office/drawing/2014/main" id="{B3F73A23-69D2-633E-A7F9-F219AF159BCC}"/>
                </a:ext>
              </a:extLst>
            </p:cNvPr>
            <p:cNvSpPr/>
            <p:nvPr/>
          </p:nvSpPr>
          <p:spPr>
            <a:xfrm>
              <a:off x="5822521" y="3559955"/>
              <a:ext cx="1074218" cy="199381"/>
            </a:xfrm>
            <a:custGeom>
              <a:avLst/>
              <a:gdLst/>
              <a:ahLst/>
              <a:cxnLst/>
              <a:rect l="l" t="t" r="r" b="b"/>
              <a:pathLst>
                <a:path w="8017" h="1488" extrusionOk="0">
                  <a:moveTo>
                    <a:pt x="277" y="1"/>
                  </a:moveTo>
                  <a:cubicBezTo>
                    <a:pt x="123" y="1"/>
                    <a:pt x="0" y="124"/>
                    <a:pt x="0" y="277"/>
                  </a:cubicBezTo>
                  <a:lnTo>
                    <a:pt x="0" y="1210"/>
                  </a:lnTo>
                  <a:cubicBezTo>
                    <a:pt x="0" y="1364"/>
                    <a:pt x="123"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51;p58">
              <a:extLst>
                <a:ext uri="{FF2B5EF4-FFF2-40B4-BE49-F238E27FC236}">
                  <a16:creationId xmlns:a16="http://schemas.microsoft.com/office/drawing/2014/main" id="{43EA0F72-94FE-AFFB-19B0-3A2CB4FBE0CA}"/>
                </a:ext>
              </a:extLst>
            </p:cNvPr>
            <p:cNvSpPr/>
            <p:nvPr/>
          </p:nvSpPr>
          <p:spPr>
            <a:xfrm>
              <a:off x="6670026" y="3559955"/>
              <a:ext cx="72892" cy="199381"/>
            </a:xfrm>
            <a:custGeom>
              <a:avLst/>
              <a:gdLst/>
              <a:ahLst/>
              <a:cxnLst/>
              <a:rect l="l" t="t" r="r" b="b"/>
              <a:pathLst>
                <a:path w="544" h="1488" extrusionOk="0">
                  <a:moveTo>
                    <a:pt x="0" y="1"/>
                  </a:moveTo>
                  <a:lnTo>
                    <a:pt x="0"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52;p58">
              <a:extLst>
                <a:ext uri="{FF2B5EF4-FFF2-40B4-BE49-F238E27FC236}">
                  <a16:creationId xmlns:a16="http://schemas.microsoft.com/office/drawing/2014/main" id="{77C452E9-B9D5-0A27-CA95-7649AD150133}"/>
                </a:ext>
              </a:extLst>
            </p:cNvPr>
            <p:cNvSpPr/>
            <p:nvPr/>
          </p:nvSpPr>
          <p:spPr>
            <a:xfrm>
              <a:off x="6518882"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53;p58">
              <a:extLst>
                <a:ext uri="{FF2B5EF4-FFF2-40B4-BE49-F238E27FC236}">
                  <a16:creationId xmlns:a16="http://schemas.microsoft.com/office/drawing/2014/main" id="{238E6416-4348-3ED2-BAA4-56724B2FBAD1}"/>
                </a:ext>
              </a:extLst>
            </p:cNvPr>
            <p:cNvSpPr/>
            <p:nvPr/>
          </p:nvSpPr>
          <p:spPr>
            <a:xfrm>
              <a:off x="5980499" y="3559955"/>
              <a:ext cx="74232" cy="199381"/>
            </a:xfrm>
            <a:custGeom>
              <a:avLst/>
              <a:gdLst/>
              <a:ahLst/>
              <a:cxnLst/>
              <a:rect l="l" t="t" r="r" b="b"/>
              <a:pathLst>
                <a:path w="554" h="1488" extrusionOk="0">
                  <a:moveTo>
                    <a:pt x="0" y="1"/>
                  </a:moveTo>
                  <a:lnTo>
                    <a:pt x="0" y="1487"/>
                  </a:lnTo>
                  <a:lnTo>
                    <a:pt x="554" y="148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54;p58">
              <a:extLst>
                <a:ext uri="{FF2B5EF4-FFF2-40B4-BE49-F238E27FC236}">
                  <a16:creationId xmlns:a16="http://schemas.microsoft.com/office/drawing/2014/main" id="{C476D385-6E56-0E71-697C-FC2990D865C7}"/>
                </a:ext>
              </a:extLst>
            </p:cNvPr>
            <p:cNvSpPr/>
            <p:nvPr/>
          </p:nvSpPr>
          <p:spPr>
            <a:xfrm>
              <a:off x="5822521" y="3559955"/>
              <a:ext cx="1038576" cy="166285"/>
            </a:xfrm>
            <a:custGeom>
              <a:avLst/>
              <a:gdLst/>
              <a:ahLst/>
              <a:cxnLst/>
              <a:rect l="l" t="t" r="r" b="b"/>
              <a:pathLst>
                <a:path w="7751" h="1241" extrusionOk="0">
                  <a:moveTo>
                    <a:pt x="277" y="1"/>
                  </a:moveTo>
                  <a:lnTo>
                    <a:pt x="7750" y="1"/>
                  </a:lnTo>
                  <a:cubicBezTo>
                    <a:pt x="7750" y="11"/>
                    <a:pt x="7750" y="21"/>
                    <a:pt x="7750" y="31"/>
                  </a:cubicBezTo>
                  <a:lnTo>
                    <a:pt x="7750" y="964"/>
                  </a:lnTo>
                  <a:cubicBezTo>
                    <a:pt x="7750" y="1118"/>
                    <a:pt x="7627" y="1241"/>
                    <a:pt x="7473" y="1241"/>
                  </a:cubicBezTo>
                  <a:lnTo>
                    <a:pt x="0" y="1241"/>
                  </a:lnTo>
                  <a:cubicBezTo>
                    <a:pt x="0" y="1231"/>
                    <a:pt x="0" y="1220"/>
                    <a:pt x="0" y="1210"/>
                  </a:cubicBezTo>
                  <a:lnTo>
                    <a:pt x="0" y="277"/>
                  </a:lnTo>
                  <a:cubicBezTo>
                    <a:pt x="0" y="134"/>
                    <a:pt x="123"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55;p58">
              <a:extLst>
                <a:ext uri="{FF2B5EF4-FFF2-40B4-BE49-F238E27FC236}">
                  <a16:creationId xmlns:a16="http://schemas.microsoft.com/office/drawing/2014/main" id="{2FF56145-4477-1D79-162E-311E55CF195E}"/>
                </a:ext>
              </a:extLst>
            </p:cNvPr>
            <p:cNvSpPr/>
            <p:nvPr/>
          </p:nvSpPr>
          <p:spPr>
            <a:xfrm>
              <a:off x="6670026" y="3559955"/>
              <a:ext cx="72892" cy="166285"/>
            </a:xfrm>
            <a:custGeom>
              <a:avLst/>
              <a:gdLst/>
              <a:ahLst/>
              <a:cxnLst/>
              <a:rect l="l" t="t" r="r" b="b"/>
              <a:pathLst>
                <a:path w="544" h="1241" extrusionOk="0">
                  <a:moveTo>
                    <a:pt x="0" y="1"/>
                  </a:moveTo>
                  <a:lnTo>
                    <a:pt x="0"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56;p58">
              <a:extLst>
                <a:ext uri="{FF2B5EF4-FFF2-40B4-BE49-F238E27FC236}">
                  <a16:creationId xmlns:a16="http://schemas.microsoft.com/office/drawing/2014/main" id="{9102A665-C06B-F340-3229-362553BEEF76}"/>
                </a:ext>
              </a:extLst>
            </p:cNvPr>
            <p:cNvSpPr/>
            <p:nvPr/>
          </p:nvSpPr>
          <p:spPr>
            <a:xfrm>
              <a:off x="6518882"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57;p58">
              <a:extLst>
                <a:ext uri="{FF2B5EF4-FFF2-40B4-BE49-F238E27FC236}">
                  <a16:creationId xmlns:a16="http://schemas.microsoft.com/office/drawing/2014/main" id="{B56AA602-7163-8744-403E-0D9DE2522296}"/>
                </a:ext>
              </a:extLst>
            </p:cNvPr>
            <p:cNvSpPr/>
            <p:nvPr/>
          </p:nvSpPr>
          <p:spPr>
            <a:xfrm>
              <a:off x="5980499" y="3559955"/>
              <a:ext cx="74232" cy="166285"/>
            </a:xfrm>
            <a:custGeom>
              <a:avLst/>
              <a:gdLst/>
              <a:ahLst/>
              <a:cxnLst/>
              <a:rect l="l" t="t" r="r" b="b"/>
              <a:pathLst>
                <a:path w="554" h="1241" extrusionOk="0">
                  <a:moveTo>
                    <a:pt x="0" y="1"/>
                  </a:moveTo>
                  <a:lnTo>
                    <a:pt x="0" y="1241"/>
                  </a:lnTo>
                  <a:lnTo>
                    <a:pt x="554" y="124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58;p58">
              <a:extLst>
                <a:ext uri="{FF2B5EF4-FFF2-40B4-BE49-F238E27FC236}">
                  <a16:creationId xmlns:a16="http://schemas.microsoft.com/office/drawing/2014/main" id="{D8882E5E-0C4B-C4C5-D537-2E3BA3248199}"/>
                </a:ext>
              </a:extLst>
            </p:cNvPr>
            <p:cNvSpPr/>
            <p:nvPr/>
          </p:nvSpPr>
          <p:spPr>
            <a:xfrm>
              <a:off x="5715327" y="3362180"/>
              <a:ext cx="1074352" cy="197907"/>
            </a:xfrm>
            <a:custGeom>
              <a:avLst/>
              <a:gdLst/>
              <a:ahLst/>
              <a:cxnLst/>
              <a:rect l="l" t="t" r="r" b="b"/>
              <a:pathLst>
                <a:path w="8018"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59;p58">
              <a:extLst>
                <a:ext uri="{FF2B5EF4-FFF2-40B4-BE49-F238E27FC236}">
                  <a16:creationId xmlns:a16="http://schemas.microsoft.com/office/drawing/2014/main" id="{95887E00-E0D9-A65E-A65A-6F719FBB1E8F}"/>
                </a:ext>
              </a:extLst>
            </p:cNvPr>
            <p:cNvSpPr/>
            <p:nvPr/>
          </p:nvSpPr>
          <p:spPr>
            <a:xfrm>
              <a:off x="6562832"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60;p58">
              <a:extLst>
                <a:ext uri="{FF2B5EF4-FFF2-40B4-BE49-F238E27FC236}">
                  <a16:creationId xmlns:a16="http://schemas.microsoft.com/office/drawing/2014/main" id="{5D27BEA0-B47C-AF38-B645-273378D72E62}"/>
                </a:ext>
              </a:extLst>
            </p:cNvPr>
            <p:cNvSpPr/>
            <p:nvPr/>
          </p:nvSpPr>
          <p:spPr>
            <a:xfrm>
              <a:off x="6411688"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61;p58">
              <a:extLst>
                <a:ext uri="{FF2B5EF4-FFF2-40B4-BE49-F238E27FC236}">
                  <a16:creationId xmlns:a16="http://schemas.microsoft.com/office/drawing/2014/main" id="{34875922-711A-9517-A267-C8EE34158227}"/>
                </a:ext>
              </a:extLst>
            </p:cNvPr>
            <p:cNvSpPr/>
            <p:nvPr/>
          </p:nvSpPr>
          <p:spPr>
            <a:xfrm>
              <a:off x="5873304" y="336218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62;p58">
              <a:extLst>
                <a:ext uri="{FF2B5EF4-FFF2-40B4-BE49-F238E27FC236}">
                  <a16:creationId xmlns:a16="http://schemas.microsoft.com/office/drawing/2014/main" id="{CDD0F604-E9D2-FC40-B5CE-3E525B9F5A11}"/>
                </a:ext>
              </a:extLst>
            </p:cNvPr>
            <p:cNvSpPr/>
            <p:nvPr/>
          </p:nvSpPr>
          <p:spPr>
            <a:xfrm>
              <a:off x="5715327" y="3362180"/>
              <a:ext cx="1038576" cy="164945"/>
            </a:xfrm>
            <a:custGeom>
              <a:avLst/>
              <a:gdLst/>
              <a:ahLst/>
              <a:cxnLst/>
              <a:rect l="l" t="t" r="r" b="b"/>
              <a:pathLst>
                <a:path w="7751" h="1231" extrusionOk="0">
                  <a:moveTo>
                    <a:pt x="277" y="0"/>
                  </a:moveTo>
                  <a:lnTo>
                    <a:pt x="7751" y="0"/>
                  </a:lnTo>
                  <a:cubicBezTo>
                    <a:pt x="7751" y="11"/>
                    <a:pt x="7751" y="21"/>
                    <a:pt x="7751" y="31"/>
                  </a:cubicBezTo>
                  <a:lnTo>
                    <a:pt x="7751" y="954"/>
                  </a:lnTo>
                  <a:cubicBezTo>
                    <a:pt x="7751" y="1108"/>
                    <a:pt x="7628" y="1231"/>
                    <a:pt x="7474" y="1231"/>
                  </a:cubicBezTo>
                  <a:lnTo>
                    <a:pt x="0" y="1231"/>
                  </a:lnTo>
                  <a:lnTo>
                    <a:pt x="0" y="1210"/>
                  </a:ln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63;p58">
              <a:extLst>
                <a:ext uri="{FF2B5EF4-FFF2-40B4-BE49-F238E27FC236}">
                  <a16:creationId xmlns:a16="http://schemas.microsoft.com/office/drawing/2014/main" id="{D029F24B-7847-4EA1-6D97-8E59CA4727EC}"/>
                </a:ext>
              </a:extLst>
            </p:cNvPr>
            <p:cNvSpPr/>
            <p:nvPr/>
          </p:nvSpPr>
          <p:spPr>
            <a:xfrm>
              <a:off x="6562832"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64;p58">
              <a:extLst>
                <a:ext uri="{FF2B5EF4-FFF2-40B4-BE49-F238E27FC236}">
                  <a16:creationId xmlns:a16="http://schemas.microsoft.com/office/drawing/2014/main" id="{DDC66D1B-8E0E-671D-8613-00FFB118D673}"/>
                </a:ext>
              </a:extLst>
            </p:cNvPr>
            <p:cNvSpPr/>
            <p:nvPr/>
          </p:nvSpPr>
          <p:spPr>
            <a:xfrm>
              <a:off x="6411688"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65;p58">
              <a:extLst>
                <a:ext uri="{FF2B5EF4-FFF2-40B4-BE49-F238E27FC236}">
                  <a16:creationId xmlns:a16="http://schemas.microsoft.com/office/drawing/2014/main" id="{38662937-70DD-F80B-1AE1-0CFB2497DD52}"/>
                </a:ext>
              </a:extLst>
            </p:cNvPr>
            <p:cNvSpPr/>
            <p:nvPr/>
          </p:nvSpPr>
          <p:spPr>
            <a:xfrm>
              <a:off x="5873304" y="336218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66;p58">
              <a:extLst>
                <a:ext uri="{FF2B5EF4-FFF2-40B4-BE49-F238E27FC236}">
                  <a16:creationId xmlns:a16="http://schemas.microsoft.com/office/drawing/2014/main" id="{D7DE9B5C-1BD7-B444-7383-8B09805CE6F4}"/>
                </a:ext>
              </a:extLst>
            </p:cNvPr>
            <p:cNvSpPr/>
            <p:nvPr/>
          </p:nvSpPr>
          <p:spPr>
            <a:xfrm>
              <a:off x="5822521" y="3164405"/>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67;p58">
              <a:extLst>
                <a:ext uri="{FF2B5EF4-FFF2-40B4-BE49-F238E27FC236}">
                  <a16:creationId xmlns:a16="http://schemas.microsoft.com/office/drawing/2014/main" id="{A65BFA8E-273C-A289-FAF9-F968A5DC15FD}"/>
                </a:ext>
              </a:extLst>
            </p:cNvPr>
            <p:cNvSpPr/>
            <p:nvPr/>
          </p:nvSpPr>
          <p:spPr>
            <a:xfrm>
              <a:off x="6670026" y="3164405"/>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68;p58">
              <a:extLst>
                <a:ext uri="{FF2B5EF4-FFF2-40B4-BE49-F238E27FC236}">
                  <a16:creationId xmlns:a16="http://schemas.microsoft.com/office/drawing/2014/main" id="{508F4BD0-C567-C189-60A9-D76314496FF0}"/>
                </a:ext>
              </a:extLst>
            </p:cNvPr>
            <p:cNvSpPr/>
            <p:nvPr/>
          </p:nvSpPr>
          <p:spPr>
            <a:xfrm>
              <a:off x="6518882"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69;p58">
              <a:extLst>
                <a:ext uri="{FF2B5EF4-FFF2-40B4-BE49-F238E27FC236}">
                  <a16:creationId xmlns:a16="http://schemas.microsoft.com/office/drawing/2014/main" id="{7DC7C08B-52C0-5558-ADC9-51E6E20AE8C9}"/>
                </a:ext>
              </a:extLst>
            </p:cNvPr>
            <p:cNvSpPr/>
            <p:nvPr/>
          </p:nvSpPr>
          <p:spPr>
            <a:xfrm>
              <a:off x="5980499" y="3164405"/>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70;p58">
              <a:extLst>
                <a:ext uri="{FF2B5EF4-FFF2-40B4-BE49-F238E27FC236}">
                  <a16:creationId xmlns:a16="http://schemas.microsoft.com/office/drawing/2014/main" id="{CA699DCB-D92D-D125-5D53-6B01C3F9A946}"/>
                </a:ext>
              </a:extLst>
            </p:cNvPr>
            <p:cNvSpPr/>
            <p:nvPr/>
          </p:nvSpPr>
          <p:spPr>
            <a:xfrm>
              <a:off x="5822521" y="3164405"/>
              <a:ext cx="1038576" cy="164945"/>
            </a:xfrm>
            <a:custGeom>
              <a:avLst/>
              <a:gdLst/>
              <a:ahLst/>
              <a:cxnLst/>
              <a:rect l="l" t="t" r="r" b="b"/>
              <a:pathLst>
                <a:path w="7751" h="1231" extrusionOk="0">
                  <a:moveTo>
                    <a:pt x="277" y="0"/>
                  </a:moveTo>
                  <a:lnTo>
                    <a:pt x="7750" y="0"/>
                  </a:lnTo>
                  <a:cubicBezTo>
                    <a:pt x="7750" y="10"/>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71;p58">
              <a:extLst>
                <a:ext uri="{FF2B5EF4-FFF2-40B4-BE49-F238E27FC236}">
                  <a16:creationId xmlns:a16="http://schemas.microsoft.com/office/drawing/2014/main" id="{D5E0E340-40CE-9E36-13C5-4B12786C7B19}"/>
                </a:ext>
              </a:extLst>
            </p:cNvPr>
            <p:cNvSpPr/>
            <p:nvPr/>
          </p:nvSpPr>
          <p:spPr>
            <a:xfrm>
              <a:off x="6670026" y="3164405"/>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72;p58">
              <a:extLst>
                <a:ext uri="{FF2B5EF4-FFF2-40B4-BE49-F238E27FC236}">
                  <a16:creationId xmlns:a16="http://schemas.microsoft.com/office/drawing/2014/main" id="{132C5A0C-C225-5FC1-F038-DE2B6C7E0A9B}"/>
                </a:ext>
              </a:extLst>
            </p:cNvPr>
            <p:cNvSpPr/>
            <p:nvPr/>
          </p:nvSpPr>
          <p:spPr>
            <a:xfrm>
              <a:off x="6518882"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73;p58">
              <a:extLst>
                <a:ext uri="{FF2B5EF4-FFF2-40B4-BE49-F238E27FC236}">
                  <a16:creationId xmlns:a16="http://schemas.microsoft.com/office/drawing/2014/main" id="{78758BBA-BA6C-6AEE-A1F0-EC37261CF4D7}"/>
                </a:ext>
              </a:extLst>
            </p:cNvPr>
            <p:cNvSpPr/>
            <p:nvPr/>
          </p:nvSpPr>
          <p:spPr>
            <a:xfrm>
              <a:off x="5980499" y="3164405"/>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74;p58">
              <a:extLst>
                <a:ext uri="{FF2B5EF4-FFF2-40B4-BE49-F238E27FC236}">
                  <a16:creationId xmlns:a16="http://schemas.microsoft.com/office/drawing/2014/main" id="{A2317B0E-AAB8-C7B3-C3E2-A290C13BFAC6}"/>
                </a:ext>
              </a:extLst>
            </p:cNvPr>
            <p:cNvSpPr/>
            <p:nvPr/>
          </p:nvSpPr>
          <p:spPr>
            <a:xfrm>
              <a:off x="5822521" y="2966497"/>
              <a:ext cx="1074218" cy="198041"/>
            </a:xfrm>
            <a:custGeom>
              <a:avLst/>
              <a:gdLst/>
              <a:ahLst/>
              <a:cxnLst/>
              <a:rect l="l" t="t" r="r" b="b"/>
              <a:pathLst>
                <a:path w="8017" h="1478" extrusionOk="0">
                  <a:moveTo>
                    <a:pt x="259" y="0"/>
                  </a:moveTo>
                  <a:cubicBezTo>
                    <a:pt x="114" y="0"/>
                    <a:pt x="0" y="120"/>
                    <a:pt x="0" y="267"/>
                  </a:cubicBezTo>
                  <a:lnTo>
                    <a:pt x="0" y="1200"/>
                  </a:lnTo>
                  <a:cubicBezTo>
                    <a:pt x="0" y="1354"/>
                    <a:pt x="123"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59"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75;p58">
              <a:extLst>
                <a:ext uri="{FF2B5EF4-FFF2-40B4-BE49-F238E27FC236}">
                  <a16:creationId xmlns:a16="http://schemas.microsoft.com/office/drawing/2014/main" id="{03FA916A-AA76-9F53-CFAD-B4EE26C663A0}"/>
                </a:ext>
              </a:extLst>
            </p:cNvPr>
            <p:cNvSpPr/>
            <p:nvPr/>
          </p:nvSpPr>
          <p:spPr>
            <a:xfrm>
              <a:off x="6670026" y="2966497"/>
              <a:ext cx="72892" cy="198041"/>
            </a:xfrm>
            <a:custGeom>
              <a:avLst/>
              <a:gdLst/>
              <a:ahLst/>
              <a:cxnLst/>
              <a:rect l="l" t="t" r="r" b="b"/>
              <a:pathLst>
                <a:path w="544" h="1478"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76;p58">
              <a:extLst>
                <a:ext uri="{FF2B5EF4-FFF2-40B4-BE49-F238E27FC236}">
                  <a16:creationId xmlns:a16="http://schemas.microsoft.com/office/drawing/2014/main" id="{78E15534-4A28-57D5-CC52-87D9347082F0}"/>
                </a:ext>
              </a:extLst>
            </p:cNvPr>
            <p:cNvSpPr/>
            <p:nvPr/>
          </p:nvSpPr>
          <p:spPr>
            <a:xfrm>
              <a:off x="6518882"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877;p58">
              <a:extLst>
                <a:ext uri="{FF2B5EF4-FFF2-40B4-BE49-F238E27FC236}">
                  <a16:creationId xmlns:a16="http://schemas.microsoft.com/office/drawing/2014/main" id="{F3257454-5CDD-78EA-5164-FD8FB814219A}"/>
                </a:ext>
              </a:extLst>
            </p:cNvPr>
            <p:cNvSpPr/>
            <p:nvPr/>
          </p:nvSpPr>
          <p:spPr>
            <a:xfrm>
              <a:off x="5980499" y="2966497"/>
              <a:ext cx="74232" cy="198041"/>
            </a:xfrm>
            <a:custGeom>
              <a:avLst/>
              <a:gdLst/>
              <a:ahLst/>
              <a:cxnLst/>
              <a:rect l="l" t="t" r="r" b="b"/>
              <a:pathLst>
                <a:path w="554" h="1478"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878;p58">
              <a:extLst>
                <a:ext uri="{FF2B5EF4-FFF2-40B4-BE49-F238E27FC236}">
                  <a16:creationId xmlns:a16="http://schemas.microsoft.com/office/drawing/2014/main" id="{40C5038D-43D4-1C4F-020F-3D47BDD9A1BC}"/>
                </a:ext>
              </a:extLst>
            </p:cNvPr>
            <p:cNvSpPr/>
            <p:nvPr/>
          </p:nvSpPr>
          <p:spPr>
            <a:xfrm>
              <a:off x="5822521" y="2966497"/>
              <a:ext cx="1038576" cy="165079"/>
            </a:xfrm>
            <a:custGeom>
              <a:avLst/>
              <a:gdLst/>
              <a:ahLst/>
              <a:cxnLst/>
              <a:rect l="l" t="t" r="r" b="b"/>
              <a:pathLst>
                <a:path w="7751" h="1232" extrusionOk="0">
                  <a:moveTo>
                    <a:pt x="277" y="1"/>
                  </a:moveTo>
                  <a:lnTo>
                    <a:pt x="7750" y="1"/>
                  </a:lnTo>
                  <a:cubicBezTo>
                    <a:pt x="7750" y="1"/>
                    <a:pt x="7750" y="11"/>
                    <a:pt x="7750" y="21"/>
                  </a:cubicBezTo>
                  <a:lnTo>
                    <a:pt x="7750" y="954"/>
                  </a:lnTo>
                  <a:cubicBezTo>
                    <a:pt x="7750" y="1108"/>
                    <a:pt x="7627" y="1231"/>
                    <a:pt x="7473" y="1231"/>
                  </a:cubicBezTo>
                  <a:lnTo>
                    <a:pt x="0" y="1231"/>
                  </a:lnTo>
                  <a:cubicBezTo>
                    <a:pt x="0" y="1221"/>
                    <a:pt x="0" y="1211"/>
                    <a:pt x="0" y="1200"/>
                  </a:cubicBezTo>
                  <a:lnTo>
                    <a:pt x="0" y="26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879;p58">
              <a:extLst>
                <a:ext uri="{FF2B5EF4-FFF2-40B4-BE49-F238E27FC236}">
                  <a16:creationId xmlns:a16="http://schemas.microsoft.com/office/drawing/2014/main" id="{75118AC4-DDB7-12AA-0F6D-E0A692AD8B0D}"/>
                </a:ext>
              </a:extLst>
            </p:cNvPr>
            <p:cNvSpPr/>
            <p:nvPr/>
          </p:nvSpPr>
          <p:spPr>
            <a:xfrm>
              <a:off x="6670026" y="2966497"/>
              <a:ext cx="72892" cy="165079"/>
            </a:xfrm>
            <a:custGeom>
              <a:avLst/>
              <a:gdLst/>
              <a:ahLst/>
              <a:cxnLst/>
              <a:rect l="l" t="t" r="r" b="b"/>
              <a:pathLst>
                <a:path w="544" h="1232"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80;p58">
              <a:extLst>
                <a:ext uri="{FF2B5EF4-FFF2-40B4-BE49-F238E27FC236}">
                  <a16:creationId xmlns:a16="http://schemas.microsoft.com/office/drawing/2014/main" id="{D6A949D2-4B4C-513A-5ECB-C49203CADC0A}"/>
                </a:ext>
              </a:extLst>
            </p:cNvPr>
            <p:cNvSpPr/>
            <p:nvPr/>
          </p:nvSpPr>
          <p:spPr>
            <a:xfrm>
              <a:off x="6518882"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81;p58">
              <a:extLst>
                <a:ext uri="{FF2B5EF4-FFF2-40B4-BE49-F238E27FC236}">
                  <a16:creationId xmlns:a16="http://schemas.microsoft.com/office/drawing/2014/main" id="{F125A257-290D-D69A-9827-120437C0D4AD}"/>
                </a:ext>
              </a:extLst>
            </p:cNvPr>
            <p:cNvSpPr/>
            <p:nvPr/>
          </p:nvSpPr>
          <p:spPr>
            <a:xfrm>
              <a:off x="5980499" y="2966497"/>
              <a:ext cx="74232" cy="165079"/>
            </a:xfrm>
            <a:custGeom>
              <a:avLst/>
              <a:gdLst/>
              <a:ahLst/>
              <a:cxnLst/>
              <a:rect l="l" t="t" r="r" b="b"/>
              <a:pathLst>
                <a:path w="554" h="1232"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882;p58">
              <a:extLst>
                <a:ext uri="{FF2B5EF4-FFF2-40B4-BE49-F238E27FC236}">
                  <a16:creationId xmlns:a16="http://schemas.microsoft.com/office/drawing/2014/main" id="{E791A10E-B871-998A-F164-29562A59641C}"/>
                </a:ext>
              </a:extLst>
            </p:cNvPr>
            <p:cNvSpPr/>
            <p:nvPr/>
          </p:nvSpPr>
          <p:spPr>
            <a:xfrm>
              <a:off x="5943383" y="2767382"/>
              <a:ext cx="1074218" cy="199247"/>
            </a:xfrm>
            <a:custGeom>
              <a:avLst/>
              <a:gdLst/>
              <a:ahLst/>
              <a:cxnLst/>
              <a:rect l="l" t="t" r="r" b="b"/>
              <a:pathLst>
                <a:path w="8017" h="1487" extrusionOk="0">
                  <a:moveTo>
                    <a:pt x="277" y="0"/>
                  </a:moveTo>
                  <a:cubicBezTo>
                    <a:pt x="123" y="0"/>
                    <a:pt x="0" y="123"/>
                    <a:pt x="0" y="277"/>
                  </a:cubicBezTo>
                  <a:lnTo>
                    <a:pt x="0" y="1210"/>
                  </a:lnTo>
                  <a:cubicBezTo>
                    <a:pt x="0" y="1354"/>
                    <a:pt x="123" y="1477"/>
                    <a:pt x="277" y="1487"/>
                  </a:cubicBezTo>
                  <a:lnTo>
                    <a:pt x="7740" y="1487"/>
                  </a:lnTo>
                  <a:cubicBezTo>
                    <a:pt x="7894" y="148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883;p58">
              <a:extLst>
                <a:ext uri="{FF2B5EF4-FFF2-40B4-BE49-F238E27FC236}">
                  <a16:creationId xmlns:a16="http://schemas.microsoft.com/office/drawing/2014/main" id="{1D6F6453-DC95-8DEE-D063-DF13E33740CA}"/>
                </a:ext>
              </a:extLst>
            </p:cNvPr>
            <p:cNvSpPr/>
            <p:nvPr/>
          </p:nvSpPr>
          <p:spPr>
            <a:xfrm>
              <a:off x="6790887" y="2767382"/>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884;p58">
              <a:extLst>
                <a:ext uri="{FF2B5EF4-FFF2-40B4-BE49-F238E27FC236}">
                  <a16:creationId xmlns:a16="http://schemas.microsoft.com/office/drawing/2014/main" id="{1EDE202C-68DB-3FC9-481E-EE851CC4B5EB}"/>
                </a:ext>
              </a:extLst>
            </p:cNvPr>
            <p:cNvSpPr/>
            <p:nvPr/>
          </p:nvSpPr>
          <p:spPr>
            <a:xfrm>
              <a:off x="6639744" y="2767382"/>
              <a:ext cx="74366" cy="197907"/>
            </a:xfrm>
            <a:custGeom>
              <a:avLst/>
              <a:gdLst/>
              <a:ahLst/>
              <a:cxnLst/>
              <a:rect l="l" t="t" r="r" b="b"/>
              <a:pathLst>
                <a:path w="555" h="1477" extrusionOk="0">
                  <a:moveTo>
                    <a:pt x="1" y="0"/>
                  </a:moveTo>
                  <a:lnTo>
                    <a:pt x="1" y="1477"/>
                  </a:lnTo>
                  <a:lnTo>
                    <a:pt x="554" y="147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885;p58">
              <a:extLst>
                <a:ext uri="{FF2B5EF4-FFF2-40B4-BE49-F238E27FC236}">
                  <a16:creationId xmlns:a16="http://schemas.microsoft.com/office/drawing/2014/main" id="{F1C8FFB4-ACC8-2EB6-2411-BA608F999E65}"/>
                </a:ext>
              </a:extLst>
            </p:cNvPr>
            <p:cNvSpPr/>
            <p:nvPr/>
          </p:nvSpPr>
          <p:spPr>
            <a:xfrm>
              <a:off x="6101360" y="2767382"/>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886;p58">
              <a:extLst>
                <a:ext uri="{FF2B5EF4-FFF2-40B4-BE49-F238E27FC236}">
                  <a16:creationId xmlns:a16="http://schemas.microsoft.com/office/drawing/2014/main" id="{77FB54A5-488E-7FA8-1DDF-5581193DE1DB}"/>
                </a:ext>
              </a:extLst>
            </p:cNvPr>
            <p:cNvSpPr/>
            <p:nvPr/>
          </p:nvSpPr>
          <p:spPr>
            <a:xfrm>
              <a:off x="5943383" y="2767382"/>
              <a:ext cx="1038576" cy="164945"/>
            </a:xfrm>
            <a:custGeom>
              <a:avLst/>
              <a:gdLst/>
              <a:ahLst/>
              <a:cxnLst/>
              <a:rect l="l" t="t" r="r" b="b"/>
              <a:pathLst>
                <a:path w="7751" h="1231" extrusionOk="0">
                  <a:moveTo>
                    <a:pt x="277" y="0"/>
                  </a:moveTo>
                  <a:lnTo>
                    <a:pt x="7750" y="0"/>
                  </a:lnTo>
                  <a:lnTo>
                    <a:pt x="7750" y="31"/>
                  </a:lnTo>
                  <a:lnTo>
                    <a:pt x="7750" y="964"/>
                  </a:lnTo>
                  <a:cubicBezTo>
                    <a:pt x="7750" y="1108"/>
                    <a:pt x="7627" y="1231"/>
                    <a:pt x="7474"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887;p58">
              <a:extLst>
                <a:ext uri="{FF2B5EF4-FFF2-40B4-BE49-F238E27FC236}">
                  <a16:creationId xmlns:a16="http://schemas.microsoft.com/office/drawing/2014/main" id="{AD8CB6AD-4AB4-951D-D903-DB117BBA1F25}"/>
                </a:ext>
              </a:extLst>
            </p:cNvPr>
            <p:cNvSpPr/>
            <p:nvPr/>
          </p:nvSpPr>
          <p:spPr>
            <a:xfrm>
              <a:off x="6790887" y="2767382"/>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888;p58">
              <a:extLst>
                <a:ext uri="{FF2B5EF4-FFF2-40B4-BE49-F238E27FC236}">
                  <a16:creationId xmlns:a16="http://schemas.microsoft.com/office/drawing/2014/main" id="{0C77E8B4-4960-CE25-B45E-86B19FE46020}"/>
                </a:ext>
              </a:extLst>
            </p:cNvPr>
            <p:cNvSpPr/>
            <p:nvPr/>
          </p:nvSpPr>
          <p:spPr>
            <a:xfrm>
              <a:off x="6639744" y="2767382"/>
              <a:ext cx="74366" cy="164945"/>
            </a:xfrm>
            <a:custGeom>
              <a:avLst/>
              <a:gdLst/>
              <a:ahLst/>
              <a:cxnLst/>
              <a:rect l="l" t="t" r="r" b="b"/>
              <a:pathLst>
                <a:path w="555" h="1231" extrusionOk="0">
                  <a:moveTo>
                    <a:pt x="1" y="0"/>
                  </a:moveTo>
                  <a:lnTo>
                    <a:pt x="1" y="1231"/>
                  </a:lnTo>
                  <a:lnTo>
                    <a:pt x="554" y="123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889;p58">
              <a:extLst>
                <a:ext uri="{FF2B5EF4-FFF2-40B4-BE49-F238E27FC236}">
                  <a16:creationId xmlns:a16="http://schemas.microsoft.com/office/drawing/2014/main" id="{388B74BF-B328-F56F-9DE1-32058CEA5F2E}"/>
                </a:ext>
              </a:extLst>
            </p:cNvPr>
            <p:cNvSpPr/>
            <p:nvPr/>
          </p:nvSpPr>
          <p:spPr>
            <a:xfrm>
              <a:off x="6101360" y="2767382"/>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890;p58">
              <a:extLst>
                <a:ext uri="{FF2B5EF4-FFF2-40B4-BE49-F238E27FC236}">
                  <a16:creationId xmlns:a16="http://schemas.microsoft.com/office/drawing/2014/main" id="{409C45BF-7E83-C8F6-7761-4D8058FA685C}"/>
                </a:ext>
              </a:extLst>
            </p:cNvPr>
            <p:cNvSpPr/>
            <p:nvPr/>
          </p:nvSpPr>
          <p:spPr>
            <a:xfrm>
              <a:off x="5822521" y="2569608"/>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891;p58">
              <a:extLst>
                <a:ext uri="{FF2B5EF4-FFF2-40B4-BE49-F238E27FC236}">
                  <a16:creationId xmlns:a16="http://schemas.microsoft.com/office/drawing/2014/main" id="{89EB720F-BB42-1FA9-D0A0-E7CECF7999C9}"/>
                </a:ext>
              </a:extLst>
            </p:cNvPr>
            <p:cNvSpPr/>
            <p:nvPr/>
          </p:nvSpPr>
          <p:spPr>
            <a:xfrm>
              <a:off x="6670026" y="256960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892;p58">
              <a:extLst>
                <a:ext uri="{FF2B5EF4-FFF2-40B4-BE49-F238E27FC236}">
                  <a16:creationId xmlns:a16="http://schemas.microsoft.com/office/drawing/2014/main" id="{99A85D73-5638-BBF2-065A-3666520A4626}"/>
                </a:ext>
              </a:extLst>
            </p:cNvPr>
            <p:cNvSpPr/>
            <p:nvPr/>
          </p:nvSpPr>
          <p:spPr>
            <a:xfrm>
              <a:off x="6518882" y="256960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893;p58">
              <a:extLst>
                <a:ext uri="{FF2B5EF4-FFF2-40B4-BE49-F238E27FC236}">
                  <a16:creationId xmlns:a16="http://schemas.microsoft.com/office/drawing/2014/main" id="{05159066-AB3B-D56F-6585-7FE1700459D6}"/>
                </a:ext>
              </a:extLst>
            </p:cNvPr>
            <p:cNvSpPr/>
            <p:nvPr/>
          </p:nvSpPr>
          <p:spPr>
            <a:xfrm>
              <a:off x="5980499" y="256960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894;p58">
              <a:extLst>
                <a:ext uri="{FF2B5EF4-FFF2-40B4-BE49-F238E27FC236}">
                  <a16:creationId xmlns:a16="http://schemas.microsoft.com/office/drawing/2014/main" id="{24C02DCC-26CF-D4CE-2E00-E456B48A5A81}"/>
                </a:ext>
              </a:extLst>
            </p:cNvPr>
            <p:cNvSpPr/>
            <p:nvPr/>
          </p:nvSpPr>
          <p:spPr>
            <a:xfrm>
              <a:off x="5822521" y="2569608"/>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895;p58">
              <a:extLst>
                <a:ext uri="{FF2B5EF4-FFF2-40B4-BE49-F238E27FC236}">
                  <a16:creationId xmlns:a16="http://schemas.microsoft.com/office/drawing/2014/main" id="{E3BB6579-AE49-2C38-58FC-24F88473EB47}"/>
                </a:ext>
              </a:extLst>
            </p:cNvPr>
            <p:cNvSpPr/>
            <p:nvPr/>
          </p:nvSpPr>
          <p:spPr>
            <a:xfrm>
              <a:off x="6670026" y="2569608"/>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896;p58">
              <a:extLst>
                <a:ext uri="{FF2B5EF4-FFF2-40B4-BE49-F238E27FC236}">
                  <a16:creationId xmlns:a16="http://schemas.microsoft.com/office/drawing/2014/main" id="{048AB68C-370E-B75D-2324-6E3C47A0DE6A}"/>
                </a:ext>
              </a:extLst>
            </p:cNvPr>
            <p:cNvSpPr/>
            <p:nvPr/>
          </p:nvSpPr>
          <p:spPr>
            <a:xfrm>
              <a:off x="6518882" y="2569608"/>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897;p58">
              <a:extLst>
                <a:ext uri="{FF2B5EF4-FFF2-40B4-BE49-F238E27FC236}">
                  <a16:creationId xmlns:a16="http://schemas.microsoft.com/office/drawing/2014/main" id="{980580BB-6EC9-FAE3-0764-32983A30A219}"/>
                </a:ext>
              </a:extLst>
            </p:cNvPr>
            <p:cNvSpPr/>
            <p:nvPr/>
          </p:nvSpPr>
          <p:spPr>
            <a:xfrm>
              <a:off x="5980499" y="256960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898;p58">
              <a:extLst>
                <a:ext uri="{FF2B5EF4-FFF2-40B4-BE49-F238E27FC236}">
                  <a16:creationId xmlns:a16="http://schemas.microsoft.com/office/drawing/2014/main" id="{BAB94571-08F2-8A8F-7B13-4DE9E512AE38}"/>
                </a:ext>
              </a:extLst>
            </p:cNvPr>
            <p:cNvSpPr/>
            <p:nvPr/>
          </p:nvSpPr>
          <p:spPr>
            <a:xfrm>
              <a:off x="5822521" y="2371699"/>
              <a:ext cx="1074218" cy="198041"/>
            </a:xfrm>
            <a:custGeom>
              <a:avLst/>
              <a:gdLst/>
              <a:ahLst/>
              <a:cxnLst/>
              <a:rect l="l" t="t" r="r" b="b"/>
              <a:pathLst>
                <a:path w="8017" h="1478" extrusionOk="0">
                  <a:moveTo>
                    <a:pt x="260" y="1"/>
                  </a:moveTo>
                  <a:cubicBezTo>
                    <a:pt x="114" y="1"/>
                    <a:pt x="0" y="130"/>
                    <a:pt x="0" y="278"/>
                  </a:cubicBezTo>
                  <a:lnTo>
                    <a:pt x="0" y="1200"/>
                  </a:lnTo>
                  <a:cubicBezTo>
                    <a:pt x="0" y="1344"/>
                    <a:pt x="123" y="1467"/>
                    <a:pt x="277" y="1477"/>
                  </a:cubicBezTo>
                  <a:lnTo>
                    <a:pt x="7740" y="1477"/>
                  </a:lnTo>
                  <a:cubicBezTo>
                    <a:pt x="7894" y="1477"/>
                    <a:pt x="8017" y="1344"/>
                    <a:pt x="8017" y="1200"/>
                  </a:cubicBezTo>
                  <a:lnTo>
                    <a:pt x="8017" y="268"/>
                  </a:lnTo>
                  <a:cubicBezTo>
                    <a:pt x="8017" y="124"/>
                    <a:pt x="7894" y="1"/>
                    <a:pt x="7740" y="1"/>
                  </a:cubicBezTo>
                  <a:lnTo>
                    <a:pt x="277" y="1"/>
                  </a:lnTo>
                  <a:cubicBezTo>
                    <a:pt x="271" y="1"/>
                    <a:pt x="266" y="1"/>
                    <a:pt x="26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899;p58">
              <a:extLst>
                <a:ext uri="{FF2B5EF4-FFF2-40B4-BE49-F238E27FC236}">
                  <a16:creationId xmlns:a16="http://schemas.microsoft.com/office/drawing/2014/main" id="{7ACF21D1-E5E9-0993-EC3D-973AD3EE94AD}"/>
                </a:ext>
              </a:extLst>
            </p:cNvPr>
            <p:cNvSpPr/>
            <p:nvPr/>
          </p:nvSpPr>
          <p:spPr>
            <a:xfrm>
              <a:off x="6670026" y="2371833"/>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900;p58">
              <a:extLst>
                <a:ext uri="{FF2B5EF4-FFF2-40B4-BE49-F238E27FC236}">
                  <a16:creationId xmlns:a16="http://schemas.microsoft.com/office/drawing/2014/main" id="{7B2BF4F1-AF20-653B-90BE-10B32F34FD4F}"/>
                </a:ext>
              </a:extLst>
            </p:cNvPr>
            <p:cNvSpPr/>
            <p:nvPr/>
          </p:nvSpPr>
          <p:spPr>
            <a:xfrm>
              <a:off x="6518882" y="237183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901;p58">
              <a:extLst>
                <a:ext uri="{FF2B5EF4-FFF2-40B4-BE49-F238E27FC236}">
                  <a16:creationId xmlns:a16="http://schemas.microsoft.com/office/drawing/2014/main" id="{EA420009-C801-3C07-89CB-D9DB8A3F4BD3}"/>
                </a:ext>
              </a:extLst>
            </p:cNvPr>
            <p:cNvSpPr/>
            <p:nvPr/>
          </p:nvSpPr>
          <p:spPr>
            <a:xfrm>
              <a:off x="5980499" y="237183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902;p58">
              <a:extLst>
                <a:ext uri="{FF2B5EF4-FFF2-40B4-BE49-F238E27FC236}">
                  <a16:creationId xmlns:a16="http://schemas.microsoft.com/office/drawing/2014/main" id="{7B82DDB6-DD25-78D0-9E11-65027F733DD1}"/>
                </a:ext>
              </a:extLst>
            </p:cNvPr>
            <p:cNvSpPr/>
            <p:nvPr/>
          </p:nvSpPr>
          <p:spPr>
            <a:xfrm>
              <a:off x="5822521" y="2371833"/>
              <a:ext cx="1038576" cy="164945"/>
            </a:xfrm>
            <a:custGeom>
              <a:avLst/>
              <a:gdLst/>
              <a:ahLst/>
              <a:cxnLst/>
              <a:rect l="l" t="t" r="r" b="b"/>
              <a:pathLst>
                <a:path w="7751" h="1231" extrusionOk="0">
                  <a:moveTo>
                    <a:pt x="277" y="0"/>
                  </a:moveTo>
                  <a:lnTo>
                    <a:pt x="7750" y="0"/>
                  </a:lnTo>
                  <a:cubicBezTo>
                    <a:pt x="7750" y="0"/>
                    <a:pt x="7750" y="10"/>
                    <a:pt x="7750" y="21"/>
                  </a:cubicBezTo>
                  <a:lnTo>
                    <a:pt x="7750" y="953"/>
                  </a:lnTo>
                  <a:cubicBezTo>
                    <a:pt x="7750" y="1107"/>
                    <a:pt x="7627" y="1230"/>
                    <a:pt x="7473"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903;p58">
              <a:extLst>
                <a:ext uri="{FF2B5EF4-FFF2-40B4-BE49-F238E27FC236}">
                  <a16:creationId xmlns:a16="http://schemas.microsoft.com/office/drawing/2014/main" id="{B778F994-D04D-3018-C23B-C8E08827AA75}"/>
                </a:ext>
              </a:extLst>
            </p:cNvPr>
            <p:cNvSpPr/>
            <p:nvPr/>
          </p:nvSpPr>
          <p:spPr>
            <a:xfrm>
              <a:off x="6670026" y="2371833"/>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904;p58">
              <a:extLst>
                <a:ext uri="{FF2B5EF4-FFF2-40B4-BE49-F238E27FC236}">
                  <a16:creationId xmlns:a16="http://schemas.microsoft.com/office/drawing/2014/main" id="{009B8C97-08C9-F70E-C414-8D6ADFB71E29}"/>
                </a:ext>
              </a:extLst>
            </p:cNvPr>
            <p:cNvSpPr/>
            <p:nvPr/>
          </p:nvSpPr>
          <p:spPr>
            <a:xfrm>
              <a:off x="6518882" y="237183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905;p58">
              <a:extLst>
                <a:ext uri="{FF2B5EF4-FFF2-40B4-BE49-F238E27FC236}">
                  <a16:creationId xmlns:a16="http://schemas.microsoft.com/office/drawing/2014/main" id="{6FDC544A-827F-2365-6F8F-DAF102E02726}"/>
                </a:ext>
              </a:extLst>
            </p:cNvPr>
            <p:cNvSpPr/>
            <p:nvPr/>
          </p:nvSpPr>
          <p:spPr>
            <a:xfrm>
              <a:off x="5980499" y="237183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906;p58">
              <a:extLst>
                <a:ext uri="{FF2B5EF4-FFF2-40B4-BE49-F238E27FC236}">
                  <a16:creationId xmlns:a16="http://schemas.microsoft.com/office/drawing/2014/main" id="{190DA4BC-2E16-7DED-41D0-D74FC4A663BB}"/>
                </a:ext>
              </a:extLst>
            </p:cNvPr>
            <p:cNvSpPr/>
            <p:nvPr/>
          </p:nvSpPr>
          <p:spPr>
            <a:xfrm>
              <a:off x="5752443" y="2172584"/>
              <a:ext cx="1074218" cy="199381"/>
            </a:xfrm>
            <a:custGeom>
              <a:avLst/>
              <a:gdLst/>
              <a:ahLst/>
              <a:cxnLst/>
              <a:rect l="l" t="t" r="r" b="b"/>
              <a:pathLst>
                <a:path w="8017" h="1488" extrusionOk="0">
                  <a:moveTo>
                    <a:pt x="277" y="1"/>
                  </a:moveTo>
                  <a:cubicBezTo>
                    <a:pt x="123" y="1"/>
                    <a:pt x="0" y="124"/>
                    <a:pt x="0" y="277"/>
                  </a:cubicBezTo>
                  <a:lnTo>
                    <a:pt x="0" y="1210"/>
                  </a:lnTo>
                  <a:cubicBezTo>
                    <a:pt x="0" y="1354"/>
                    <a:pt x="123" y="1477"/>
                    <a:pt x="277" y="1487"/>
                  </a:cubicBezTo>
                  <a:lnTo>
                    <a:pt x="7740" y="1487"/>
                  </a:lnTo>
                  <a:cubicBezTo>
                    <a:pt x="7894" y="1487"/>
                    <a:pt x="8017" y="135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907;p58">
              <a:extLst>
                <a:ext uri="{FF2B5EF4-FFF2-40B4-BE49-F238E27FC236}">
                  <a16:creationId xmlns:a16="http://schemas.microsoft.com/office/drawing/2014/main" id="{42545C7A-9047-D888-99E2-B6E765D69F4D}"/>
                </a:ext>
              </a:extLst>
            </p:cNvPr>
            <p:cNvSpPr/>
            <p:nvPr/>
          </p:nvSpPr>
          <p:spPr>
            <a:xfrm>
              <a:off x="6599948" y="2172584"/>
              <a:ext cx="72892" cy="197907"/>
            </a:xfrm>
            <a:custGeom>
              <a:avLst/>
              <a:gdLst/>
              <a:ahLst/>
              <a:cxnLst/>
              <a:rect l="l" t="t" r="r" b="b"/>
              <a:pathLst>
                <a:path w="544" h="1477"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908;p58">
              <a:extLst>
                <a:ext uri="{FF2B5EF4-FFF2-40B4-BE49-F238E27FC236}">
                  <a16:creationId xmlns:a16="http://schemas.microsoft.com/office/drawing/2014/main" id="{8A0B3550-5651-6BE1-EC4E-FD4AA0B4CE79}"/>
                </a:ext>
              </a:extLst>
            </p:cNvPr>
            <p:cNvSpPr/>
            <p:nvPr/>
          </p:nvSpPr>
          <p:spPr>
            <a:xfrm>
              <a:off x="6448804" y="2172584"/>
              <a:ext cx="74366" cy="197907"/>
            </a:xfrm>
            <a:custGeom>
              <a:avLst/>
              <a:gdLst/>
              <a:ahLst/>
              <a:cxnLst/>
              <a:rect l="l" t="t" r="r" b="b"/>
              <a:pathLst>
                <a:path w="555" h="1477"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909;p58">
              <a:extLst>
                <a:ext uri="{FF2B5EF4-FFF2-40B4-BE49-F238E27FC236}">
                  <a16:creationId xmlns:a16="http://schemas.microsoft.com/office/drawing/2014/main" id="{FCF7D105-AAAD-002B-CEF5-5CBB5B773BA3}"/>
                </a:ext>
              </a:extLst>
            </p:cNvPr>
            <p:cNvSpPr/>
            <p:nvPr/>
          </p:nvSpPr>
          <p:spPr>
            <a:xfrm>
              <a:off x="5910420" y="2172584"/>
              <a:ext cx="74232" cy="197907"/>
            </a:xfrm>
            <a:custGeom>
              <a:avLst/>
              <a:gdLst/>
              <a:ahLst/>
              <a:cxnLst/>
              <a:rect l="l" t="t" r="r" b="b"/>
              <a:pathLst>
                <a:path w="554" h="1477"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910;p58">
              <a:extLst>
                <a:ext uri="{FF2B5EF4-FFF2-40B4-BE49-F238E27FC236}">
                  <a16:creationId xmlns:a16="http://schemas.microsoft.com/office/drawing/2014/main" id="{2003597B-2FC1-5A31-9CC8-11EB4EE56EB7}"/>
                </a:ext>
              </a:extLst>
            </p:cNvPr>
            <p:cNvSpPr/>
            <p:nvPr/>
          </p:nvSpPr>
          <p:spPr>
            <a:xfrm>
              <a:off x="5752443" y="2172584"/>
              <a:ext cx="1038576" cy="166419"/>
            </a:xfrm>
            <a:custGeom>
              <a:avLst/>
              <a:gdLst/>
              <a:ahLst/>
              <a:cxnLst/>
              <a:rect l="l" t="t" r="r" b="b"/>
              <a:pathLst>
                <a:path w="7751" h="1242" extrusionOk="0">
                  <a:moveTo>
                    <a:pt x="277" y="1"/>
                  </a:moveTo>
                  <a:lnTo>
                    <a:pt x="7750" y="1"/>
                  </a:lnTo>
                  <a:cubicBezTo>
                    <a:pt x="7750" y="11"/>
                    <a:pt x="7750" y="21"/>
                    <a:pt x="7750" y="31"/>
                  </a:cubicBezTo>
                  <a:lnTo>
                    <a:pt x="7750" y="964"/>
                  </a:lnTo>
                  <a:cubicBezTo>
                    <a:pt x="7750" y="1108"/>
                    <a:pt x="7627" y="1231"/>
                    <a:pt x="7474" y="1241"/>
                  </a:cubicBezTo>
                  <a:lnTo>
                    <a:pt x="0" y="1241"/>
                  </a:lnTo>
                  <a:cubicBezTo>
                    <a:pt x="0" y="1231"/>
                    <a:pt x="0" y="1221"/>
                    <a:pt x="0" y="1210"/>
                  </a:cubicBezTo>
                  <a:lnTo>
                    <a:pt x="0" y="27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911;p58">
              <a:extLst>
                <a:ext uri="{FF2B5EF4-FFF2-40B4-BE49-F238E27FC236}">
                  <a16:creationId xmlns:a16="http://schemas.microsoft.com/office/drawing/2014/main" id="{ED5BC03F-9708-039A-A026-F5F6E65758F0}"/>
                </a:ext>
              </a:extLst>
            </p:cNvPr>
            <p:cNvSpPr/>
            <p:nvPr/>
          </p:nvSpPr>
          <p:spPr>
            <a:xfrm>
              <a:off x="6599948" y="2172584"/>
              <a:ext cx="72892" cy="164945"/>
            </a:xfrm>
            <a:custGeom>
              <a:avLst/>
              <a:gdLst/>
              <a:ahLst/>
              <a:cxnLst/>
              <a:rect l="l" t="t" r="r" b="b"/>
              <a:pathLst>
                <a:path w="544" h="1231"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912;p58">
              <a:extLst>
                <a:ext uri="{FF2B5EF4-FFF2-40B4-BE49-F238E27FC236}">
                  <a16:creationId xmlns:a16="http://schemas.microsoft.com/office/drawing/2014/main" id="{99514916-F9AA-5987-D077-401BEB8BAF20}"/>
                </a:ext>
              </a:extLst>
            </p:cNvPr>
            <p:cNvSpPr/>
            <p:nvPr/>
          </p:nvSpPr>
          <p:spPr>
            <a:xfrm>
              <a:off x="6448804" y="2172584"/>
              <a:ext cx="74366" cy="164945"/>
            </a:xfrm>
            <a:custGeom>
              <a:avLst/>
              <a:gdLst/>
              <a:ahLst/>
              <a:cxnLst/>
              <a:rect l="l" t="t" r="r" b="b"/>
              <a:pathLst>
                <a:path w="555" h="1231" extrusionOk="0">
                  <a:moveTo>
                    <a:pt x="1" y="1"/>
                  </a:moveTo>
                  <a:lnTo>
                    <a:pt x="1" y="1231"/>
                  </a:lnTo>
                  <a:lnTo>
                    <a:pt x="554" y="123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913;p58">
              <a:extLst>
                <a:ext uri="{FF2B5EF4-FFF2-40B4-BE49-F238E27FC236}">
                  <a16:creationId xmlns:a16="http://schemas.microsoft.com/office/drawing/2014/main" id="{850AB43E-7B0F-897F-1C2A-F17B9EE60337}"/>
                </a:ext>
              </a:extLst>
            </p:cNvPr>
            <p:cNvSpPr/>
            <p:nvPr/>
          </p:nvSpPr>
          <p:spPr>
            <a:xfrm>
              <a:off x="5910420" y="2172584"/>
              <a:ext cx="74232" cy="164945"/>
            </a:xfrm>
            <a:custGeom>
              <a:avLst/>
              <a:gdLst/>
              <a:ahLst/>
              <a:cxnLst/>
              <a:rect l="l" t="t" r="r" b="b"/>
              <a:pathLst>
                <a:path w="554" h="1231"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914;p58">
              <a:extLst>
                <a:ext uri="{FF2B5EF4-FFF2-40B4-BE49-F238E27FC236}">
                  <a16:creationId xmlns:a16="http://schemas.microsoft.com/office/drawing/2014/main" id="{7316D9AA-6FB9-C1FA-E3E4-D0B6A0E36B6D}"/>
                </a:ext>
              </a:extLst>
            </p:cNvPr>
            <p:cNvSpPr/>
            <p:nvPr/>
          </p:nvSpPr>
          <p:spPr>
            <a:xfrm>
              <a:off x="5822521" y="197481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915;p58">
              <a:extLst>
                <a:ext uri="{FF2B5EF4-FFF2-40B4-BE49-F238E27FC236}">
                  <a16:creationId xmlns:a16="http://schemas.microsoft.com/office/drawing/2014/main" id="{D0155BF8-9257-8F4D-C79E-8F3FF3DF2A89}"/>
                </a:ext>
              </a:extLst>
            </p:cNvPr>
            <p:cNvSpPr/>
            <p:nvPr/>
          </p:nvSpPr>
          <p:spPr>
            <a:xfrm>
              <a:off x="6670026" y="1974810"/>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916;p58">
              <a:extLst>
                <a:ext uri="{FF2B5EF4-FFF2-40B4-BE49-F238E27FC236}">
                  <a16:creationId xmlns:a16="http://schemas.microsoft.com/office/drawing/2014/main" id="{8C849EB7-5352-4BB1-59E9-604A0162DC24}"/>
                </a:ext>
              </a:extLst>
            </p:cNvPr>
            <p:cNvSpPr/>
            <p:nvPr/>
          </p:nvSpPr>
          <p:spPr>
            <a:xfrm>
              <a:off x="6518882" y="197481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917;p58">
              <a:extLst>
                <a:ext uri="{FF2B5EF4-FFF2-40B4-BE49-F238E27FC236}">
                  <a16:creationId xmlns:a16="http://schemas.microsoft.com/office/drawing/2014/main" id="{01FA686C-A920-3EF5-8701-0F9DBEE75210}"/>
                </a:ext>
              </a:extLst>
            </p:cNvPr>
            <p:cNvSpPr/>
            <p:nvPr/>
          </p:nvSpPr>
          <p:spPr>
            <a:xfrm>
              <a:off x="5980499" y="197481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918;p58">
              <a:extLst>
                <a:ext uri="{FF2B5EF4-FFF2-40B4-BE49-F238E27FC236}">
                  <a16:creationId xmlns:a16="http://schemas.microsoft.com/office/drawing/2014/main" id="{D8464701-7C3D-D8CC-361B-626C6370670E}"/>
                </a:ext>
              </a:extLst>
            </p:cNvPr>
            <p:cNvSpPr/>
            <p:nvPr/>
          </p:nvSpPr>
          <p:spPr>
            <a:xfrm>
              <a:off x="5822521" y="197481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919;p58">
              <a:extLst>
                <a:ext uri="{FF2B5EF4-FFF2-40B4-BE49-F238E27FC236}">
                  <a16:creationId xmlns:a16="http://schemas.microsoft.com/office/drawing/2014/main" id="{279F8048-8D4F-122C-50E6-916BB204AEB2}"/>
                </a:ext>
              </a:extLst>
            </p:cNvPr>
            <p:cNvSpPr/>
            <p:nvPr/>
          </p:nvSpPr>
          <p:spPr>
            <a:xfrm>
              <a:off x="6670026" y="1974810"/>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920;p58">
              <a:extLst>
                <a:ext uri="{FF2B5EF4-FFF2-40B4-BE49-F238E27FC236}">
                  <a16:creationId xmlns:a16="http://schemas.microsoft.com/office/drawing/2014/main" id="{4DB6E803-9310-908E-8F82-CA0AFBB6C02E}"/>
                </a:ext>
              </a:extLst>
            </p:cNvPr>
            <p:cNvSpPr/>
            <p:nvPr/>
          </p:nvSpPr>
          <p:spPr>
            <a:xfrm>
              <a:off x="6518882" y="197481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921;p58">
              <a:extLst>
                <a:ext uri="{FF2B5EF4-FFF2-40B4-BE49-F238E27FC236}">
                  <a16:creationId xmlns:a16="http://schemas.microsoft.com/office/drawing/2014/main" id="{5B00D95E-41AB-8B2A-D6F0-D9BF72A26BB0}"/>
                </a:ext>
              </a:extLst>
            </p:cNvPr>
            <p:cNvSpPr/>
            <p:nvPr/>
          </p:nvSpPr>
          <p:spPr>
            <a:xfrm>
              <a:off x="5980499" y="197481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922;p58">
              <a:extLst>
                <a:ext uri="{FF2B5EF4-FFF2-40B4-BE49-F238E27FC236}">
                  <a16:creationId xmlns:a16="http://schemas.microsoft.com/office/drawing/2014/main" id="{F258FA68-CF65-FB6A-1CF3-C3A5CAA1D2F2}"/>
                </a:ext>
              </a:extLst>
            </p:cNvPr>
            <p:cNvSpPr/>
            <p:nvPr/>
          </p:nvSpPr>
          <p:spPr>
            <a:xfrm>
              <a:off x="7005142" y="4154752"/>
              <a:ext cx="1074352" cy="199247"/>
            </a:xfrm>
            <a:custGeom>
              <a:avLst/>
              <a:gdLst/>
              <a:ahLst/>
              <a:cxnLst/>
              <a:rect l="l" t="t" r="r" b="b"/>
              <a:pathLst>
                <a:path w="8018" h="1487" extrusionOk="0">
                  <a:moveTo>
                    <a:pt x="277" y="0"/>
                  </a:moveTo>
                  <a:cubicBezTo>
                    <a:pt x="124" y="0"/>
                    <a:pt x="1" y="123"/>
                    <a:pt x="1" y="277"/>
                  </a:cubicBezTo>
                  <a:lnTo>
                    <a:pt x="1" y="1210"/>
                  </a:lnTo>
                  <a:cubicBezTo>
                    <a:pt x="1" y="1364"/>
                    <a:pt x="124"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923;p58">
              <a:extLst>
                <a:ext uri="{FF2B5EF4-FFF2-40B4-BE49-F238E27FC236}">
                  <a16:creationId xmlns:a16="http://schemas.microsoft.com/office/drawing/2014/main" id="{98E00594-260D-AD13-A585-E2BE7DCD4D4B}"/>
                </a:ext>
              </a:extLst>
            </p:cNvPr>
            <p:cNvSpPr/>
            <p:nvPr/>
          </p:nvSpPr>
          <p:spPr>
            <a:xfrm>
              <a:off x="7851307" y="4154752"/>
              <a:ext cx="74366" cy="199247"/>
            </a:xfrm>
            <a:custGeom>
              <a:avLst/>
              <a:gdLst/>
              <a:ahLst/>
              <a:cxnLst/>
              <a:rect l="l" t="t" r="r" b="b"/>
              <a:pathLst>
                <a:path w="555" h="1487" extrusionOk="0">
                  <a:moveTo>
                    <a:pt x="1" y="0"/>
                  </a:moveTo>
                  <a:lnTo>
                    <a:pt x="1"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924;p58">
              <a:extLst>
                <a:ext uri="{FF2B5EF4-FFF2-40B4-BE49-F238E27FC236}">
                  <a16:creationId xmlns:a16="http://schemas.microsoft.com/office/drawing/2014/main" id="{C25AFE56-435F-F0FD-9E05-9534FD47C3E5}"/>
                </a:ext>
              </a:extLst>
            </p:cNvPr>
            <p:cNvSpPr/>
            <p:nvPr/>
          </p:nvSpPr>
          <p:spPr>
            <a:xfrm>
              <a:off x="7701637" y="4154752"/>
              <a:ext cx="72892" cy="199247"/>
            </a:xfrm>
            <a:custGeom>
              <a:avLst/>
              <a:gdLst/>
              <a:ahLst/>
              <a:cxnLst/>
              <a:rect l="l" t="t" r="r" b="b"/>
              <a:pathLst>
                <a:path w="544" h="1487" extrusionOk="0">
                  <a:moveTo>
                    <a:pt x="0" y="0"/>
                  </a:moveTo>
                  <a:lnTo>
                    <a:pt x="0" y="1487"/>
                  </a:lnTo>
                  <a:lnTo>
                    <a:pt x="543" y="1487"/>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925;p58">
              <a:extLst>
                <a:ext uri="{FF2B5EF4-FFF2-40B4-BE49-F238E27FC236}">
                  <a16:creationId xmlns:a16="http://schemas.microsoft.com/office/drawing/2014/main" id="{21051057-CF8E-758B-75E3-3F210BDE152E}"/>
                </a:ext>
              </a:extLst>
            </p:cNvPr>
            <p:cNvSpPr/>
            <p:nvPr/>
          </p:nvSpPr>
          <p:spPr>
            <a:xfrm>
              <a:off x="7163120"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926;p58">
              <a:extLst>
                <a:ext uri="{FF2B5EF4-FFF2-40B4-BE49-F238E27FC236}">
                  <a16:creationId xmlns:a16="http://schemas.microsoft.com/office/drawing/2014/main" id="{4F5BFE1E-54B1-C85B-7FDA-9D308841BA5A}"/>
                </a:ext>
              </a:extLst>
            </p:cNvPr>
            <p:cNvSpPr/>
            <p:nvPr/>
          </p:nvSpPr>
          <p:spPr>
            <a:xfrm>
              <a:off x="7005142" y="4154752"/>
              <a:ext cx="1038576" cy="166285"/>
            </a:xfrm>
            <a:custGeom>
              <a:avLst/>
              <a:gdLst/>
              <a:ahLst/>
              <a:cxnLst/>
              <a:rect l="l" t="t" r="r" b="b"/>
              <a:pathLst>
                <a:path w="7751" h="1241" extrusionOk="0">
                  <a:moveTo>
                    <a:pt x="277" y="0"/>
                  </a:moveTo>
                  <a:lnTo>
                    <a:pt x="7751" y="0"/>
                  </a:lnTo>
                  <a:cubicBezTo>
                    <a:pt x="7751" y="11"/>
                    <a:pt x="7751" y="21"/>
                    <a:pt x="7751" y="31"/>
                  </a:cubicBezTo>
                  <a:lnTo>
                    <a:pt x="7751" y="964"/>
                  </a:lnTo>
                  <a:cubicBezTo>
                    <a:pt x="7751" y="1108"/>
                    <a:pt x="7628" y="1231"/>
                    <a:pt x="7474" y="1241"/>
                  </a:cubicBezTo>
                  <a:lnTo>
                    <a:pt x="11" y="1241"/>
                  </a:lnTo>
                  <a:cubicBezTo>
                    <a:pt x="1" y="1231"/>
                    <a:pt x="1" y="1220"/>
                    <a:pt x="11" y="1210"/>
                  </a:cubicBezTo>
                  <a:lnTo>
                    <a:pt x="11" y="277"/>
                  </a:lnTo>
                  <a:cubicBezTo>
                    <a:pt x="11" y="134"/>
                    <a:pt x="124"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927;p58">
              <a:extLst>
                <a:ext uri="{FF2B5EF4-FFF2-40B4-BE49-F238E27FC236}">
                  <a16:creationId xmlns:a16="http://schemas.microsoft.com/office/drawing/2014/main" id="{4C1DF9D0-63D8-E1C9-9C4F-09DDF0534031}"/>
                </a:ext>
              </a:extLst>
            </p:cNvPr>
            <p:cNvSpPr/>
            <p:nvPr/>
          </p:nvSpPr>
          <p:spPr>
            <a:xfrm>
              <a:off x="7851307" y="4154752"/>
              <a:ext cx="74366" cy="166285"/>
            </a:xfrm>
            <a:custGeom>
              <a:avLst/>
              <a:gdLst/>
              <a:ahLst/>
              <a:cxnLst/>
              <a:rect l="l" t="t" r="r" b="b"/>
              <a:pathLst>
                <a:path w="555" h="1241" extrusionOk="0">
                  <a:moveTo>
                    <a:pt x="1" y="0"/>
                  </a:moveTo>
                  <a:lnTo>
                    <a:pt x="1"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928;p58">
              <a:extLst>
                <a:ext uri="{FF2B5EF4-FFF2-40B4-BE49-F238E27FC236}">
                  <a16:creationId xmlns:a16="http://schemas.microsoft.com/office/drawing/2014/main" id="{3B5563CB-64EC-504B-3940-FFC19EB27AE8}"/>
                </a:ext>
              </a:extLst>
            </p:cNvPr>
            <p:cNvSpPr/>
            <p:nvPr/>
          </p:nvSpPr>
          <p:spPr>
            <a:xfrm>
              <a:off x="7701637" y="4154752"/>
              <a:ext cx="72892" cy="166285"/>
            </a:xfrm>
            <a:custGeom>
              <a:avLst/>
              <a:gdLst/>
              <a:ahLst/>
              <a:cxnLst/>
              <a:rect l="l" t="t" r="r" b="b"/>
              <a:pathLst>
                <a:path w="544" h="1241" extrusionOk="0">
                  <a:moveTo>
                    <a:pt x="0" y="0"/>
                  </a:moveTo>
                  <a:lnTo>
                    <a:pt x="0" y="1241"/>
                  </a:lnTo>
                  <a:lnTo>
                    <a:pt x="543" y="1241"/>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929;p58">
              <a:extLst>
                <a:ext uri="{FF2B5EF4-FFF2-40B4-BE49-F238E27FC236}">
                  <a16:creationId xmlns:a16="http://schemas.microsoft.com/office/drawing/2014/main" id="{F72DCE3E-1E24-00F5-378C-3D07B83E13FD}"/>
                </a:ext>
              </a:extLst>
            </p:cNvPr>
            <p:cNvSpPr/>
            <p:nvPr/>
          </p:nvSpPr>
          <p:spPr>
            <a:xfrm>
              <a:off x="7163120"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930;p58">
              <a:extLst>
                <a:ext uri="{FF2B5EF4-FFF2-40B4-BE49-F238E27FC236}">
                  <a16:creationId xmlns:a16="http://schemas.microsoft.com/office/drawing/2014/main" id="{74E6111F-C55C-9DC0-1803-946CE68DE24B}"/>
                </a:ext>
              </a:extLst>
            </p:cNvPr>
            <p:cNvSpPr/>
            <p:nvPr/>
          </p:nvSpPr>
          <p:spPr>
            <a:xfrm>
              <a:off x="7060079" y="3956978"/>
              <a:ext cx="1075692" cy="197907"/>
            </a:xfrm>
            <a:custGeom>
              <a:avLst/>
              <a:gdLst/>
              <a:ahLst/>
              <a:cxnLst/>
              <a:rect l="l" t="t" r="r" b="b"/>
              <a:pathLst>
                <a:path w="8028" h="1477" extrusionOk="0">
                  <a:moveTo>
                    <a:pt x="277" y="0"/>
                  </a:moveTo>
                  <a:cubicBezTo>
                    <a:pt x="134" y="0"/>
                    <a:pt x="1" y="123"/>
                    <a:pt x="1" y="277"/>
                  </a:cubicBezTo>
                  <a:lnTo>
                    <a:pt x="1" y="1200"/>
                  </a:lnTo>
                  <a:cubicBezTo>
                    <a:pt x="1" y="1353"/>
                    <a:pt x="124" y="1476"/>
                    <a:pt x="277" y="1476"/>
                  </a:cubicBezTo>
                  <a:lnTo>
                    <a:pt x="7751" y="1476"/>
                  </a:lnTo>
                  <a:cubicBezTo>
                    <a:pt x="7905" y="1476"/>
                    <a:pt x="8028" y="1353"/>
                    <a:pt x="8028" y="1200"/>
                  </a:cubicBezTo>
                  <a:lnTo>
                    <a:pt x="8028" y="277"/>
                  </a:lnTo>
                  <a:cubicBezTo>
                    <a:pt x="8028" y="123"/>
                    <a:pt x="7905" y="0"/>
                    <a:pt x="7751"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931;p58">
              <a:extLst>
                <a:ext uri="{FF2B5EF4-FFF2-40B4-BE49-F238E27FC236}">
                  <a16:creationId xmlns:a16="http://schemas.microsoft.com/office/drawing/2014/main" id="{B05ACBBA-3517-6B53-3ECE-69AD61EE596B}"/>
                </a:ext>
              </a:extLst>
            </p:cNvPr>
            <p:cNvSpPr/>
            <p:nvPr/>
          </p:nvSpPr>
          <p:spPr>
            <a:xfrm>
              <a:off x="7907584"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932;p58">
              <a:extLst>
                <a:ext uri="{FF2B5EF4-FFF2-40B4-BE49-F238E27FC236}">
                  <a16:creationId xmlns:a16="http://schemas.microsoft.com/office/drawing/2014/main" id="{33945938-7F1F-AC37-6A4E-B3861042A223}"/>
                </a:ext>
              </a:extLst>
            </p:cNvPr>
            <p:cNvSpPr/>
            <p:nvPr/>
          </p:nvSpPr>
          <p:spPr>
            <a:xfrm>
              <a:off x="7756574"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933;p58">
              <a:extLst>
                <a:ext uri="{FF2B5EF4-FFF2-40B4-BE49-F238E27FC236}">
                  <a16:creationId xmlns:a16="http://schemas.microsoft.com/office/drawing/2014/main" id="{CCBB4282-2917-BEA5-FAE0-3521A2CBD5BA}"/>
                </a:ext>
              </a:extLst>
            </p:cNvPr>
            <p:cNvSpPr/>
            <p:nvPr/>
          </p:nvSpPr>
          <p:spPr>
            <a:xfrm>
              <a:off x="7218057"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934;p58">
              <a:extLst>
                <a:ext uri="{FF2B5EF4-FFF2-40B4-BE49-F238E27FC236}">
                  <a16:creationId xmlns:a16="http://schemas.microsoft.com/office/drawing/2014/main" id="{71E306A9-258F-01A6-C0BF-999F38B0B69E}"/>
                </a:ext>
              </a:extLst>
            </p:cNvPr>
            <p:cNvSpPr/>
            <p:nvPr/>
          </p:nvSpPr>
          <p:spPr>
            <a:xfrm>
              <a:off x="7060079" y="3956978"/>
              <a:ext cx="1040050" cy="164945"/>
            </a:xfrm>
            <a:custGeom>
              <a:avLst/>
              <a:gdLst/>
              <a:ahLst/>
              <a:cxnLst/>
              <a:rect l="l" t="t" r="r" b="b"/>
              <a:pathLst>
                <a:path w="7762" h="1231" extrusionOk="0">
                  <a:moveTo>
                    <a:pt x="277" y="0"/>
                  </a:moveTo>
                  <a:lnTo>
                    <a:pt x="7761" y="0"/>
                  </a:lnTo>
                  <a:cubicBezTo>
                    <a:pt x="7761" y="10"/>
                    <a:pt x="7761" y="21"/>
                    <a:pt x="7761" y="31"/>
                  </a:cubicBezTo>
                  <a:lnTo>
                    <a:pt x="7761" y="954"/>
                  </a:lnTo>
                  <a:cubicBezTo>
                    <a:pt x="7761" y="1107"/>
                    <a:pt x="7638" y="1230"/>
                    <a:pt x="7484" y="1230"/>
                  </a:cubicBezTo>
                  <a:lnTo>
                    <a:pt x="1" y="1230"/>
                  </a:lnTo>
                  <a:lnTo>
                    <a:pt x="1" y="1200"/>
                  </a:lnTo>
                  <a:lnTo>
                    <a:pt x="1" y="277"/>
                  </a:lnTo>
                  <a:cubicBezTo>
                    <a:pt x="1" y="123"/>
                    <a:pt x="13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935;p58">
              <a:extLst>
                <a:ext uri="{FF2B5EF4-FFF2-40B4-BE49-F238E27FC236}">
                  <a16:creationId xmlns:a16="http://schemas.microsoft.com/office/drawing/2014/main" id="{A0774AD2-9935-A43A-C295-6A48F3734757}"/>
                </a:ext>
              </a:extLst>
            </p:cNvPr>
            <p:cNvSpPr/>
            <p:nvPr/>
          </p:nvSpPr>
          <p:spPr>
            <a:xfrm>
              <a:off x="7907584"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936;p58">
              <a:extLst>
                <a:ext uri="{FF2B5EF4-FFF2-40B4-BE49-F238E27FC236}">
                  <a16:creationId xmlns:a16="http://schemas.microsoft.com/office/drawing/2014/main" id="{71494746-4CD7-C36E-A23E-715CF230EDA8}"/>
                </a:ext>
              </a:extLst>
            </p:cNvPr>
            <p:cNvSpPr/>
            <p:nvPr/>
          </p:nvSpPr>
          <p:spPr>
            <a:xfrm>
              <a:off x="7756574"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937;p58">
              <a:extLst>
                <a:ext uri="{FF2B5EF4-FFF2-40B4-BE49-F238E27FC236}">
                  <a16:creationId xmlns:a16="http://schemas.microsoft.com/office/drawing/2014/main" id="{D26F6C93-571D-2861-C20C-6BBF3201DE2A}"/>
                </a:ext>
              </a:extLst>
            </p:cNvPr>
            <p:cNvSpPr/>
            <p:nvPr/>
          </p:nvSpPr>
          <p:spPr>
            <a:xfrm>
              <a:off x="7218057"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938;p58">
              <a:extLst>
                <a:ext uri="{FF2B5EF4-FFF2-40B4-BE49-F238E27FC236}">
                  <a16:creationId xmlns:a16="http://schemas.microsoft.com/office/drawing/2014/main" id="{DE032B81-51DE-403F-788A-40EAF61DE40C}"/>
                </a:ext>
              </a:extLst>
            </p:cNvPr>
            <p:cNvSpPr/>
            <p:nvPr/>
          </p:nvSpPr>
          <p:spPr>
            <a:xfrm>
              <a:off x="6977674" y="3759203"/>
              <a:ext cx="1074352" cy="197907"/>
            </a:xfrm>
            <a:custGeom>
              <a:avLst/>
              <a:gdLst/>
              <a:ahLst/>
              <a:cxnLst/>
              <a:rect l="l" t="t" r="r" b="b"/>
              <a:pathLst>
                <a:path w="8018" h="1477" extrusionOk="0">
                  <a:moveTo>
                    <a:pt x="277" y="0"/>
                  </a:moveTo>
                  <a:cubicBezTo>
                    <a:pt x="124" y="0"/>
                    <a:pt x="1" y="123"/>
                    <a:pt x="1" y="277"/>
                  </a:cubicBezTo>
                  <a:lnTo>
                    <a:pt x="1" y="1199"/>
                  </a:lnTo>
                  <a:cubicBezTo>
                    <a:pt x="1" y="1353"/>
                    <a:pt x="124"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939;p58">
              <a:extLst>
                <a:ext uri="{FF2B5EF4-FFF2-40B4-BE49-F238E27FC236}">
                  <a16:creationId xmlns:a16="http://schemas.microsoft.com/office/drawing/2014/main" id="{D8FA333D-DED5-6216-3A83-A3173EAE0D43}"/>
                </a:ext>
              </a:extLst>
            </p:cNvPr>
            <p:cNvSpPr/>
            <p:nvPr/>
          </p:nvSpPr>
          <p:spPr>
            <a:xfrm>
              <a:off x="7823838"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940;p58">
              <a:extLst>
                <a:ext uri="{FF2B5EF4-FFF2-40B4-BE49-F238E27FC236}">
                  <a16:creationId xmlns:a16="http://schemas.microsoft.com/office/drawing/2014/main" id="{632412D2-77B7-5AEC-8273-DBC18ADC81F4}"/>
                </a:ext>
              </a:extLst>
            </p:cNvPr>
            <p:cNvSpPr/>
            <p:nvPr/>
          </p:nvSpPr>
          <p:spPr>
            <a:xfrm>
              <a:off x="7672694" y="3759203"/>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941;p58">
              <a:extLst>
                <a:ext uri="{FF2B5EF4-FFF2-40B4-BE49-F238E27FC236}">
                  <a16:creationId xmlns:a16="http://schemas.microsoft.com/office/drawing/2014/main" id="{B98F1E3D-DED7-7B67-0835-12A4C9CB65F4}"/>
                </a:ext>
              </a:extLst>
            </p:cNvPr>
            <p:cNvSpPr/>
            <p:nvPr/>
          </p:nvSpPr>
          <p:spPr>
            <a:xfrm>
              <a:off x="7134311" y="375920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942;p58">
              <a:extLst>
                <a:ext uri="{FF2B5EF4-FFF2-40B4-BE49-F238E27FC236}">
                  <a16:creationId xmlns:a16="http://schemas.microsoft.com/office/drawing/2014/main" id="{B2AB797A-6B52-A8EB-D3B3-8F86C7041E58}"/>
                </a:ext>
              </a:extLst>
            </p:cNvPr>
            <p:cNvSpPr/>
            <p:nvPr/>
          </p:nvSpPr>
          <p:spPr>
            <a:xfrm>
              <a:off x="6976334" y="3759203"/>
              <a:ext cx="1039916" cy="164945"/>
            </a:xfrm>
            <a:custGeom>
              <a:avLst/>
              <a:gdLst/>
              <a:ahLst/>
              <a:cxnLst/>
              <a:rect l="l" t="t" r="r" b="b"/>
              <a:pathLst>
                <a:path w="7761" h="1231" extrusionOk="0">
                  <a:moveTo>
                    <a:pt x="287" y="0"/>
                  </a:moveTo>
                  <a:lnTo>
                    <a:pt x="7761" y="0"/>
                  </a:lnTo>
                  <a:cubicBezTo>
                    <a:pt x="7761" y="10"/>
                    <a:pt x="7761" y="21"/>
                    <a:pt x="7761" y="31"/>
                  </a:cubicBezTo>
                  <a:lnTo>
                    <a:pt x="7761" y="953"/>
                  </a:lnTo>
                  <a:cubicBezTo>
                    <a:pt x="7761" y="1107"/>
                    <a:pt x="7638" y="1230"/>
                    <a:pt x="7484" y="1230"/>
                  </a:cubicBezTo>
                  <a:lnTo>
                    <a:pt x="11" y="1230"/>
                  </a:lnTo>
                  <a:cubicBezTo>
                    <a:pt x="0" y="1220"/>
                    <a:pt x="0" y="1210"/>
                    <a:pt x="11" y="1199"/>
                  </a:cubicBezTo>
                  <a:lnTo>
                    <a:pt x="11" y="277"/>
                  </a:lnTo>
                  <a:cubicBezTo>
                    <a:pt x="11" y="123"/>
                    <a:pt x="134" y="0"/>
                    <a:pt x="28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943;p58">
              <a:extLst>
                <a:ext uri="{FF2B5EF4-FFF2-40B4-BE49-F238E27FC236}">
                  <a16:creationId xmlns:a16="http://schemas.microsoft.com/office/drawing/2014/main" id="{F6582061-1905-D76A-E444-784799921759}"/>
                </a:ext>
              </a:extLst>
            </p:cNvPr>
            <p:cNvSpPr/>
            <p:nvPr/>
          </p:nvSpPr>
          <p:spPr>
            <a:xfrm>
              <a:off x="7823838"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944;p58">
              <a:extLst>
                <a:ext uri="{FF2B5EF4-FFF2-40B4-BE49-F238E27FC236}">
                  <a16:creationId xmlns:a16="http://schemas.microsoft.com/office/drawing/2014/main" id="{DB488002-AEB0-1470-3CA1-EB790D58F2DC}"/>
                </a:ext>
              </a:extLst>
            </p:cNvPr>
            <p:cNvSpPr/>
            <p:nvPr/>
          </p:nvSpPr>
          <p:spPr>
            <a:xfrm>
              <a:off x="7672694" y="3759203"/>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945;p58">
              <a:extLst>
                <a:ext uri="{FF2B5EF4-FFF2-40B4-BE49-F238E27FC236}">
                  <a16:creationId xmlns:a16="http://schemas.microsoft.com/office/drawing/2014/main" id="{1F943C64-9FF2-6C12-6214-58ACCE59121A}"/>
                </a:ext>
              </a:extLst>
            </p:cNvPr>
            <p:cNvSpPr/>
            <p:nvPr/>
          </p:nvSpPr>
          <p:spPr>
            <a:xfrm>
              <a:off x="7134311" y="375920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946;p58">
              <a:extLst>
                <a:ext uri="{FF2B5EF4-FFF2-40B4-BE49-F238E27FC236}">
                  <a16:creationId xmlns:a16="http://schemas.microsoft.com/office/drawing/2014/main" id="{98C0C046-0028-9719-9C8E-FCD9B2737E8B}"/>
                </a:ext>
              </a:extLst>
            </p:cNvPr>
            <p:cNvSpPr/>
            <p:nvPr/>
          </p:nvSpPr>
          <p:spPr>
            <a:xfrm>
              <a:off x="7005142" y="3559955"/>
              <a:ext cx="1074352" cy="199381"/>
            </a:xfrm>
            <a:custGeom>
              <a:avLst/>
              <a:gdLst/>
              <a:ahLst/>
              <a:cxnLst/>
              <a:rect l="l" t="t" r="r" b="b"/>
              <a:pathLst>
                <a:path w="8018" h="1488" extrusionOk="0">
                  <a:moveTo>
                    <a:pt x="277" y="1"/>
                  </a:moveTo>
                  <a:cubicBezTo>
                    <a:pt x="124" y="1"/>
                    <a:pt x="1" y="124"/>
                    <a:pt x="1" y="277"/>
                  </a:cubicBezTo>
                  <a:lnTo>
                    <a:pt x="1" y="1210"/>
                  </a:lnTo>
                  <a:cubicBezTo>
                    <a:pt x="1" y="1364"/>
                    <a:pt x="124"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947;p58">
              <a:extLst>
                <a:ext uri="{FF2B5EF4-FFF2-40B4-BE49-F238E27FC236}">
                  <a16:creationId xmlns:a16="http://schemas.microsoft.com/office/drawing/2014/main" id="{302E936B-1198-40D2-842D-249D1148E180}"/>
                </a:ext>
              </a:extLst>
            </p:cNvPr>
            <p:cNvSpPr/>
            <p:nvPr/>
          </p:nvSpPr>
          <p:spPr>
            <a:xfrm>
              <a:off x="7851307" y="3559955"/>
              <a:ext cx="74366" cy="199381"/>
            </a:xfrm>
            <a:custGeom>
              <a:avLst/>
              <a:gdLst/>
              <a:ahLst/>
              <a:cxnLst/>
              <a:rect l="l" t="t" r="r" b="b"/>
              <a:pathLst>
                <a:path w="555" h="1488" extrusionOk="0">
                  <a:moveTo>
                    <a:pt x="1" y="1"/>
                  </a:moveTo>
                  <a:lnTo>
                    <a:pt x="1" y="1487"/>
                  </a:lnTo>
                  <a:lnTo>
                    <a:pt x="554" y="148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948;p58">
              <a:extLst>
                <a:ext uri="{FF2B5EF4-FFF2-40B4-BE49-F238E27FC236}">
                  <a16:creationId xmlns:a16="http://schemas.microsoft.com/office/drawing/2014/main" id="{024DBD55-4644-5779-8A3A-2070FC49F87E}"/>
                </a:ext>
              </a:extLst>
            </p:cNvPr>
            <p:cNvSpPr/>
            <p:nvPr/>
          </p:nvSpPr>
          <p:spPr>
            <a:xfrm>
              <a:off x="7701637" y="3559955"/>
              <a:ext cx="72892" cy="199381"/>
            </a:xfrm>
            <a:custGeom>
              <a:avLst/>
              <a:gdLst/>
              <a:ahLst/>
              <a:cxnLst/>
              <a:rect l="l" t="t" r="r" b="b"/>
              <a:pathLst>
                <a:path w="544" h="1488" extrusionOk="0">
                  <a:moveTo>
                    <a:pt x="0" y="1"/>
                  </a:moveTo>
                  <a:lnTo>
                    <a:pt x="0" y="1487"/>
                  </a:lnTo>
                  <a:lnTo>
                    <a:pt x="543" y="148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949;p58">
              <a:extLst>
                <a:ext uri="{FF2B5EF4-FFF2-40B4-BE49-F238E27FC236}">
                  <a16:creationId xmlns:a16="http://schemas.microsoft.com/office/drawing/2014/main" id="{040EFDE9-1133-3E60-C657-C8B7BDFE7B6D}"/>
                </a:ext>
              </a:extLst>
            </p:cNvPr>
            <p:cNvSpPr/>
            <p:nvPr/>
          </p:nvSpPr>
          <p:spPr>
            <a:xfrm>
              <a:off x="7163120"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950;p58">
              <a:extLst>
                <a:ext uri="{FF2B5EF4-FFF2-40B4-BE49-F238E27FC236}">
                  <a16:creationId xmlns:a16="http://schemas.microsoft.com/office/drawing/2014/main" id="{696E3666-0A86-34AE-7151-3EF699421841}"/>
                </a:ext>
              </a:extLst>
            </p:cNvPr>
            <p:cNvSpPr/>
            <p:nvPr/>
          </p:nvSpPr>
          <p:spPr>
            <a:xfrm>
              <a:off x="7005142" y="3559955"/>
              <a:ext cx="1038576" cy="166285"/>
            </a:xfrm>
            <a:custGeom>
              <a:avLst/>
              <a:gdLst/>
              <a:ahLst/>
              <a:cxnLst/>
              <a:rect l="l" t="t" r="r" b="b"/>
              <a:pathLst>
                <a:path w="7751" h="1241" extrusionOk="0">
                  <a:moveTo>
                    <a:pt x="277" y="1"/>
                  </a:moveTo>
                  <a:lnTo>
                    <a:pt x="7751" y="1"/>
                  </a:lnTo>
                  <a:cubicBezTo>
                    <a:pt x="7751" y="11"/>
                    <a:pt x="7751" y="21"/>
                    <a:pt x="7751" y="31"/>
                  </a:cubicBezTo>
                  <a:lnTo>
                    <a:pt x="7751" y="964"/>
                  </a:lnTo>
                  <a:cubicBezTo>
                    <a:pt x="7751" y="1118"/>
                    <a:pt x="7628" y="1241"/>
                    <a:pt x="7474" y="1241"/>
                  </a:cubicBezTo>
                  <a:lnTo>
                    <a:pt x="11" y="1241"/>
                  </a:lnTo>
                  <a:cubicBezTo>
                    <a:pt x="1" y="1231"/>
                    <a:pt x="1" y="1220"/>
                    <a:pt x="11" y="1210"/>
                  </a:cubicBezTo>
                  <a:lnTo>
                    <a:pt x="11" y="277"/>
                  </a:lnTo>
                  <a:cubicBezTo>
                    <a:pt x="1" y="134"/>
                    <a:pt x="124"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951;p58">
              <a:extLst>
                <a:ext uri="{FF2B5EF4-FFF2-40B4-BE49-F238E27FC236}">
                  <a16:creationId xmlns:a16="http://schemas.microsoft.com/office/drawing/2014/main" id="{C1A63646-072E-E216-481B-739C96B2ADB2}"/>
                </a:ext>
              </a:extLst>
            </p:cNvPr>
            <p:cNvSpPr/>
            <p:nvPr/>
          </p:nvSpPr>
          <p:spPr>
            <a:xfrm>
              <a:off x="7851307" y="3559955"/>
              <a:ext cx="74366" cy="166285"/>
            </a:xfrm>
            <a:custGeom>
              <a:avLst/>
              <a:gdLst/>
              <a:ahLst/>
              <a:cxnLst/>
              <a:rect l="l" t="t" r="r" b="b"/>
              <a:pathLst>
                <a:path w="555" h="1241" extrusionOk="0">
                  <a:moveTo>
                    <a:pt x="1" y="1"/>
                  </a:moveTo>
                  <a:lnTo>
                    <a:pt x="1" y="1241"/>
                  </a:lnTo>
                  <a:lnTo>
                    <a:pt x="554" y="124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952;p58">
              <a:extLst>
                <a:ext uri="{FF2B5EF4-FFF2-40B4-BE49-F238E27FC236}">
                  <a16:creationId xmlns:a16="http://schemas.microsoft.com/office/drawing/2014/main" id="{1C7F76C2-97AB-E58B-82E8-119458A36B86}"/>
                </a:ext>
              </a:extLst>
            </p:cNvPr>
            <p:cNvSpPr/>
            <p:nvPr/>
          </p:nvSpPr>
          <p:spPr>
            <a:xfrm>
              <a:off x="7701637" y="3559955"/>
              <a:ext cx="72892" cy="166285"/>
            </a:xfrm>
            <a:custGeom>
              <a:avLst/>
              <a:gdLst/>
              <a:ahLst/>
              <a:cxnLst/>
              <a:rect l="l" t="t" r="r" b="b"/>
              <a:pathLst>
                <a:path w="544" h="1241" extrusionOk="0">
                  <a:moveTo>
                    <a:pt x="0" y="1"/>
                  </a:moveTo>
                  <a:lnTo>
                    <a:pt x="0" y="1241"/>
                  </a:lnTo>
                  <a:lnTo>
                    <a:pt x="543" y="1241"/>
                  </a:lnTo>
                  <a:lnTo>
                    <a:pt x="5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953;p58">
              <a:extLst>
                <a:ext uri="{FF2B5EF4-FFF2-40B4-BE49-F238E27FC236}">
                  <a16:creationId xmlns:a16="http://schemas.microsoft.com/office/drawing/2014/main" id="{63F9E65B-6DC6-30FF-AF19-98FC9B1E02CC}"/>
                </a:ext>
              </a:extLst>
            </p:cNvPr>
            <p:cNvSpPr/>
            <p:nvPr/>
          </p:nvSpPr>
          <p:spPr>
            <a:xfrm>
              <a:off x="7163120"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954;p58">
              <a:extLst>
                <a:ext uri="{FF2B5EF4-FFF2-40B4-BE49-F238E27FC236}">
                  <a16:creationId xmlns:a16="http://schemas.microsoft.com/office/drawing/2014/main" id="{20C07528-B09D-E99A-E8F5-993A3BC2F054}"/>
                </a:ext>
              </a:extLst>
            </p:cNvPr>
            <p:cNvSpPr/>
            <p:nvPr/>
          </p:nvSpPr>
          <p:spPr>
            <a:xfrm>
              <a:off x="6898082" y="336218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955;p58">
              <a:extLst>
                <a:ext uri="{FF2B5EF4-FFF2-40B4-BE49-F238E27FC236}">
                  <a16:creationId xmlns:a16="http://schemas.microsoft.com/office/drawing/2014/main" id="{E5A9D4CC-83BB-F385-802A-20453A1029E5}"/>
                </a:ext>
              </a:extLst>
            </p:cNvPr>
            <p:cNvSpPr/>
            <p:nvPr/>
          </p:nvSpPr>
          <p:spPr>
            <a:xfrm>
              <a:off x="7744113"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956;p58">
              <a:extLst>
                <a:ext uri="{FF2B5EF4-FFF2-40B4-BE49-F238E27FC236}">
                  <a16:creationId xmlns:a16="http://schemas.microsoft.com/office/drawing/2014/main" id="{ABA3F71B-8B8C-D14C-78AF-60121CC4A64E}"/>
                </a:ext>
              </a:extLst>
            </p:cNvPr>
            <p:cNvSpPr/>
            <p:nvPr/>
          </p:nvSpPr>
          <p:spPr>
            <a:xfrm>
              <a:off x="7594443"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957;p58">
              <a:extLst>
                <a:ext uri="{FF2B5EF4-FFF2-40B4-BE49-F238E27FC236}">
                  <a16:creationId xmlns:a16="http://schemas.microsoft.com/office/drawing/2014/main" id="{7A981E10-11C3-270E-BFC3-9D1629A22781}"/>
                </a:ext>
              </a:extLst>
            </p:cNvPr>
            <p:cNvSpPr/>
            <p:nvPr/>
          </p:nvSpPr>
          <p:spPr>
            <a:xfrm>
              <a:off x="7055925" y="3362180"/>
              <a:ext cx="73026" cy="197907"/>
            </a:xfrm>
            <a:custGeom>
              <a:avLst/>
              <a:gdLst/>
              <a:ahLst/>
              <a:cxnLst/>
              <a:rect l="l" t="t" r="r" b="b"/>
              <a:pathLst>
                <a:path w="545" h="1477" extrusionOk="0">
                  <a:moveTo>
                    <a:pt x="1" y="0"/>
                  </a:moveTo>
                  <a:lnTo>
                    <a:pt x="1" y="1477"/>
                  </a:lnTo>
                  <a:lnTo>
                    <a:pt x="544" y="147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958;p58">
              <a:extLst>
                <a:ext uri="{FF2B5EF4-FFF2-40B4-BE49-F238E27FC236}">
                  <a16:creationId xmlns:a16="http://schemas.microsoft.com/office/drawing/2014/main" id="{65A926C5-D729-DC2A-A7A8-CDFDE6023C78}"/>
                </a:ext>
              </a:extLst>
            </p:cNvPr>
            <p:cNvSpPr/>
            <p:nvPr/>
          </p:nvSpPr>
          <p:spPr>
            <a:xfrm>
              <a:off x="6898082" y="336218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959;p58">
              <a:extLst>
                <a:ext uri="{FF2B5EF4-FFF2-40B4-BE49-F238E27FC236}">
                  <a16:creationId xmlns:a16="http://schemas.microsoft.com/office/drawing/2014/main" id="{06FFF7F0-0AF3-3353-E2CE-EF308BBD907E}"/>
                </a:ext>
              </a:extLst>
            </p:cNvPr>
            <p:cNvSpPr/>
            <p:nvPr/>
          </p:nvSpPr>
          <p:spPr>
            <a:xfrm>
              <a:off x="7744113"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960;p58">
              <a:extLst>
                <a:ext uri="{FF2B5EF4-FFF2-40B4-BE49-F238E27FC236}">
                  <a16:creationId xmlns:a16="http://schemas.microsoft.com/office/drawing/2014/main" id="{AF076E34-353F-3E39-9B30-BBCBBD47F117}"/>
                </a:ext>
              </a:extLst>
            </p:cNvPr>
            <p:cNvSpPr/>
            <p:nvPr/>
          </p:nvSpPr>
          <p:spPr>
            <a:xfrm>
              <a:off x="7594443"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961;p58">
              <a:extLst>
                <a:ext uri="{FF2B5EF4-FFF2-40B4-BE49-F238E27FC236}">
                  <a16:creationId xmlns:a16="http://schemas.microsoft.com/office/drawing/2014/main" id="{BDA2AA3E-7737-6AFC-BB23-FD75DFA68308}"/>
                </a:ext>
              </a:extLst>
            </p:cNvPr>
            <p:cNvSpPr/>
            <p:nvPr/>
          </p:nvSpPr>
          <p:spPr>
            <a:xfrm>
              <a:off x="7055925" y="3362180"/>
              <a:ext cx="73026" cy="164945"/>
            </a:xfrm>
            <a:custGeom>
              <a:avLst/>
              <a:gdLst/>
              <a:ahLst/>
              <a:cxnLst/>
              <a:rect l="l" t="t" r="r" b="b"/>
              <a:pathLst>
                <a:path w="545" h="1231" extrusionOk="0">
                  <a:moveTo>
                    <a:pt x="1" y="0"/>
                  </a:moveTo>
                  <a:lnTo>
                    <a:pt x="1" y="1231"/>
                  </a:lnTo>
                  <a:lnTo>
                    <a:pt x="544" y="123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962;p58">
              <a:extLst>
                <a:ext uri="{FF2B5EF4-FFF2-40B4-BE49-F238E27FC236}">
                  <a16:creationId xmlns:a16="http://schemas.microsoft.com/office/drawing/2014/main" id="{6E82A9B4-C174-AD5C-9430-6E6482A5A342}"/>
                </a:ext>
              </a:extLst>
            </p:cNvPr>
            <p:cNvSpPr/>
            <p:nvPr/>
          </p:nvSpPr>
          <p:spPr>
            <a:xfrm>
              <a:off x="7003802" y="3164405"/>
              <a:ext cx="1075692" cy="197907"/>
            </a:xfrm>
            <a:custGeom>
              <a:avLst/>
              <a:gdLst/>
              <a:ahLst/>
              <a:cxnLst/>
              <a:rect l="l" t="t" r="r" b="b"/>
              <a:pathLst>
                <a:path w="8028" h="1477" extrusionOk="0">
                  <a:moveTo>
                    <a:pt x="287" y="0"/>
                  </a:moveTo>
                  <a:cubicBezTo>
                    <a:pt x="134" y="0"/>
                    <a:pt x="0" y="123"/>
                    <a:pt x="11" y="277"/>
                  </a:cubicBezTo>
                  <a:lnTo>
                    <a:pt x="11" y="1200"/>
                  </a:lnTo>
                  <a:cubicBezTo>
                    <a:pt x="11" y="1353"/>
                    <a:pt x="134" y="1476"/>
                    <a:pt x="28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963;p58">
              <a:extLst>
                <a:ext uri="{FF2B5EF4-FFF2-40B4-BE49-F238E27FC236}">
                  <a16:creationId xmlns:a16="http://schemas.microsoft.com/office/drawing/2014/main" id="{3D6B01A1-D5DC-CC06-8756-8F3A958B6BBB}"/>
                </a:ext>
              </a:extLst>
            </p:cNvPr>
            <p:cNvSpPr/>
            <p:nvPr/>
          </p:nvSpPr>
          <p:spPr>
            <a:xfrm>
              <a:off x="7851307" y="3164405"/>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964;p58">
              <a:extLst>
                <a:ext uri="{FF2B5EF4-FFF2-40B4-BE49-F238E27FC236}">
                  <a16:creationId xmlns:a16="http://schemas.microsoft.com/office/drawing/2014/main" id="{AEC26E52-829B-A1BF-8E99-46454B5684FA}"/>
                </a:ext>
              </a:extLst>
            </p:cNvPr>
            <p:cNvSpPr/>
            <p:nvPr/>
          </p:nvSpPr>
          <p:spPr>
            <a:xfrm>
              <a:off x="7701637" y="3164405"/>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965;p58">
              <a:extLst>
                <a:ext uri="{FF2B5EF4-FFF2-40B4-BE49-F238E27FC236}">
                  <a16:creationId xmlns:a16="http://schemas.microsoft.com/office/drawing/2014/main" id="{279CBD3D-5570-A62A-2665-41D274D60A95}"/>
                </a:ext>
              </a:extLst>
            </p:cNvPr>
            <p:cNvSpPr/>
            <p:nvPr/>
          </p:nvSpPr>
          <p:spPr>
            <a:xfrm>
              <a:off x="7163120"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966;p58">
              <a:extLst>
                <a:ext uri="{FF2B5EF4-FFF2-40B4-BE49-F238E27FC236}">
                  <a16:creationId xmlns:a16="http://schemas.microsoft.com/office/drawing/2014/main" id="{AB38DAB1-A72A-31AB-609F-12E364BAFB70}"/>
                </a:ext>
              </a:extLst>
            </p:cNvPr>
            <p:cNvSpPr/>
            <p:nvPr/>
          </p:nvSpPr>
          <p:spPr>
            <a:xfrm>
              <a:off x="7005142" y="3164405"/>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1" y="1230"/>
                  </a:lnTo>
                  <a:cubicBezTo>
                    <a:pt x="1" y="1220"/>
                    <a:pt x="1" y="1210"/>
                    <a:pt x="11" y="1200"/>
                  </a:cubicBezTo>
                  <a:lnTo>
                    <a:pt x="1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967;p58">
              <a:extLst>
                <a:ext uri="{FF2B5EF4-FFF2-40B4-BE49-F238E27FC236}">
                  <a16:creationId xmlns:a16="http://schemas.microsoft.com/office/drawing/2014/main" id="{04913783-15AD-9DEB-C95A-893EA8EEA900}"/>
                </a:ext>
              </a:extLst>
            </p:cNvPr>
            <p:cNvSpPr/>
            <p:nvPr/>
          </p:nvSpPr>
          <p:spPr>
            <a:xfrm>
              <a:off x="7851307" y="3164405"/>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968;p58">
              <a:extLst>
                <a:ext uri="{FF2B5EF4-FFF2-40B4-BE49-F238E27FC236}">
                  <a16:creationId xmlns:a16="http://schemas.microsoft.com/office/drawing/2014/main" id="{ACCBF4DC-9236-2FA4-A449-1E7FE33B6D59}"/>
                </a:ext>
              </a:extLst>
            </p:cNvPr>
            <p:cNvSpPr/>
            <p:nvPr/>
          </p:nvSpPr>
          <p:spPr>
            <a:xfrm>
              <a:off x="7701637" y="3164405"/>
              <a:ext cx="72892" cy="164945"/>
            </a:xfrm>
            <a:custGeom>
              <a:avLst/>
              <a:gdLst/>
              <a:ahLst/>
              <a:cxnLst/>
              <a:rect l="l" t="t" r="r" b="b"/>
              <a:pathLst>
                <a:path w="544" h="1231" extrusionOk="0">
                  <a:moveTo>
                    <a:pt x="0" y="0"/>
                  </a:moveTo>
                  <a:lnTo>
                    <a:pt x="0" y="1230"/>
                  </a:lnTo>
                  <a:lnTo>
                    <a:pt x="543" y="1230"/>
                  </a:lnTo>
                  <a:lnTo>
                    <a:pt x="543"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969;p58">
              <a:extLst>
                <a:ext uri="{FF2B5EF4-FFF2-40B4-BE49-F238E27FC236}">
                  <a16:creationId xmlns:a16="http://schemas.microsoft.com/office/drawing/2014/main" id="{AC32B4C5-99C6-9E6A-7988-3431064C56FF}"/>
                </a:ext>
              </a:extLst>
            </p:cNvPr>
            <p:cNvSpPr/>
            <p:nvPr/>
          </p:nvSpPr>
          <p:spPr>
            <a:xfrm>
              <a:off x="7163120"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970;p58">
              <a:extLst>
                <a:ext uri="{FF2B5EF4-FFF2-40B4-BE49-F238E27FC236}">
                  <a16:creationId xmlns:a16="http://schemas.microsoft.com/office/drawing/2014/main" id="{677CA93E-AE08-F656-BCDA-D3369F116229}"/>
                </a:ext>
              </a:extLst>
            </p:cNvPr>
            <p:cNvSpPr/>
            <p:nvPr/>
          </p:nvSpPr>
          <p:spPr>
            <a:xfrm>
              <a:off x="7005142" y="2966497"/>
              <a:ext cx="1074352" cy="198041"/>
            </a:xfrm>
            <a:custGeom>
              <a:avLst/>
              <a:gdLst/>
              <a:ahLst/>
              <a:cxnLst/>
              <a:rect l="l" t="t" r="r" b="b"/>
              <a:pathLst>
                <a:path w="8018" h="1478" extrusionOk="0">
                  <a:moveTo>
                    <a:pt x="260" y="0"/>
                  </a:moveTo>
                  <a:cubicBezTo>
                    <a:pt x="114" y="0"/>
                    <a:pt x="1" y="120"/>
                    <a:pt x="1" y="267"/>
                  </a:cubicBezTo>
                  <a:lnTo>
                    <a:pt x="1" y="1200"/>
                  </a:lnTo>
                  <a:cubicBezTo>
                    <a:pt x="1" y="1354"/>
                    <a:pt x="124"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6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971;p58">
              <a:extLst>
                <a:ext uri="{FF2B5EF4-FFF2-40B4-BE49-F238E27FC236}">
                  <a16:creationId xmlns:a16="http://schemas.microsoft.com/office/drawing/2014/main" id="{89CEC0B6-DAF1-9645-0039-9B6627E1BA5F}"/>
                </a:ext>
              </a:extLst>
            </p:cNvPr>
            <p:cNvSpPr/>
            <p:nvPr/>
          </p:nvSpPr>
          <p:spPr>
            <a:xfrm>
              <a:off x="7851307" y="2966497"/>
              <a:ext cx="74366" cy="198041"/>
            </a:xfrm>
            <a:custGeom>
              <a:avLst/>
              <a:gdLst/>
              <a:ahLst/>
              <a:cxnLst/>
              <a:rect l="l" t="t" r="r" b="b"/>
              <a:pathLst>
                <a:path w="555" h="1478"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972;p58">
              <a:extLst>
                <a:ext uri="{FF2B5EF4-FFF2-40B4-BE49-F238E27FC236}">
                  <a16:creationId xmlns:a16="http://schemas.microsoft.com/office/drawing/2014/main" id="{93CF2F26-BFD3-6618-9E42-8186621B1E5E}"/>
                </a:ext>
              </a:extLst>
            </p:cNvPr>
            <p:cNvSpPr/>
            <p:nvPr/>
          </p:nvSpPr>
          <p:spPr>
            <a:xfrm>
              <a:off x="7701637" y="2966497"/>
              <a:ext cx="72892" cy="198041"/>
            </a:xfrm>
            <a:custGeom>
              <a:avLst/>
              <a:gdLst/>
              <a:ahLst/>
              <a:cxnLst/>
              <a:rect l="l" t="t" r="r" b="b"/>
              <a:pathLst>
                <a:path w="544" h="1478" extrusionOk="0">
                  <a:moveTo>
                    <a:pt x="0" y="1"/>
                  </a:moveTo>
                  <a:lnTo>
                    <a:pt x="0" y="1477"/>
                  </a:lnTo>
                  <a:lnTo>
                    <a:pt x="543" y="147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973;p58">
              <a:extLst>
                <a:ext uri="{FF2B5EF4-FFF2-40B4-BE49-F238E27FC236}">
                  <a16:creationId xmlns:a16="http://schemas.microsoft.com/office/drawing/2014/main" id="{CEBF72FC-FAF8-3A6A-76A7-DD9DDB356D14}"/>
                </a:ext>
              </a:extLst>
            </p:cNvPr>
            <p:cNvSpPr/>
            <p:nvPr/>
          </p:nvSpPr>
          <p:spPr>
            <a:xfrm>
              <a:off x="7163120"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974;p58">
              <a:extLst>
                <a:ext uri="{FF2B5EF4-FFF2-40B4-BE49-F238E27FC236}">
                  <a16:creationId xmlns:a16="http://schemas.microsoft.com/office/drawing/2014/main" id="{71715CAE-43D5-5C45-F267-0522907A0395}"/>
                </a:ext>
              </a:extLst>
            </p:cNvPr>
            <p:cNvSpPr/>
            <p:nvPr/>
          </p:nvSpPr>
          <p:spPr>
            <a:xfrm>
              <a:off x="7005142" y="2966497"/>
              <a:ext cx="1038576" cy="165079"/>
            </a:xfrm>
            <a:custGeom>
              <a:avLst/>
              <a:gdLst/>
              <a:ahLst/>
              <a:cxnLst/>
              <a:rect l="l" t="t" r="r" b="b"/>
              <a:pathLst>
                <a:path w="7751" h="1232" extrusionOk="0">
                  <a:moveTo>
                    <a:pt x="277" y="1"/>
                  </a:moveTo>
                  <a:lnTo>
                    <a:pt x="7751" y="1"/>
                  </a:lnTo>
                  <a:cubicBezTo>
                    <a:pt x="7751" y="1"/>
                    <a:pt x="7751" y="11"/>
                    <a:pt x="7751" y="21"/>
                  </a:cubicBezTo>
                  <a:lnTo>
                    <a:pt x="7751" y="954"/>
                  </a:lnTo>
                  <a:cubicBezTo>
                    <a:pt x="7751" y="1108"/>
                    <a:pt x="7628" y="1231"/>
                    <a:pt x="7474" y="1231"/>
                  </a:cubicBezTo>
                  <a:lnTo>
                    <a:pt x="11" y="1231"/>
                  </a:lnTo>
                  <a:cubicBezTo>
                    <a:pt x="1" y="1221"/>
                    <a:pt x="1" y="1211"/>
                    <a:pt x="11" y="1200"/>
                  </a:cubicBezTo>
                  <a:lnTo>
                    <a:pt x="11" y="267"/>
                  </a:lnTo>
                  <a:cubicBezTo>
                    <a:pt x="11" y="124"/>
                    <a:pt x="124"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975;p58">
              <a:extLst>
                <a:ext uri="{FF2B5EF4-FFF2-40B4-BE49-F238E27FC236}">
                  <a16:creationId xmlns:a16="http://schemas.microsoft.com/office/drawing/2014/main" id="{AC53B917-66BF-167E-5C6C-1B74C4C046EF}"/>
                </a:ext>
              </a:extLst>
            </p:cNvPr>
            <p:cNvSpPr/>
            <p:nvPr/>
          </p:nvSpPr>
          <p:spPr>
            <a:xfrm>
              <a:off x="7851307" y="2966497"/>
              <a:ext cx="74366" cy="165079"/>
            </a:xfrm>
            <a:custGeom>
              <a:avLst/>
              <a:gdLst/>
              <a:ahLst/>
              <a:cxnLst/>
              <a:rect l="l" t="t" r="r" b="b"/>
              <a:pathLst>
                <a:path w="555" h="1232" extrusionOk="0">
                  <a:moveTo>
                    <a:pt x="1" y="1"/>
                  </a:moveTo>
                  <a:lnTo>
                    <a:pt x="1" y="1231"/>
                  </a:lnTo>
                  <a:lnTo>
                    <a:pt x="554" y="1231"/>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976;p58">
              <a:extLst>
                <a:ext uri="{FF2B5EF4-FFF2-40B4-BE49-F238E27FC236}">
                  <a16:creationId xmlns:a16="http://schemas.microsoft.com/office/drawing/2014/main" id="{6E7E0F53-6472-766C-CD7F-24D3C0C50322}"/>
                </a:ext>
              </a:extLst>
            </p:cNvPr>
            <p:cNvSpPr/>
            <p:nvPr/>
          </p:nvSpPr>
          <p:spPr>
            <a:xfrm>
              <a:off x="7701637" y="2966497"/>
              <a:ext cx="72892" cy="165079"/>
            </a:xfrm>
            <a:custGeom>
              <a:avLst/>
              <a:gdLst/>
              <a:ahLst/>
              <a:cxnLst/>
              <a:rect l="l" t="t" r="r" b="b"/>
              <a:pathLst>
                <a:path w="544" h="1232" extrusionOk="0">
                  <a:moveTo>
                    <a:pt x="0" y="1"/>
                  </a:moveTo>
                  <a:lnTo>
                    <a:pt x="0" y="1231"/>
                  </a:lnTo>
                  <a:lnTo>
                    <a:pt x="543" y="1231"/>
                  </a:lnTo>
                  <a:lnTo>
                    <a:pt x="543"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977;p58">
              <a:extLst>
                <a:ext uri="{FF2B5EF4-FFF2-40B4-BE49-F238E27FC236}">
                  <a16:creationId xmlns:a16="http://schemas.microsoft.com/office/drawing/2014/main" id="{BC412F20-2549-A0F2-603E-06BB588F15AD}"/>
                </a:ext>
              </a:extLst>
            </p:cNvPr>
            <p:cNvSpPr/>
            <p:nvPr/>
          </p:nvSpPr>
          <p:spPr>
            <a:xfrm>
              <a:off x="7163120"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978;p58">
              <a:extLst>
                <a:ext uri="{FF2B5EF4-FFF2-40B4-BE49-F238E27FC236}">
                  <a16:creationId xmlns:a16="http://schemas.microsoft.com/office/drawing/2014/main" id="{165D94BF-3312-7A12-25CA-78A41A6E3912}"/>
                </a:ext>
              </a:extLst>
            </p:cNvPr>
            <p:cNvSpPr/>
            <p:nvPr/>
          </p:nvSpPr>
          <p:spPr>
            <a:xfrm>
              <a:off x="6751092" y="1156109"/>
              <a:ext cx="1122321" cy="1103160"/>
            </a:xfrm>
            <a:custGeom>
              <a:avLst/>
              <a:gdLst/>
              <a:ahLst/>
              <a:cxnLst/>
              <a:rect l="l" t="t" r="r" b="b"/>
              <a:pathLst>
                <a:path w="8376" h="8233" extrusionOk="0">
                  <a:moveTo>
                    <a:pt x="3783" y="913"/>
                  </a:moveTo>
                  <a:cubicBezTo>
                    <a:pt x="3762" y="1251"/>
                    <a:pt x="3496" y="2030"/>
                    <a:pt x="3434" y="2307"/>
                  </a:cubicBezTo>
                  <a:cubicBezTo>
                    <a:pt x="3291" y="2912"/>
                    <a:pt x="3076" y="3414"/>
                    <a:pt x="2594" y="3835"/>
                  </a:cubicBezTo>
                  <a:cubicBezTo>
                    <a:pt x="1907" y="4460"/>
                    <a:pt x="0" y="5311"/>
                    <a:pt x="1548" y="6777"/>
                  </a:cubicBezTo>
                  <a:cubicBezTo>
                    <a:pt x="3106" y="8232"/>
                    <a:pt x="7350" y="7771"/>
                    <a:pt x="7863" y="6520"/>
                  </a:cubicBezTo>
                  <a:cubicBezTo>
                    <a:pt x="8376" y="5270"/>
                    <a:pt x="6582" y="4716"/>
                    <a:pt x="6828" y="3619"/>
                  </a:cubicBezTo>
                  <a:cubicBezTo>
                    <a:pt x="7074" y="2533"/>
                    <a:pt x="7135" y="2317"/>
                    <a:pt x="7033" y="2082"/>
                  </a:cubicBezTo>
                  <a:cubicBezTo>
                    <a:pt x="6940" y="1846"/>
                    <a:pt x="5310" y="1"/>
                    <a:pt x="3783" y="9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979;p58">
              <a:extLst>
                <a:ext uri="{FF2B5EF4-FFF2-40B4-BE49-F238E27FC236}">
                  <a16:creationId xmlns:a16="http://schemas.microsoft.com/office/drawing/2014/main" id="{88BBED7A-E6EE-DEFA-44DF-883BC5FE950C}"/>
                </a:ext>
              </a:extLst>
            </p:cNvPr>
            <p:cNvSpPr/>
            <p:nvPr/>
          </p:nvSpPr>
          <p:spPr>
            <a:xfrm>
              <a:off x="8259843" y="4035230"/>
              <a:ext cx="288620" cy="267985"/>
            </a:xfrm>
            <a:custGeom>
              <a:avLst/>
              <a:gdLst/>
              <a:ahLst/>
              <a:cxnLst/>
              <a:rect l="l" t="t" r="r" b="b"/>
              <a:pathLst>
                <a:path w="2154" h="2000" extrusionOk="0">
                  <a:moveTo>
                    <a:pt x="1" y="1"/>
                  </a:moveTo>
                  <a:cubicBezTo>
                    <a:pt x="124" y="534"/>
                    <a:pt x="186" y="1087"/>
                    <a:pt x="175" y="1641"/>
                  </a:cubicBezTo>
                  <a:lnTo>
                    <a:pt x="155" y="2000"/>
                  </a:lnTo>
                  <a:lnTo>
                    <a:pt x="2154" y="2000"/>
                  </a:lnTo>
                  <a:lnTo>
                    <a:pt x="1139" y="1272"/>
                  </a:lnTo>
                  <a:lnTo>
                    <a:pt x="1016" y="52"/>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980;p58">
              <a:extLst>
                <a:ext uri="{FF2B5EF4-FFF2-40B4-BE49-F238E27FC236}">
                  <a16:creationId xmlns:a16="http://schemas.microsoft.com/office/drawing/2014/main" id="{35998A5F-7166-457A-4704-4262C9453216}"/>
                </a:ext>
              </a:extLst>
            </p:cNvPr>
            <p:cNvSpPr/>
            <p:nvPr/>
          </p:nvSpPr>
          <p:spPr>
            <a:xfrm>
              <a:off x="8253009" y="4202856"/>
              <a:ext cx="442443" cy="151144"/>
            </a:xfrm>
            <a:custGeom>
              <a:avLst/>
              <a:gdLst/>
              <a:ahLst/>
              <a:cxnLst/>
              <a:rect l="l" t="t" r="r" b="b"/>
              <a:pathLst>
                <a:path w="3302" h="1128" extrusionOk="0">
                  <a:moveTo>
                    <a:pt x="216" y="154"/>
                  </a:moveTo>
                  <a:cubicBezTo>
                    <a:pt x="380" y="328"/>
                    <a:pt x="821" y="339"/>
                    <a:pt x="1026" y="226"/>
                  </a:cubicBezTo>
                  <a:cubicBezTo>
                    <a:pt x="1231" y="113"/>
                    <a:pt x="1231" y="0"/>
                    <a:pt x="1231" y="0"/>
                  </a:cubicBezTo>
                  <a:lnTo>
                    <a:pt x="2328" y="472"/>
                  </a:lnTo>
                  <a:cubicBezTo>
                    <a:pt x="3302" y="308"/>
                    <a:pt x="3250" y="1097"/>
                    <a:pt x="3250" y="1118"/>
                  </a:cubicBezTo>
                  <a:lnTo>
                    <a:pt x="21" y="1128"/>
                  </a:lnTo>
                  <a:cubicBezTo>
                    <a:pt x="1" y="790"/>
                    <a:pt x="72" y="451"/>
                    <a:pt x="216" y="1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981;p58">
              <a:extLst>
                <a:ext uri="{FF2B5EF4-FFF2-40B4-BE49-F238E27FC236}">
                  <a16:creationId xmlns:a16="http://schemas.microsoft.com/office/drawing/2014/main" id="{A9B73AA5-0135-A813-8EA9-FBBD94B609D3}"/>
                </a:ext>
              </a:extLst>
            </p:cNvPr>
            <p:cNvSpPr/>
            <p:nvPr/>
          </p:nvSpPr>
          <p:spPr>
            <a:xfrm>
              <a:off x="7071067" y="1737105"/>
              <a:ext cx="994626" cy="861438"/>
            </a:xfrm>
            <a:custGeom>
              <a:avLst/>
              <a:gdLst/>
              <a:ahLst/>
              <a:cxnLst/>
              <a:rect l="l" t="t" r="r" b="b"/>
              <a:pathLst>
                <a:path w="7423" h="6429" extrusionOk="0">
                  <a:moveTo>
                    <a:pt x="2553" y="1"/>
                  </a:moveTo>
                  <a:cubicBezTo>
                    <a:pt x="5311" y="339"/>
                    <a:pt x="7423" y="3722"/>
                    <a:pt x="6172" y="6265"/>
                  </a:cubicBezTo>
                  <a:cubicBezTo>
                    <a:pt x="6131" y="6357"/>
                    <a:pt x="6121" y="6429"/>
                    <a:pt x="5701" y="6418"/>
                  </a:cubicBezTo>
                  <a:cubicBezTo>
                    <a:pt x="5536" y="6418"/>
                    <a:pt x="5198" y="6367"/>
                    <a:pt x="5239" y="6090"/>
                  </a:cubicBezTo>
                  <a:cubicBezTo>
                    <a:pt x="5444" y="4563"/>
                    <a:pt x="5311" y="2994"/>
                    <a:pt x="2758" y="2051"/>
                  </a:cubicBezTo>
                  <a:cubicBezTo>
                    <a:pt x="1" y="1036"/>
                    <a:pt x="2553" y="1"/>
                    <a:pt x="2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982;p58">
              <a:extLst>
                <a:ext uri="{FF2B5EF4-FFF2-40B4-BE49-F238E27FC236}">
                  <a16:creationId xmlns:a16="http://schemas.microsoft.com/office/drawing/2014/main" id="{4CAA1C9F-BDC7-5B92-FBF8-B9DB3737B3F1}"/>
                </a:ext>
              </a:extLst>
            </p:cNvPr>
            <p:cNvSpPr/>
            <p:nvPr/>
          </p:nvSpPr>
          <p:spPr>
            <a:xfrm>
              <a:off x="7020283" y="2533831"/>
              <a:ext cx="1392986" cy="1647170"/>
            </a:xfrm>
            <a:custGeom>
              <a:avLst/>
              <a:gdLst/>
              <a:ahLst/>
              <a:cxnLst/>
              <a:rect l="l" t="t" r="r" b="b"/>
              <a:pathLst>
                <a:path w="10396" h="12293" extrusionOk="0">
                  <a:moveTo>
                    <a:pt x="800" y="103"/>
                  </a:moveTo>
                  <a:cubicBezTo>
                    <a:pt x="462" y="2400"/>
                    <a:pt x="0" y="3056"/>
                    <a:pt x="3547" y="5178"/>
                  </a:cubicBezTo>
                  <a:cubicBezTo>
                    <a:pt x="7187" y="7361"/>
                    <a:pt x="7751" y="7320"/>
                    <a:pt x="9145" y="11247"/>
                  </a:cubicBezTo>
                  <a:cubicBezTo>
                    <a:pt x="9360" y="11851"/>
                    <a:pt x="9268" y="12036"/>
                    <a:pt x="9545" y="12128"/>
                  </a:cubicBezTo>
                  <a:cubicBezTo>
                    <a:pt x="10057" y="12292"/>
                    <a:pt x="10395" y="12005"/>
                    <a:pt x="10395" y="11851"/>
                  </a:cubicBezTo>
                  <a:cubicBezTo>
                    <a:pt x="10395" y="11636"/>
                    <a:pt x="10395" y="11318"/>
                    <a:pt x="10385" y="11103"/>
                  </a:cubicBezTo>
                  <a:cubicBezTo>
                    <a:pt x="10149" y="7546"/>
                    <a:pt x="8786" y="4716"/>
                    <a:pt x="5721" y="2871"/>
                  </a:cubicBezTo>
                  <a:cubicBezTo>
                    <a:pt x="4972" y="2420"/>
                    <a:pt x="4778" y="2123"/>
                    <a:pt x="4245" y="1046"/>
                  </a:cubicBezTo>
                  <a:cubicBezTo>
                    <a:pt x="3722" y="1"/>
                    <a:pt x="800" y="103"/>
                    <a:pt x="800" y="1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983;p58">
              <a:extLst>
                <a:ext uri="{FF2B5EF4-FFF2-40B4-BE49-F238E27FC236}">
                  <a16:creationId xmlns:a16="http://schemas.microsoft.com/office/drawing/2014/main" id="{A926038C-BD3A-00D0-D504-9F691F3F7CB1}"/>
                </a:ext>
              </a:extLst>
            </p:cNvPr>
            <p:cNvSpPr/>
            <p:nvPr/>
          </p:nvSpPr>
          <p:spPr>
            <a:xfrm>
              <a:off x="7305956" y="3195894"/>
              <a:ext cx="360038" cy="311935"/>
            </a:xfrm>
            <a:custGeom>
              <a:avLst/>
              <a:gdLst/>
              <a:ahLst/>
              <a:cxnLst/>
              <a:rect l="l" t="t" r="r" b="b"/>
              <a:pathLst>
                <a:path w="2687" h="2328" extrusionOk="0">
                  <a:moveTo>
                    <a:pt x="2687" y="1"/>
                  </a:moveTo>
                  <a:lnTo>
                    <a:pt x="954" y="483"/>
                  </a:lnTo>
                  <a:lnTo>
                    <a:pt x="565" y="596"/>
                  </a:lnTo>
                  <a:lnTo>
                    <a:pt x="1" y="2328"/>
                  </a:lnTo>
                  <a:lnTo>
                    <a:pt x="893" y="1395"/>
                  </a:lnTo>
                  <a:lnTo>
                    <a:pt x="2533" y="965"/>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984;p58">
              <a:extLst>
                <a:ext uri="{FF2B5EF4-FFF2-40B4-BE49-F238E27FC236}">
                  <a16:creationId xmlns:a16="http://schemas.microsoft.com/office/drawing/2014/main" id="{DB527587-0A8E-AD37-8811-3B9CFF5798E2}"/>
                </a:ext>
              </a:extLst>
            </p:cNvPr>
            <p:cNvSpPr/>
            <p:nvPr/>
          </p:nvSpPr>
          <p:spPr>
            <a:xfrm>
              <a:off x="7393855" y="2522844"/>
              <a:ext cx="1817474" cy="850450"/>
            </a:xfrm>
            <a:custGeom>
              <a:avLst/>
              <a:gdLst/>
              <a:ahLst/>
              <a:cxnLst/>
              <a:rect l="l" t="t" r="r" b="b"/>
              <a:pathLst>
                <a:path w="13564" h="6347" extrusionOk="0">
                  <a:moveTo>
                    <a:pt x="1805" y="349"/>
                  </a:moveTo>
                  <a:cubicBezTo>
                    <a:pt x="4850" y="1"/>
                    <a:pt x="13564" y="1692"/>
                    <a:pt x="7464" y="4378"/>
                  </a:cubicBezTo>
                  <a:cubicBezTo>
                    <a:pt x="2974" y="6346"/>
                    <a:pt x="1128" y="6316"/>
                    <a:pt x="1128" y="6316"/>
                  </a:cubicBezTo>
                  <a:lnTo>
                    <a:pt x="790" y="5342"/>
                  </a:lnTo>
                  <a:lnTo>
                    <a:pt x="5434" y="2861"/>
                  </a:lnTo>
                  <a:lnTo>
                    <a:pt x="1549" y="3240"/>
                  </a:lnTo>
                  <a:lnTo>
                    <a:pt x="1" y="140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985;p58">
              <a:extLst>
                <a:ext uri="{FF2B5EF4-FFF2-40B4-BE49-F238E27FC236}">
                  <a16:creationId xmlns:a16="http://schemas.microsoft.com/office/drawing/2014/main" id="{C4CCAF78-12C3-1F8A-FF5D-B1B24712ADD5}"/>
                </a:ext>
              </a:extLst>
            </p:cNvPr>
            <p:cNvSpPr/>
            <p:nvPr/>
          </p:nvSpPr>
          <p:spPr>
            <a:xfrm>
              <a:off x="7098535" y="1682168"/>
              <a:ext cx="697967" cy="1160911"/>
            </a:xfrm>
            <a:custGeom>
              <a:avLst/>
              <a:gdLst/>
              <a:ahLst/>
              <a:cxnLst/>
              <a:rect l="l" t="t" r="r" b="b"/>
              <a:pathLst>
                <a:path w="5209" h="8664" extrusionOk="0">
                  <a:moveTo>
                    <a:pt x="21" y="8643"/>
                  </a:moveTo>
                  <a:cubicBezTo>
                    <a:pt x="1221" y="8663"/>
                    <a:pt x="5208" y="7566"/>
                    <a:pt x="4634" y="6418"/>
                  </a:cubicBezTo>
                  <a:cubicBezTo>
                    <a:pt x="4368" y="5936"/>
                    <a:pt x="4255" y="5393"/>
                    <a:pt x="4286" y="4850"/>
                  </a:cubicBezTo>
                  <a:cubicBezTo>
                    <a:pt x="4296" y="4491"/>
                    <a:pt x="4593" y="4286"/>
                    <a:pt x="4563" y="3753"/>
                  </a:cubicBezTo>
                  <a:cubicBezTo>
                    <a:pt x="4491" y="2615"/>
                    <a:pt x="3999" y="1180"/>
                    <a:pt x="3250" y="493"/>
                  </a:cubicBezTo>
                  <a:cubicBezTo>
                    <a:pt x="2861" y="134"/>
                    <a:pt x="2482" y="1"/>
                    <a:pt x="1877" y="185"/>
                  </a:cubicBezTo>
                  <a:cubicBezTo>
                    <a:pt x="1221" y="390"/>
                    <a:pt x="524" y="954"/>
                    <a:pt x="134" y="2471"/>
                  </a:cubicBezTo>
                  <a:cubicBezTo>
                    <a:pt x="72" y="2728"/>
                    <a:pt x="1" y="8571"/>
                    <a:pt x="21" y="86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986;p58">
              <a:extLst>
                <a:ext uri="{FF2B5EF4-FFF2-40B4-BE49-F238E27FC236}">
                  <a16:creationId xmlns:a16="http://schemas.microsoft.com/office/drawing/2014/main" id="{9DBF2B79-CE1D-AC1D-5657-7194647FDB19}"/>
                </a:ext>
              </a:extLst>
            </p:cNvPr>
            <p:cNvSpPr/>
            <p:nvPr/>
          </p:nvSpPr>
          <p:spPr>
            <a:xfrm>
              <a:off x="6443310" y="1697309"/>
              <a:ext cx="1055057" cy="1052377"/>
            </a:xfrm>
            <a:custGeom>
              <a:avLst/>
              <a:gdLst/>
              <a:ahLst/>
              <a:cxnLst/>
              <a:rect l="l" t="t" r="r" b="b"/>
              <a:pathLst>
                <a:path w="7874" h="7854" extrusionOk="0">
                  <a:moveTo>
                    <a:pt x="7587" y="6879"/>
                  </a:moveTo>
                  <a:cubicBezTo>
                    <a:pt x="7146" y="6715"/>
                    <a:pt x="5844" y="5926"/>
                    <a:pt x="5086" y="5075"/>
                  </a:cubicBezTo>
                  <a:cubicBezTo>
                    <a:pt x="4563" y="4491"/>
                    <a:pt x="4317" y="3865"/>
                    <a:pt x="4747" y="3394"/>
                  </a:cubicBezTo>
                  <a:cubicBezTo>
                    <a:pt x="5280" y="2809"/>
                    <a:pt x="6039" y="2727"/>
                    <a:pt x="6582" y="2328"/>
                  </a:cubicBezTo>
                  <a:cubicBezTo>
                    <a:pt x="6992" y="2010"/>
                    <a:pt x="7218" y="1364"/>
                    <a:pt x="7454" y="903"/>
                  </a:cubicBezTo>
                  <a:cubicBezTo>
                    <a:pt x="7874" y="93"/>
                    <a:pt x="7689" y="144"/>
                    <a:pt x="7310" y="134"/>
                  </a:cubicBezTo>
                  <a:cubicBezTo>
                    <a:pt x="4265" y="1"/>
                    <a:pt x="1" y="4614"/>
                    <a:pt x="4747" y="6818"/>
                  </a:cubicBezTo>
                  <a:cubicBezTo>
                    <a:pt x="5434" y="7146"/>
                    <a:pt x="6162" y="7412"/>
                    <a:pt x="6900" y="7617"/>
                  </a:cubicBezTo>
                  <a:cubicBezTo>
                    <a:pt x="7802" y="7853"/>
                    <a:pt x="7659" y="6910"/>
                    <a:pt x="7587" y="68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987;p58">
              <a:extLst>
                <a:ext uri="{FF2B5EF4-FFF2-40B4-BE49-F238E27FC236}">
                  <a16:creationId xmlns:a16="http://schemas.microsoft.com/office/drawing/2014/main" id="{9F5EC061-C2F3-92BC-05DF-74A3BCD5B3C6}"/>
                </a:ext>
              </a:extLst>
            </p:cNvPr>
            <p:cNvSpPr/>
            <p:nvPr/>
          </p:nvSpPr>
          <p:spPr>
            <a:xfrm>
              <a:off x="7209883" y="3186380"/>
              <a:ext cx="250030" cy="453431"/>
            </a:xfrm>
            <a:custGeom>
              <a:avLst/>
              <a:gdLst/>
              <a:ahLst/>
              <a:cxnLst/>
              <a:rect l="l" t="t" r="r" b="b"/>
              <a:pathLst>
                <a:path w="1866" h="3384" extrusionOk="0">
                  <a:moveTo>
                    <a:pt x="1866" y="502"/>
                  </a:moveTo>
                  <a:cubicBezTo>
                    <a:pt x="1640" y="595"/>
                    <a:pt x="1497" y="1015"/>
                    <a:pt x="1538" y="1241"/>
                  </a:cubicBezTo>
                  <a:cubicBezTo>
                    <a:pt x="1579" y="1476"/>
                    <a:pt x="1692" y="1507"/>
                    <a:pt x="1692" y="1507"/>
                  </a:cubicBezTo>
                  <a:lnTo>
                    <a:pt x="892" y="2409"/>
                  </a:lnTo>
                  <a:cubicBezTo>
                    <a:pt x="748" y="3383"/>
                    <a:pt x="10" y="3076"/>
                    <a:pt x="0" y="3076"/>
                  </a:cubicBezTo>
                  <a:lnTo>
                    <a:pt x="1005" y="0"/>
                  </a:lnTo>
                  <a:cubicBezTo>
                    <a:pt x="1323" y="92"/>
                    <a:pt x="1620" y="256"/>
                    <a:pt x="1866" y="5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988;p58">
              <a:extLst>
                <a:ext uri="{FF2B5EF4-FFF2-40B4-BE49-F238E27FC236}">
                  <a16:creationId xmlns:a16="http://schemas.microsoft.com/office/drawing/2014/main" id="{09E6912C-E380-11AA-62D1-657C7F6F3E80}"/>
                </a:ext>
              </a:extLst>
            </p:cNvPr>
            <p:cNvSpPr/>
            <p:nvPr/>
          </p:nvSpPr>
          <p:spPr>
            <a:xfrm>
              <a:off x="7293629" y="2532491"/>
              <a:ext cx="954831" cy="412161"/>
            </a:xfrm>
            <a:custGeom>
              <a:avLst/>
              <a:gdLst/>
              <a:ahLst/>
              <a:cxnLst/>
              <a:rect l="l" t="t" r="r" b="b"/>
              <a:pathLst>
                <a:path w="7126" h="3076" extrusionOk="0">
                  <a:moveTo>
                    <a:pt x="2799" y="3055"/>
                  </a:moveTo>
                  <a:lnTo>
                    <a:pt x="7064" y="1087"/>
                  </a:lnTo>
                  <a:cubicBezTo>
                    <a:pt x="7125" y="1056"/>
                    <a:pt x="7105" y="1005"/>
                    <a:pt x="7012" y="964"/>
                  </a:cubicBezTo>
                  <a:lnTo>
                    <a:pt x="4614" y="41"/>
                  </a:lnTo>
                  <a:cubicBezTo>
                    <a:pt x="4521" y="11"/>
                    <a:pt x="4419" y="0"/>
                    <a:pt x="4327" y="31"/>
                  </a:cubicBezTo>
                  <a:lnTo>
                    <a:pt x="62" y="2000"/>
                  </a:lnTo>
                  <a:cubicBezTo>
                    <a:pt x="0" y="2030"/>
                    <a:pt x="21" y="2082"/>
                    <a:pt x="113" y="2123"/>
                  </a:cubicBezTo>
                  <a:lnTo>
                    <a:pt x="2512" y="3035"/>
                  </a:lnTo>
                  <a:cubicBezTo>
                    <a:pt x="2604" y="3076"/>
                    <a:pt x="2707" y="3076"/>
                    <a:pt x="2799" y="3055"/>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989;p58">
              <a:extLst>
                <a:ext uri="{FF2B5EF4-FFF2-40B4-BE49-F238E27FC236}">
                  <a16:creationId xmlns:a16="http://schemas.microsoft.com/office/drawing/2014/main" id="{B43C8CB9-8141-B82D-5B6D-0EB4D0E1D802}"/>
                </a:ext>
              </a:extLst>
            </p:cNvPr>
            <p:cNvSpPr/>
            <p:nvPr/>
          </p:nvSpPr>
          <p:spPr>
            <a:xfrm>
              <a:off x="7384342" y="2533831"/>
              <a:ext cx="868137" cy="372365"/>
            </a:xfrm>
            <a:custGeom>
              <a:avLst/>
              <a:gdLst/>
              <a:ahLst/>
              <a:cxnLst/>
              <a:rect l="l" t="t" r="r" b="b"/>
              <a:pathLst>
                <a:path w="6479" h="2779" extrusionOk="0">
                  <a:moveTo>
                    <a:pt x="2317" y="2758"/>
                  </a:moveTo>
                  <a:lnTo>
                    <a:pt x="6417" y="893"/>
                  </a:lnTo>
                  <a:cubicBezTo>
                    <a:pt x="6479" y="862"/>
                    <a:pt x="6458" y="821"/>
                    <a:pt x="6376" y="790"/>
                  </a:cubicBezTo>
                  <a:lnTo>
                    <a:pt x="4398" y="31"/>
                  </a:lnTo>
                  <a:cubicBezTo>
                    <a:pt x="4326" y="1"/>
                    <a:pt x="4234" y="1"/>
                    <a:pt x="4162" y="21"/>
                  </a:cubicBezTo>
                  <a:lnTo>
                    <a:pt x="62" y="1887"/>
                  </a:lnTo>
                  <a:cubicBezTo>
                    <a:pt x="0" y="1907"/>
                    <a:pt x="21" y="1949"/>
                    <a:pt x="103" y="1979"/>
                  </a:cubicBezTo>
                  <a:lnTo>
                    <a:pt x="2081" y="2748"/>
                  </a:lnTo>
                  <a:cubicBezTo>
                    <a:pt x="2153" y="2769"/>
                    <a:pt x="2235" y="2779"/>
                    <a:pt x="2317" y="2758"/>
                  </a:cubicBezTo>
                  <a:close/>
                </a:path>
              </a:pathLst>
            </a:custGeom>
            <a:solidFill>
              <a:srgbClr val="6E6E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990;p58">
              <a:extLst>
                <a:ext uri="{FF2B5EF4-FFF2-40B4-BE49-F238E27FC236}">
                  <a16:creationId xmlns:a16="http://schemas.microsoft.com/office/drawing/2014/main" id="{E5084EDE-5497-E83B-2501-084B0C4EFEE7}"/>
                </a:ext>
              </a:extLst>
            </p:cNvPr>
            <p:cNvSpPr/>
            <p:nvPr/>
          </p:nvSpPr>
          <p:spPr>
            <a:xfrm>
              <a:off x="7231858" y="2569608"/>
              <a:ext cx="355884" cy="237703"/>
            </a:xfrm>
            <a:custGeom>
              <a:avLst/>
              <a:gdLst/>
              <a:ahLst/>
              <a:cxnLst/>
              <a:rect l="l" t="t" r="r" b="b"/>
              <a:pathLst>
                <a:path w="2656" h="1774" extrusionOk="0">
                  <a:moveTo>
                    <a:pt x="359" y="0"/>
                  </a:moveTo>
                  <a:lnTo>
                    <a:pt x="1917" y="513"/>
                  </a:lnTo>
                  <a:cubicBezTo>
                    <a:pt x="1917" y="513"/>
                    <a:pt x="2553" y="1364"/>
                    <a:pt x="2604" y="1466"/>
                  </a:cubicBezTo>
                  <a:cubicBezTo>
                    <a:pt x="2655" y="1579"/>
                    <a:pt x="2604" y="1620"/>
                    <a:pt x="2553" y="1620"/>
                  </a:cubicBezTo>
                  <a:cubicBezTo>
                    <a:pt x="2491" y="1620"/>
                    <a:pt x="2471" y="1599"/>
                    <a:pt x="2409" y="1548"/>
                  </a:cubicBezTo>
                  <a:cubicBezTo>
                    <a:pt x="2409" y="1548"/>
                    <a:pt x="2430" y="1692"/>
                    <a:pt x="2348" y="1723"/>
                  </a:cubicBezTo>
                  <a:cubicBezTo>
                    <a:pt x="2214" y="1764"/>
                    <a:pt x="2184" y="1569"/>
                    <a:pt x="2173" y="1599"/>
                  </a:cubicBezTo>
                  <a:cubicBezTo>
                    <a:pt x="2153" y="1682"/>
                    <a:pt x="2050" y="1774"/>
                    <a:pt x="1999" y="1743"/>
                  </a:cubicBezTo>
                  <a:cubicBezTo>
                    <a:pt x="1876" y="1661"/>
                    <a:pt x="1876" y="1620"/>
                    <a:pt x="1876" y="1620"/>
                  </a:cubicBezTo>
                  <a:cubicBezTo>
                    <a:pt x="1876" y="1620"/>
                    <a:pt x="1804" y="1743"/>
                    <a:pt x="1692" y="1682"/>
                  </a:cubicBezTo>
                  <a:cubicBezTo>
                    <a:pt x="1579" y="1610"/>
                    <a:pt x="1374" y="1189"/>
                    <a:pt x="1374" y="1189"/>
                  </a:cubicBezTo>
                  <a:lnTo>
                    <a:pt x="1066" y="1128"/>
                  </a:lnTo>
                  <a:lnTo>
                    <a:pt x="728" y="749"/>
                  </a:lnTo>
                  <a:lnTo>
                    <a:pt x="359" y="851"/>
                  </a:lnTo>
                  <a:cubicBezTo>
                    <a:pt x="359" y="851"/>
                    <a:pt x="0" y="287"/>
                    <a:pt x="359" y="0"/>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991;p58">
              <a:extLst>
                <a:ext uri="{FF2B5EF4-FFF2-40B4-BE49-F238E27FC236}">
                  <a16:creationId xmlns:a16="http://schemas.microsoft.com/office/drawing/2014/main" id="{BBEB1F0A-3B48-CA8C-3099-70FCD0192AB7}"/>
                </a:ext>
              </a:extLst>
            </p:cNvPr>
            <p:cNvSpPr/>
            <p:nvPr/>
          </p:nvSpPr>
          <p:spPr>
            <a:xfrm>
              <a:off x="7332085" y="1579127"/>
              <a:ext cx="185580" cy="339537"/>
            </a:xfrm>
            <a:custGeom>
              <a:avLst/>
              <a:gdLst/>
              <a:ahLst/>
              <a:cxnLst/>
              <a:rect l="l" t="t" r="r" b="b"/>
              <a:pathLst>
                <a:path w="1385" h="2534" extrusionOk="0">
                  <a:moveTo>
                    <a:pt x="0" y="1"/>
                  </a:moveTo>
                  <a:cubicBezTo>
                    <a:pt x="52" y="278"/>
                    <a:pt x="62" y="944"/>
                    <a:pt x="257" y="1559"/>
                  </a:cubicBezTo>
                  <a:cubicBezTo>
                    <a:pt x="390" y="1990"/>
                    <a:pt x="605" y="2461"/>
                    <a:pt x="964" y="2502"/>
                  </a:cubicBezTo>
                  <a:cubicBezTo>
                    <a:pt x="1384" y="2533"/>
                    <a:pt x="1313" y="975"/>
                    <a:pt x="1343" y="165"/>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992;p58">
              <a:extLst>
                <a:ext uri="{FF2B5EF4-FFF2-40B4-BE49-F238E27FC236}">
                  <a16:creationId xmlns:a16="http://schemas.microsoft.com/office/drawing/2014/main" id="{6365E331-A4F1-91AD-4BAE-5FDC1E0209CA}"/>
                </a:ext>
              </a:extLst>
            </p:cNvPr>
            <p:cNvSpPr/>
            <p:nvPr/>
          </p:nvSpPr>
          <p:spPr>
            <a:xfrm>
              <a:off x="7275808" y="1272817"/>
              <a:ext cx="391526" cy="677332"/>
            </a:xfrm>
            <a:custGeom>
              <a:avLst/>
              <a:gdLst/>
              <a:ahLst/>
              <a:cxnLst/>
              <a:rect l="l" t="t" r="r" b="b"/>
              <a:pathLst>
                <a:path w="2922" h="5055" extrusionOk="0">
                  <a:moveTo>
                    <a:pt x="2922" y="647"/>
                  </a:moveTo>
                  <a:cubicBezTo>
                    <a:pt x="2625" y="5055"/>
                    <a:pt x="0" y="3312"/>
                    <a:pt x="103" y="2061"/>
                  </a:cubicBezTo>
                  <a:cubicBezTo>
                    <a:pt x="164" y="1313"/>
                    <a:pt x="297" y="134"/>
                    <a:pt x="913" y="62"/>
                  </a:cubicBezTo>
                  <a:cubicBezTo>
                    <a:pt x="1630" y="1"/>
                    <a:pt x="2922" y="647"/>
                    <a:pt x="2922" y="647"/>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993;p58">
              <a:extLst>
                <a:ext uri="{FF2B5EF4-FFF2-40B4-BE49-F238E27FC236}">
                  <a16:creationId xmlns:a16="http://schemas.microsoft.com/office/drawing/2014/main" id="{DFD7C30D-9237-F8F8-E322-083D6B926E3B}"/>
                </a:ext>
              </a:extLst>
            </p:cNvPr>
            <p:cNvSpPr/>
            <p:nvPr/>
          </p:nvSpPr>
          <p:spPr>
            <a:xfrm>
              <a:off x="7205729" y="1149275"/>
              <a:ext cx="502874" cy="414975"/>
            </a:xfrm>
            <a:custGeom>
              <a:avLst/>
              <a:gdLst/>
              <a:ahLst/>
              <a:cxnLst/>
              <a:rect l="l" t="t" r="r" b="b"/>
              <a:pathLst>
                <a:path w="3753" h="3097" extrusionOk="0">
                  <a:moveTo>
                    <a:pt x="2327" y="1230"/>
                  </a:moveTo>
                  <a:cubicBezTo>
                    <a:pt x="1948" y="2133"/>
                    <a:pt x="1569" y="2225"/>
                    <a:pt x="677" y="2317"/>
                  </a:cubicBezTo>
                  <a:lnTo>
                    <a:pt x="72" y="2440"/>
                  </a:lnTo>
                  <a:cubicBezTo>
                    <a:pt x="72" y="2440"/>
                    <a:pt x="0" y="441"/>
                    <a:pt x="1343" y="216"/>
                  </a:cubicBezTo>
                  <a:cubicBezTo>
                    <a:pt x="2686" y="0"/>
                    <a:pt x="3670" y="820"/>
                    <a:pt x="3722" y="1682"/>
                  </a:cubicBezTo>
                  <a:cubicBezTo>
                    <a:pt x="3752" y="2204"/>
                    <a:pt x="3578" y="2707"/>
                    <a:pt x="3240" y="3096"/>
                  </a:cubicBezTo>
                  <a:cubicBezTo>
                    <a:pt x="3240" y="3096"/>
                    <a:pt x="3312" y="2204"/>
                    <a:pt x="3066" y="1712"/>
                  </a:cubicBezTo>
                  <a:cubicBezTo>
                    <a:pt x="2922" y="1425"/>
                    <a:pt x="2645" y="1241"/>
                    <a:pt x="2327" y="1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994;p58">
              <a:extLst>
                <a:ext uri="{FF2B5EF4-FFF2-40B4-BE49-F238E27FC236}">
                  <a16:creationId xmlns:a16="http://schemas.microsoft.com/office/drawing/2014/main" id="{FC6112A1-BC12-C763-58F6-1F1D833AE6E1}"/>
                </a:ext>
              </a:extLst>
            </p:cNvPr>
            <p:cNvSpPr/>
            <p:nvPr/>
          </p:nvSpPr>
          <p:spPr>
            <a:xfrm>
              <a:off x="7665861" y="2489881"/>
              <a:ext cx="219882" cy="199381"/>
            </a:xfrm>
            <a:custGeom>
              <a:avLst/>
              <a:gdLst/>
              <a:ahLst/>
              <a:cxnLst/>
              <a:rect l="l" t="t" r="r" b="b"/>
              <a:pathLst>
                <a:path w="1641" h="1488" extrusionOk="0">
                  <a:moveTo>
                    <a:pt x="339" y="308"/>
                  </a:moveTo>
                  <a:cubicBezTo>
                    <a:pt x="236" y="431"/>
                    <a:pt x="134" y="565"/>
                    <a:pt x="42" y="708"/>
                  </a:cubicBezTo>
                  <a:cubicBezTo>
                    <a:pt x="21" y="729"/>
                    <a:pt x="1" y="811"/>
                    <a:pt x="154" y="790"/>
                  </a:cubicBezTo>
                  <a:cubicBezTo>
                    <a:pt x="288" y="770"/>
                    <a:pt x="390" y="626"/>
                    <a:pt x="534" y="616"/>
                  </a:cubicBezTo>
                  <a:cubicBezTo>
                    <a:pt x="534" y="657"/>
                    <a:pt x="534" y="698"/>
                    <a:pt x="523" y="739"/>
                  </a:cubicBezTo>
                  <a:cubicBezTo>
                    <a:pt x="482" y="1210"/>
                    <a:pt x="390" y="1405"/>
                    <a:pt x="493" y="1436"/>
                  </a:cubicBezTo>
                  <a:cubicBezTo>
                    <a:pt x="595" y="1477"/>
                    <a:pt x="657" y="1333"/>
                    <a:pt x="657" y="1333"/>
                  </a:cubicBezTo>
                  <a:cubicBezTo>
                    <a:pt x="657" y="1333"/>
                    <a:pt x="769" y="1487"/>
                    <a:pt x="872" y="1415"/>
                  </a:cubicBezTo>
                  <a:cubicBezTo>
                    <a:pt x="903" y="1395"/>
                    <a:pt x="933" y="1364"/>
                    <a:pt x="974" y="1344"/>
                  </a:cubicBezTo>
                  <a:cubicBezTo>
                    <a:pt x="1005" y="1395"/>
                    <a:pt x="1067" y="1426"/>
                    <a:pt x="1139" y="1415"/>
                  </a:cubicBezTo>
                  <a:cubicBezTo>
                    <a:pt x="1262" y="1395"/>
                    <a:pt x="1262" y="1333"/>
                    <a:pt x="1262" y="1333"/>
                  </a:cubicBezTo>
                  <a:cubicBezTo>
                    <a:pt x="1303" y="1364"/>
                    <a:pt x="1354" y="1385"/>
                    <a:pt x="1405" y="1385"/>
                  </a:cubicBezTo>
                  <a:cubicBezTo>
                    <a:pt x="1456" y="1374"/>
                    <a:pt x="1508" y="1333"/>
                    <a:pt x="1538" y="1282"/>
                  </a:cubicBezTo>
                  <a:lnTo>
                    <a:pt x="1641" y="421"/>
                  </a:lnTo>
                  <a:cubicBezTo>
                    <a:pt x="1446" y="103"/>
                    <a:pt x="667" y="1"/>
                    <a:pt x="339" y="308"/>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995;p58">
              <a:extLst>
                <a:ext uri="{FF2B5EF4-FFF2-40B4-BE49-F238E27FC236}">
                  <a16:creationId xmlns:a16="http://schemas.microsoft.com/office/drawing/2014/main" id="{B046F8F2-2D3C-D2DF-2983-A961F76235BC}"/>
                </a:ext>
              </a:extLst>
            </p:cNvPr>
            <p:cNvSpPr/>
            <p:nvPr/>
          </p:nvSpPr>
          <p:spPr>
            <a:xfrm>
              <a:off x="7656213" y="2307248"/>
              <a:ext cx="728249" cy="638876"/>
            </a:xfrm>
            <a:custGeom>
              <a:avLst/>
              <a:gdLst/>
              <a:ahLst/>
              <a:cxnLst/>
              <a:rect l="l" t="t" r="r" b="b"/>
              <a:pathLst>
                <a:path w="5435" h="4768" extrusionOk="0">
                  <a:moveTo>
                    <a:pt x="1098" y="1979"/>
                  </a:moveTo>
                  <a:lnTo>
                    <a:pt x="5342" y="31"/>
                  </a:lnTo>
                  <a:cubicBezTo>
                    <a:pt x="5403" y="0"/>
                    <a:pt x="5434" y="62"/>
                    <a:pt x="5393" y="154"/>
                  </a:cubicBezTo>
                  <a:lnTo>
                    <a:pt x="4522" y="2563"/>
                  </a:lnTo>
                  <a:cubicBezTo>
                    <a:pt x="4481" y="2655"/>
                    <a:pt x="4419" y="2737"/>
                    <a:pt x="4337" y="2789"/>
                  </a:cubicBezTo>
                  <a:lnTo>
                    <a:pt x="93" y="4736"/>
                  </a:lnTo>
                  <a:cubicBezTo>
                    <a:pt x="32" y="4767"/>
                    <a:pt x="1" y="4706"/>
                    <a:pt x="42" y="4613"/>
                  </a:cubicBezTo>
                  <a:lnTo>
                    <a:pt x="923" y="2204"/>
                  </a:lnTo>
                  <a:cubicBezTo>
                    <a:pt x="954" y="2112"/>
                    <a:pt x="1016" y="2030"/>
                    <a:pt x="1098" y="1979"/>
                  </a:cubicBezTo>
                  <a:close/>
                </a:path>
              </a:pathLst>
            </a:custGeom>
            <a:solidFill>
              <a:srgbClr val="858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996;p58">
              <a:extLst>
                <a:ext uri="{FF2B5EF4-FFF2-40B4-BE49-F238E27FC236}">
                  <a16:creationId xmlns:a16="http://schemas.microsoft.com/office/drawing/2014/main" id="{AD9B45FA-E270-E3D2-9956-9DFC7542AE7E}"/>
                </a:ext>
              </a:extLst>
            </p:cNvPr>
            <p:cNvSpPr/>
            <p:nvPr/>
          </p:nvSpPr>
          <p:spPr>
            <a:xfrm>
              <a:off x="6392527" y="3226176"/>
              <a:ext cx="1116827" cy="1116827"/>
            </a:xfrm>
            <a:custGeom>
              <a:avLst/>
              <a:gdLst/>
              <a:ahLst/>
              <a:cxnLst/>
              <a:rect l="l" t="t" r="r" b="b"/>
              <a:pathLst>
                <a:path w="8335" h="8335" extrusionOk="0">
                  <a:moveTo>
                    <a:pt x="4009" y="8335"/>
                  </a:moveTo>
                  <a:cubicBezTo>
                    <a:pt x="5629" y="8335"/>
                    <a:pt x="7094" y="7361"/>
                    <a:pt x="7720" y="5864"/>
                  </a:cubicBezTo>
                  <a:cubicBezTo>
                    <a:pt x="8335" y="4368"/>
                    <a:pt x="7997" y="2635"/>
                    <a:pt x="6848" y="1497"/>
                  </a:cubicBezTo>
                  <a:cubicBezTo>
                    <a:pt x="5700" y="349"/>
                    <a:pt x="3978" y="0"/>
                    <a:pt x="2481" y="626"/>
                  </a:cubicBezTo>
                  <a:cubicBezTo>
                    <a:pt x="974" y="1241"/>
                    <a:pt x="0" y="2707"/>
                    <a:pt x="0" y="4327"/>
                  </a:cubicBezTo>
                  <a:cubicBezTo>
                    <a:pt x="11" y="6541"/>
                    <a:pt x="1805" y="8335"/>
                    <a:pt x="4009" y="8335"/>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997;p58">
              <a:extLst>
                <a:ext uri="{FF2B5EF4-FFF2-40B4-BE49-F238E27FC236}">
                  <a16:creationId xmlns:a16="http://schemas.microsoft.com/office/drawing/2014/main" id="{55AF6570-9E25-8F7C-C917-E623857B0B52}"/>
                </a:ext>
              </a:extLst>
            </p:cNvPr>
            <p:cNvSpPr/>
            <p:nvPr/>
          </p:nvSpPr>
          <p:spPr>
            <a:xfrm>
              <a:off x="6418655" y="3635527"/>
              <a:ext cx="1034422" cy="693813"/>
            </a:xfrm>
            <a:custGeom>
              <a:avLst/>
              <a:gdLst/>
              <a:ahLst/>
              <a:cxnLst/>
              <a:rect l="l" t="t" r="r" b="b"/>
              <a:pathLst>
                <a:path w="7720" h="5178" extrusionOk="0">
                  <a:moveTo>
                    <a:pt x="5085" y="4962"/>
                  </a:moveTo>
                  <a:cubicBezTo>
                    <a:pt x="4921" y="5024"/>
                    <a:pt x="4747" y="5065"/>
                    <a:pt x="4572" y="5106"/>
                  </a:cubicBezTo>
                  <a:lnTo>
                    <a:pt x="4480" y="4737"/>
                  </a:lnTo>
                  <a:cubicBezTo>
                    <a:pt x="4654" y="4706"/>
                    <a:pt x="4818" y="4655"/>
                    <a:pt x="4993" y="4593"/>
                  </a:cubicBezTo>
                  <a:close/>
                  <a:moveTo>
                    <a:pt x="6008" y="4501"/>
                  </a:moveTo>
                  <a:cubicBezTo>
                    <a:pt x="5854" y="4603"/>
                    <a:pt x="5700" y="4696"/>
                    <a:pt x="5546" y="4778"/>
                  </a:cubicBezTo>
                  <a:lnTo>
                    <a:pt x="5352" y="4439"/>
                  </a:lnTo>
                  <a:cubicBezTo>
                    <a:pt x="5516" y="4368"/>
                    <a:pt x="5669" y="4275"/>
                    <a:pt x="5813" y="4173"/>
                  </a:cubicBezTo>
                  <a:close/>
                  <a:moveTo>
                    <a:pt x="6776" y="3824"/>
                  </a:moveTo>
                  <a:cubicBezTo>
                    <a:pt x="6653" y="3957"/>
                    <a:pt x="6530" y="4091"/>
                    <a:pt x="6397" y="4203"/>
                  </a:cubicBezTo>
                  <a:lnTo>
                    <a:pt x="6131" y="3937"/>
                  </a:lnTo>
                  <a:cubicBezTo>
                    <a:pt x="6264" y="3824"/>
                    <a:pt x="6387" y="3691"/>
                    <a:pt x="6500" y="3558"/>
                  </a:cubicBezTo>
                  <a:lnTo>
                    <a:pt x="6776" y="3824"/>
                  </a:lnTo>
                  <a:close/>
                  <a:moveTo>
                    <a:pt x="7330" y="2973"/>
                  </a:moveTo>
                  <a:cubicBezTo>
                    <a:pt x="7258" y="3127"/>
                    <a:pt x="7166" y="3281"/>
                    <a:pt x="7074" y="3435"/>
                  </a:cubicBezTo>
                  <a:lnTo>
                    <a:pt x="6735" y="3240"/>
                  </a:lnTo>
                  <a:cubicBezTo>
                    <a:pt x="6838" y="3096"/>
                    <a:pt x="6930" y="2943"/>
                    <a:pt x="7002" y="2779"/>
                  </a:cubicBezTo>
                  <a:close/>
                  <a:moveTo>
                    <a:pt x="7648" y="1999"/>
                  </a:moveTo>
                  <a:cubicBezTo>
                    <a:pt x="7617" y="2174"/>
                    <a:pt x="7576" y="2348"/>
                    <a:pt x="7525" y="2512"/>
                  </a:cubicBezTo>
                  <a:lnTo>
                    <a:pt x="7156" y="2420"/>
                  </a:lnTo>
                  <a:cubicBezTo>
                    <a:pt x="7207" y="2245"/>
                    <a:pt x="7258" y="2071"/>
                    <a:pt x="7279" y="1907"/>
                  </a:cubicBezTo>
                  <a:close/>
                  <a:moveTo>
                    <a:pt x="7709" y="985"/>
                  </a:moveTo>
                  <a:cubicBezTo>
                    <a:pt x="7709" y="1087"/>
                    <a:pt x="7720" y="1179"/>
                    <a:pt x="7720" y="1282"/>
                  </a:cubicBezTo>
                  <a:lnTo>
                    <a:pt x="7720" y="1518"/>
                  </a:lnTo>
                  <a:lnTo>
                    <a:pt x="7330" y="1518"/>
                  </a:lnTo>
                  <a:cubicBezTo>
                    <a:pt x="7330" y="1436"/>
                    <a:pt x="7340" y="1364"/>
                    <a:pt x="7340" y="1282"/>
                  </a:cubicBezTo>
                  <a:cubicBezTo>
                    <a:pt x="7340" y="1179"/>
                    <a:pt x="7340" y="1087"/>
                    <a:pt x="7330" y="985"/>
                  </a:cubicBezTo>
                  <a:close/>
                  <a:moveTo>
                    <a:pt x="123" y="2522"/>
                  </a:moveTo>
                  <a:cubicBezTo>
                    <a:pt x="72" y="2358"/>
                    <a:pt x="31" y="2184"/>
                    <a:pt x="0" y="2010"/>
                  </a:cubicBezTo>
                  <a:lnTo>
                    <a:pt x="369" y="1907"/>
                  </a:lnTo>
                  <a:cubicBezTo>
                    <a:pt x="400" y="2081"/>
                    <a:pt x="441" y="2256"/>
                    <a:pt x="492" y="2420"/>
                  </a:cubicBezTo>
                  <a:lnTo>
                    <a:pt x="134" y="2522"/>
                  </a:lnTo>
                  <a:close/>
                  <a:moveTo>
                    <a:pt x="7494" y="0"/>
                  </a:moveTo>
                  <a:cubicBezTo>
                    <a:pt x="7556" y="164"/>
                    <a:pt x="7607" y="339"/>
                    <a:pt x="7638" y="513"/>
                  </a:cubicBezTo>
                  <a:lnTo>
                    <a:pt x="7269" y="605"/>
                  </a:lnTo>
                  <a:cubicBezTo>
                    <a:pt x="7238" y="431"/>
                    <a:pt x="7187" y="267"/>
                    <a:pt x="7135" y="93"/>
                  </a:cubicBezTo>
                  <a:close/>
                  <a:moveTo>
                    <a:pt x="574" y="3435"/>
                  </a:moveTo>
                  <a:cubicBezTo>
                    <a:pt x="482" y="3291"/>
                    <a:pt x="390" y="3137"/>
                    <a:pt x="318" y="2973"/>
                  </a:cubicBezTo>
                  <a:lnTo>
                    <a:pt x="646" y="2789"/>
                  </a:lnTo>
                  <a:cubicBezTo>
                    <a:pt x="718" y="2943"/>
                    <a:pt x="800" y="3096"/>
                    <a:pt x="902" y="3250"/>
                  </a:cubicBezTo>
                  <a:lnTo>
                    <a:pt x="574" y="3435"/>
                  </a:lnTo>
                  <a:close/>
                  <a:moveTo>
                    <a:pt x="1251" y="4203"/>
                  </a:moveTo>
                  <a:cubicBezTo>
                    <a:pt x="1118" y="4091"/>
                    <a:pt x="995" y="3957"/>
                    <a:pt x="872" y="3824"/>
                  </a:cubicBezTo>
                  <a:lnTo>
                    <a:pt x="1148" y="3558"/>
                  </a:lnTo>
                  <a:cubicBezTo>
                    <a:pt x="1261" y="3691"/>
                    <a:pt x="1384" y="3814"/>
                    <a:pt x="1517" y="3937"/>
                  </a:cubicBezTo>
                  <a:lnTo>
                    <a:pt x="1251" y="4203"/>
                  </a:lnTo>
                  <a:close/>
                  <a:moveTo>
                    <a:pt x="2102" y="4778"/>
                  </a:moveTo>
                  <a:cubicBezTo>
                    <a:pt x="1938" y="4696"/>
                    <a:pt x="1784" y="4603"/>
                    <a:pt x="1640" y="4511"/>
                  </a:cubicBezTo>
                  <a:lnTo>
                    <a:pt x="1825" y="4183"/>
                  </a:lnTo>
                  <a:cubicBezTo>
                    <a:pt x="1979" y="4286"/>
                    <a:pt x="2133" y="4368"/>
                    <a:pt x="2286" y="4450"/>
                  </a:cubicBezTo>
                  <a:close/>
                  <a:moveTo>
                    <a:pt x="3065" y="5106"/>
                  </a:moveTo>
                  <a:cubicBezTo>
                    <a:pt x="2891" y="5075"/>
                    <a:pt x="2727" y="5024"/>
                    <a:pt x="2553" y="4972"/>
                  </a:cubicBezTo>
                  <a:lnTo>
                    <a:pt x="2655" y="4603"/>
                  </a:lnTo>
                  <a:cubicBezTo>
                    <a:pt x="2819" y="4665"/>
                    <a:pt x="2994" y="4706"/>
                    <a:pt x="3168" y="4737"/>
                  </a:cubicBezTo>
                  <a:close/>
                  <a:moveTo>
                    <a:pt x="3824" y="5177"/>
                  </a:moveTo>
                  <a:cubicBezTo>
                    <a:pt x="3732" y="5177"/>
                    <a:pt x="3650" y="5177"/>
                    <a:pt x="3558" y="5167"/>
                  </a:cubicBezTo>
                  <a:lnTo>
                    <a:pt x="3558" y="4788"/>
                  </a:lnTo>
                  <a:cubicBezTo>
                    <a:pt x="3650" y="4798"/>
                    <a:pt x="3732" y="4798"/>
                    <a:pt x="3824" y="4798"/>
                  </a:cubicBezTo>
                  <a:cubicBezTo>
                    <a:pt x="3916" y="4798"/>
                    <a:pt x="3998" y="4798"/>
                    <a:pt x="4091" y="4788"/>
                  </a:cubicBezTo>
                  <a:lnTo>
                    <a:pt x="4091" y="5167"/>
                  </a:lnTo>
                  <a:cubicBezTo>
                    <a:pt x="3998" y="5167"/>
                    <a:pt x="3906" y="5167"/>
                    <a:pt x="3814" y="51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998;p58">
              <a:extLst>
                <a:ext uri="{FF2B5EF4-FFF2-40B4-BE49-F238E27FC236}">
                  <a16:creationId xmlns:a16="http://schemas.microsoft.com/office/drawing/2014/main" id="{2B4DE1C9-6144-1ACC-51BC-C947C5F8964D}"/>
                </a:ext>
              </a:extLst>
            </p:cNvPr>
            <p:cNvSpPr/>
            <p:nvPr/>
          </p:nvSpPr>
          <p:spPr>
            <a:xfrm>
              <a:off x="6469439" y="3190400"/>
              <a:ext cx="957510" cy="1077166"/>
            </a:xfrm>
            <a:custGeom>
              <a:avLst/>
              <a:gdLst/>
              <a:ahLst/>
              <a:cxnLst/>
              <a:rect l="l" t="t" r="r" b="b"/>
              <a:pathLst>
                <a:path w="7146" h="8039" extrusionOk="0">
                  <a:moveTo>
                    <a:pt x="3435" y="8038"/>
                  </a:moveTo>
                  <a:cubicBezTo>
                    <a:pt x="4829" y="8038"/>
                    <a:pt x="6080" y="7197"/>
                    <a:pt x="6613" y="5916"/>
                  </a:cubicBezTo>
                  <a:cubicBezTo>
                    <a:pt x="7146" y="4624"/>
                    <a:pt x="6849" y="3148"/>
                    <a:pt x="5864" y="2164"/>
                  </a:cubicBezTo>
                  <a:cubicBezTo>
                    <a:pt x="3701" y="1"/>
                    <a:pt x="1" y="1528"/>
                    <a:pt x="1" y="4594"/>
                  </a:cubicBezTo>
                  <a:cubicBezTo>
                    <a:pt x="1" y="6490"/>
                    <a:pt x="1538" y="8038"/>
                    <a:pt x="3435" y="8038"/>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999;p58">
              <a:extLst>
                <a:ext uri="{FF2B5EF4-FFF2-40B4-BE49-F238E27FC236}">
                  <a16:creationId xmlns:a16="http://schemas.microsoft.com/office/drawing/2014/main" id="{0E99F1ED-74E8-D2F7-61DD-DE82BD29489B}"/>
                </a:ext>
              </a:extLst>
            </p:cNvPr>
            <p:cNvSpPr/>
            <p:nvPr/>
          </p:nvSpPr>
          <p:spPr>
            <a:xfrm>
              <a:off x="6715316" y="3463747"/>
              <a:ext cx="431456" cy="682826"/>
            </a:xfrm>
            <a:custGeom>
              <a:avLst/>
              <a:gdLst/>
              <a:ahLst/>
              <a:cxnLst/>
              <a:rect l="l" t="t" r="r" b="b"/>
              <a:pathLst>
                <a:path w="3220" h="5096" extrusionOk="0">
                  <a:moveTo>
                    <a:pt x="1302" y="4532"/>
                  </a:moveTo>
                  <a:cubicBezTo>
                    <a:pt x="862" y="4512"/>
                    <a:pt x="421" y="4419"/>
                    <a:pt x="21" y="4235"/>
                  </a:cubicBezTo>
                  <a:lnTo>
                    <a:pt x="21" y="3220"/>
                  </a:lnTo>
                  <a:cubicBezTo>
                    <a:pt x="267" y="3343"/>
                    <a:pt x="523" y="3445"/>
                    <a:pt x="790" y="3527"/>
                  </a:cubicBezTo>
                  <a:cubicBezTo>
                    <a:pt x="1026" y="3599"/>
                    <a:pt x="1272" y="3640"/>
                    <a:pt x="1518" y="3640"/>
                  </a:cubicBezTo>
                  <a:cubicBezTo>
                    <a:pt x="1641" y="3650"/>
                    <a:pt x="1774" y="3630"/>
                    <a:pt x="1897" y="3579"/>
                  </a:cubicBezTo>
                  <a:cubicBezTo>
                    <a:pt x="2051" y="3507"/>
                    <a:pt x="2071" y="3302"/>
                    <a:pt x="1928" y="3199"/>
                  </a:cubicBezTo>
                  <a:cubicBezTo>
                    <a:pt x="1846" y="3138"/>
                    <a:pt x="1743" y="3076"/>
                    <a:pt x="1641" y="3035"/>
                  </a:cubicBezTo>
                  <a:cubicBezTo>
                    <a:pt x="1518" y="2984"/>
                    <a:pt x="1323" y="2912"/>
                    <a:pt x="1097" y="2830"/>
                  </a:cubicBezTo>
                  <a:cubicBezTo>
                    <a:pt x="872" y="2748"/>
                    <a:pt x="667" y="2646"/>
                    <a:pt x="472" y="2502"/>
                  </a:cubicBezTo>
                  <a:cubicBezTo>
                    <a:pt x="329" y="2400"/>
                    <a:pt x="206" y="2267"/>
                    <a:pt x="124" y="2103"/>
                  </a:cubicBezTo>
                  <a:cubicBezTo>
                    <a:pt x="52" y="1928"/>
                    <a:pt x="11" y="1744"/>
                    <a:pt x="21" y="1559"/>
                  </a:cubicBezTo>
                  <a:cubicBezTo>
                    <a:pt x="1" y="1262"/>
                    <a:pt x="124" y="975"/>
                    <a:pt x="339" y="770"/>
                  </a:cubicBezTo>
                  <a:cubicBezTo>
                    <a:pt x="554" y="585"/>
                    <a:pt x="882" y="462"/>
                    <a:pt x="1313" y="421"/>
                  </a:cubicBezTo>
                  <a:lnTo>
                    <a:pt x="1313" y="1"/>
                  </a:lnTo>
                  <a:lnTo>
                    <a:pt x="1938" y="1"/>
                  </a:lnTo>
                  <a:lnTo>
                    <a:pt x="1938" y="411"/>
                  </a:lnTo>
                  <a:cubicBezTo>
                    <a:pt x="2358" y="442"/>
                    <a:pt x="2779" y="544"/>
                    <a:pt x="3158" y="708"/>
                  </a:cubicBezTo>
                  <a:lnTo>
                    <a:pt x="2799" y="1580"/>
                  </a:lnTo>
                  <a:cubicBezTo>
                    <a:pt x="2440" y="1405"/>
                    <a:pt x="2051" y="1303"/>
                    <a:pt x="1651" y="1293"/>
                  </a:cubicBezTo>
                  <a:cubicBezTo>
                    <a:pt x="1528" y="1282"/>
                    <a:pt x="1415" y="1303"/>
                    <a:pt x="1302" y="1354"/>
                  </a:cubicBezTo>
                  <a:cubicBezTo>
                    <a:pt x="1241" y="1385"/>
                    <a:pt x="1200" y="1457"/>
                    <a:pt x="1200" y="1528"/>
                  </a:cubicBezTo>
                  <a:cubicBezTo>
                    <a:pt x="1200" y="1590"/>
                    <a:pt x="1231" y="1651"/>
                    <a:pt x="1272" y="1692"/>
                  </a:cubicBezTo>
                  <a:cubicBezTo>
                    <a:pt x="1354" y="1754"/>
                    <a:pt x="1436" y="1805"/>
                    <a:pt x="1528" y="1846"/>
                  </a:cubicBezTo>
                  <a:cubicBezTo>
                    <a:pt x="1641" y="1897"/>
                    <a:pt x="1805" y="1959"/>
                    <a:pt x="2010" y="2031"/>
                  </a:cubicBezTo>
                  <a:cubicBezTo>
                    <a:pt x="2440" y="2174"/>
                    <a:pt x="2748" y="2349"/>
                    <a:pt x="2932" y="2543"/>
                  </a:cubicBezTo>
                  <a:cubicBezTo>
                    <a:pt x="3117" y="2738"/>
                    <a:pt x="3220" y="3005"/>
                    <a:pt x="3209" y="3281"/>
                  </a:cubicBezTo>
                  <a:cubicBezTo>
                    <a:pt x="3220" y="3599"/>
                    <a:pt x="3097" y="3897"/>
                    <a:pt x="2881" y="4122"/>
                  </a:cubicBezTo>
                  <a:cubicBezTo>
                    <a:pt x="2615" y="4348"/>
                    <a:pt x="2287" y="4491"/>
                    <a:pt x="1938" y="4512"/>
                  </a:cubicBezTo>
                  <a:lnTo>
                    <a:pt x="1938" y="5096"/>
                  </a:lnTo>
                  <a:lnTo>
                    <a:pt x="1302" y="5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2000;p58">
              <a:extLst>
                <a:ext uri="{FF2B5EF4-FFF2-40B4-BE49-F238E27FC236}">
                  <a16:creationId xmlns:a16="http://schemas.microsoft.com/office/drawing/2014/main" id="{75EB4A80-A122-4030-8B4C-E116F6981A19}"/>
                </a:ext>
              </a:extLst>
            </p:cNvPr>
            <p:cNvSpPr/>
            <p:nvPr/>
          </p:nvSpPr>
          <p:spPr>
            <a:xfrm>
              <a:off x="6406194" y="3283928"/>
              <a:ext cx="990607" cy="553657"/>
            </a:xfrm>
            <a:custGeom>
              <a:avLst/>
              <a:gdLst/>
              <a:ahLst/>
              <a:cxnLst/>
              <a:rect l="l" t="t" r="r" b="b"/>
              <a:pathLst>
                <a:path w="7393" h="4132" extrusionOk="0">
                  <a:moveTo>
                    <a:pt x="1939" y="984"/>
                  </a:moveTo>
                  <a:cubicBezTo>
                    <a:pt x="2082" y="882"/>
                    <a:pt x="2236" y="800"/>
                    <a:pt x="2400" y="718"/>
                  </a:cubicBezTo>
                  <a:lnTo>
                    <a:pt x="2215" y="390"/>
                  </a:lnTo>
                  <a:cubicBezTo>
                    <a:pt x="2051" y="472"/>
                    <a:pt x="1898" y="554"/>
                    <a:pt x="1754" y="656"/>
                  </a:cubicBezTo>
                  <a:close/>
                  <a:moveTo>
                    <a:pt x="7126" y="1702"/>
                  </a:moveTo>
                  <a:lnTo>
                    <a:pt x="6798" y="1897"/>
                  </a:lnTo>
                  <a:cubicBezTo>
                    <a:pt x="6900" y="2040"/>
                    <a:pt x="6992" y="2194"/>
                    <a:pt x="7064" y="2348"/>
                  </a:cubicBezTo>
                  <a:lnTo>
                    <a:pt x="7392" y="2163"/>
                  </a:lnTo>
                  <a:cubicBezTo>
                    <a:pt x="7321" y="1999"/>
                    <a:pt x="7228" y="1845"/>
                    <a:pt x="7126" y="1702"/>
                  </a:cubicBezTo>
                  <a:close/>
                  <a:moveTo>
                    <a:pt x="6449" y="953"/>
                  </a:moveTo>
                  <a:lnTo>
                    <a:pt x="6183" y="1220"/>
                  </a:lnTo>
                  <a:cubicBezTo>
                    <a:pt x="6326" y="1333"/>
                    <a:pt x="6449" y="1456"/>
                    <a:pt x="6572" y="1589"/>
                  </a:cubicBezTo>
                  <a:lnTo>
                    <a:pt x="6839" y="1322"/>
                  </a:lnTo>
                  <a:cubicBezTo>
                    <a:pt x="6716" y="1189"/>
                    <a:pt x="6593" y="1066"/>
                    <a:pt x="6449" y="953"/>
                  </a:cubicBezTo>
                  <a:close/>
                  <a:moveTo>
                    <a:pt x="5609" y="390"/>
                  </a:moveTo>
                  <a:lnTo>
                    <a:pt x="5424" y="718"/>
                  </a:lnTo>
                  <a:cubicBezTo>
                    <a:pt x="5578" y="800"/>
                    <a:pt x="5732" y="882"/>
                    <a:pt x="5885" y="984"/>
                  </a:cubicBezTo>
                  <a:lnTo>
                    <a:pt x="6070" y="656"/>
                  </a:lnTo>
                  <a:cubicBezTo>
                    <a:pt x="5926" y="554"/>
                    <a:pt x="5773" y="472"/>
                    <a:pt x="5609" y="390"/>
                  </a:cubicBezTo>
                  <a:close/>
                  <a:moveTo>
                    <a:pt x="4655" y="72"/>
                  </a:moveTo>
                  <a:lnTo>
                    <a:pt x="4553" y="441"/>
                  </a:lnTo>
                  <a:cubicBezTo>
                    <a:pt x="4727" y="472"/>
                    <a:pt x="4901" y="523"/>
                    <a:pt x="5065" y="574"/>
                  </a:cubicBezTo>
                  <a:lnTo>
                    <a:pt x="5168" y="215"/>
                  </a:lnTo>
                  <a:cubicBezTo>
                    <a:pt x="4993" y="154"/>
                    <a:pt x="4829" y="113"/>
                    <a:pt x="4655" y="72"/>
                  </a:cubicBezTo>
                  <a:close/>
                  <a:moveTo>
                    <a:pt x="3640" y="10"/>
                  </a:moveTo>
                  <a:lnTo>
                    <a:pt x="3640" y="400"/>
                  </a:lnTo>
                  <a:cubicBezTo>
                    <a:pt x="3733" y="390"/>
                    <a:pt x="3825" y="390"/>
                    <a:pt x="3907" y="390"/>
                  </a:cubicBezTo>
                  <a:cubicBezTo>
                    <a:pt x="3999" y="390"/>
                    <a:pt x="4091" y="390"/>
                    <a:pt x="4173" y="400"/>
                  </a:cubicBezTo>
                  <a:lnTo>
                    <a:pt x="4173" y="10"/>
                  </a:lnTo>
                  <a:cubicBezTo>
                    <a:pt x="4091" y="10"/>
                    <a:pt x="3999" y="0"/>
                    <a:pt x="3907" y="0"/>
                  </a:cubicBezTo>
                  <a:cubicBezTo>
                    <a:pt x="3825" y="0"/>
                    <a:pt x="3733" y="0"/>
                    <a:pt x="3640" y="10"/>
                  </a:cubicBezTo>
                  <a:close/>
                  <a:moveTo>
                    <a:pt x="2748" y="574"/>
                  </a:moveTo>
                  <a:cubicBezTo>
                    <a:pt x="2912" y="523"/>
                    <a:pt x="3087" y="472"/>
                    <a:pt x="3261" y="441"/>
                  </a:cubicBezTo>
                  <a:lnTo>
                    <a:pt x="3158" y="72"/>
                  </a:lnTo>
                  <a:cubicBezTo>
                    <a:pt x="2984" y="113"/>
                    <a:pt x="2820" y="154"/>
                    <a:pt x="2646" y="215"/>
                  </a:cubicBezTo>
                  <a:close/>
                  <a:moveTo>
                    <a:pt x="401" y="3598"/>
                  </a:moveTo>
                  <a:lnTo>
                    <a:pt x="21" y="3598"/>
                  </a:lnTo>
                  <a:cubicBezTo>
                    <a:pt x="11" y="3701"/>
                    <a:pt x="1" y="3803"/>
                    <a:pt x="1" y="3896"/>
                  </a:cubicBezTo>
                  <a:cubicBezTo>
                    <a:pt x="1" y="3978"/>
                    <a:pt x="1" y="4060"/>
                    <a:pt x="11" y="4131"/>
                  </a:cubicBezTo>
                  <a:lnTo>
                    <a:pt x="401" y="4131"/>
                  </a:lnTo>
                  <a:cubicBezTo>
                    <a:pt x="401" y="4060"/>
                    <a:pt x="391" y="3978"/>
                    <a:pt x="391" y="3896"/>
                  </a:cubicBezTo>
                  <a:cubicBezTo>
                    <a:pt x="391" y="3803"/>
                    <a:pt x="391" y="3701"/>
                    <a:pt x="401" y="3598"/>
                  </a:cubicBezTo>
                  <a:close/>
                  <a:moveTo>
                    <a:pt x="596" y="2706"/>
                  </a:moveTo>
                  <a:lnTo>
                    <a:pt x="227" y="2604"/>
                  </a:lnTo>
                  <a:cubicBezTo>
                    <a:pt x="165" y="2778"/>
                    <a:pt x="124" y="2942"/>
                    <a:pt x="93" y="3116"/>
                  </a:cubicBezTo>
                  <a:lnTo>
                    <a:pt x="452" y="3219"/>
                  </a:lnTo>
                  <a:cubicBezTo>
                    <a:pt x="493" y="3045"/>
                    <a:pt x="534" y="2870"/>
                    <a:pt x="596" y="2706"/>
                  </a:cubicBezTo>
                  <a:close/>
                  <a:moveTo>
                    <a:pt x="1016" y="1897"/>
                  </a:moveTo>
                  <a:lnTo>
                    <a:pt x="688" y="1702"/>
                  </a:lnTo>
                  <a:cubicBezTo>
                    <a:pt x="585" y="1845"/>
                    <a:pt x="493" y="1999"/>
                    <a:pt x="421" y="2163"/>
                  </a:cubicBezTo>
                  <a:lnTo>
                    <a:pt x="749" y="2348"/>
                  </a:lnTo>
                  <a:cubicBezTo>
                    <a:pt x="821" y="2194"/>
                    <a:pt x="913" y="2040"/>
                    <a:pt x="1016" y="1897"/>
                  </a:cubicBezTo>
                  <a:close/>
                  <a:moveTo>
                    <a:pt x="1631" y="1220"/>
                  </a:moveTo>
                  <a:lnTo>
                    <a:pt x="1364" y="943"/>
                  </a:lnTo>
                  <a:cubicBezTo>
                    <a:pt x="1221" y="1066"/>
                    <a:pt x="1098" y="1189"/>
                    <a:pt x="975" y="1322"/>
                  </a:cubicBezTo>
                  <a:lnTo>
                    <a:pt x="1252" y="1589"/>
                  </a:lnTo>
                  <a:cubicBezTo>
                    <a:pt x="1364" y="1456"/>
                    <a:pt x="1498" y="1333"/>
                    <a:pt x="1631" y="12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2001;p58">
              <a:extLst>
                <a:ext uri="{FF2B5EF4-FFF2-40B4-BE49-F238E27FC236}">
                  <a16:creationId xmlns:a16="http://schemas.microsoft.com/office/drawing/2014/main" id="{5ED8AFCE-199C-EA7B-6EE9-08DC25C499C1}"/>
                </a:ext>
              </a:extLst>
            </p:cNvPr>
            <p:cNvSpPr/>
            <p:nvPr/>
          </p:nvSpPr>
          <p:spPr>
            <a:xfrm>
              <a:off x="4638426"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2002;p58">
              <a:extLst>
                <a:ext uri="{FF2B5EF4-FFF2-40B4-BE49-F238E27FC236}">
                  <a16:creationId xmlns:a16="http://schemas.microsoft.com/office/drawing/2014/main" id="{9A5586E1-C0C1-8A36-3333-6DFDF33E66D9}"/>
                </a:ext>
              </a:extLst>
            </p:cNvPr>
            <p:cNvSpPr/>
            <p:nvPr/>
          </p:nvSpPr>
          <p:spPr>
            <a:xfrm>
              <a:off x="5484591"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2003;p58">
              <a:extLst>
                <a:ext uri="{FF2B5EF4-FFF2-40B4-BE49-F238E27FC236}">
                  <a16:creationId xmlns:a16="http://schemas.microsoft.com/office/drawing/2014/main" id="{5B3642A9-E92B-E55E-5A68-13E5E78CE549}"/>
                </a:ext>
              </a:extLst>
            </p:cNvPr>
            <p:cNvSpPr/>
            <p:nvPr/>
          </p:nvSpPr>
          <p:spPr>
            <a:xfrm>
              <a:off x="5334787" y="4154752"/>
              <a:ext cx="73026" cy="199247"/>
            </a:xfrm>
            <a:custGeom>
              <a:avLst/>
              <a:gdLst/>
              <a:ahLst/>
              <a:cxnLst/>
              <a:rect l="l" t="t" r="r" b="b"/>
              <a:pathLst>
                <a:path w="545"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2004;p58">
              <a:extLst>
                <a:ext uri="{FF2B5EF4-FFF2-40B4-BE49-F238E27FC236}">
                  <a16:creationId xmlns:a16="http://schemas.microsoft.com/office/drawing/2014/main" id="{E2E95B52-76E0-DF14-293A-C26AC2AD9A77}"/>
                </a:ext>
              </a:extLst>
            </p:cNvPr>
            <p:cNvSpPr/>
            <p:nvPr/>
          </p:nvSpPr>
          <p:spPr>
            <a:xfrm>
              <a:off x="4638426" y="4154752"/>
              <a:ext cx="1038576" cy="166285"/>
            </a:xfrm>
            <a:custGeom>
              <a:avLst/>
              <a:gdLst/>
              <a:ahLst/>
              <a:cxnLst/>
              <a:rect l="l" t="t" r="r" b="b"/>
              <a:pathLst>
                <a:path w="7751" h="1241" extrusionOk="0">
                  <a:moveTo>
                    <a:pt x="277" y="0"/>
                  </a:moveTo>
                  <a:lnTo>
                    <a:pt x="7750" y="0"/>
                  </a:lnTo>
                  <a:lnTo>
                    <a:pt x="7750" y="31"/>
                  </a:lnTo>
                  <a:lnTo>
                    <a:pt x="7750" y="964"/>
                  </a:lnTo>
                  <a:cubicBezTo>
                    <a:pt x="7750" y="1108"/>
                    <a:pt x="7627" y="1241"/>
                    <a:pt x="7474" y="1241"/>
                  </a:cubicBezTo>
                  <a:lnTo>
                    <a:pt x="0" y="1241"/>
                  </a:lnTo>
                  <a:cubicBezTo>
                    <a:pt x="0" y="1231"/>
                    <a:pt x="0" y="122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2005;p58">
              <a:extLst>
                <a:ext uri="{FF2B5EF4-FFF2-40B4-BE49-F238E27FC236}">
                  <a16:creationId xmlns:a16="http://schemas.microsoft.com/office/drawing/2014/main" id="{C59055AA-D9DA-65DF-EBB4-CCD755985AB2}"/>
                </a:ext>
              </a:extLst>
            </p:cNvPr>
            <p:cNvSpPr/>
            <p:nvPr/>
          </p:nvSpPr>
          <p:spPr>
            <a:xfrm>
              <a:off x="5484591"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2006;p58">
              <a:extLst>
                <a:ext uri="{FF2B5EF4-FFF2-40B4-BE49-F238E27FC236}">
                  <a16:creationId xmlns:a16="http://schemas.microsoft.com/office/drawing/2014/main" id="{07F0C838-1588-FE18-56D4-27A7B51666C2}"/>
                </a:ext>
              </a:extLst>
            </p:cNvPr>
            <p:cNvSpPr/>
            <p:nvPr/>
          </p:nvSpPr>
          <p:spPr>
            <a:xfrm>
              <a:off x="5334787" y="4154752"/>
              <a:ext cx="73026" cy="166285"/>
            </a:xfrm>
            <a:custGeom>
              <a:avLst/>
              <a:gdLst/>
              <a:ahLst/>
              <a:cxnLst/>
              <a:rect l="l" t="t" r="r" b="b"/>
              <a:pathLst>
                <a:path w="545"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2007;p58">
              <a:extLst>
                <a:ext uri="{FF2B5EF4-FFF2-40B4-BE49-F238E27FC236}">
                  <a16:creationId xmlns:a16="http://schemas.microsoft.com/office/drawing/2014/main" id="{E10511CD-4CC8-37D7-16AC-05EDF2949473}"/>
                </a:ext>
              </a:extLst>
            </p:cNvPr>
            <p:cNvSpPr/>
            <p:nvPr/>
          </p:nvSpPr>
          <p:spPr>
            <a:xfrm>
              <a:off x="4693363" y="3956978"/>
              <a:ext cx="1075692" cy="197907"/>
            </a:xfrm>
            <a:custGeom>
              <a:avLst/>
              <a:gdLst/>
              <a:ahLst/>
              <a:cxnLst/>
              <a:rect l="l" t="t" r="r" b="b"/>
              <a:pathLst>
                <a:path w="8028" h="1477" extrusionOk="0">
                  <a:moveTo>
                    <a:pt x="287" y="0"/>
                  </a:moveTo>
                  <a:cubicBezTo>
                    <a:pt x="134" y="0"/>
                    <a:pt x="0" y="123"/>
                    <a:pt x="0" y="277"/>
                  </a:cubicBezTo>
                  <a:lnTo>
                    <a:pt x="0" y="1200"/>
                  </a:lnTo>
                  <a:cubicBezTo>
                    <a:pt x="0" y="1353"/>
                    <a:pt x="134" y="1476"/>
                    <a:pt x="27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2008;p58">
              <a:extLst>
                <a:ext uri="{FF2B5EF4-FFF2-40B4-BE49-F238E27FC236}">
                  <a16:creationId xmlns:a16="http://schemas.microsoft.com/office/drawing/2014/main" id="{37506715-0B2D-9613-451D-101410DD85DE}"/>
                </a:ext>
              </a:extLst>
            </p:cNvPr>
            <p:cNvSpPr/>
            <p:nvPr/>
          </p:nvSpPr>
          <p:spPr>
            <a:xfrm>
              <a:off x="5540868"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2009;p58">
              <a:extLst>
                <a:ext uri="{FF2B5EF4-FFF2-40B4-BE49-F238E27FC236}">
                  <a16:creationId xmlns:a16="http://schemas.microsoft.com/office/drawing/2014/main" id="{64790560-52FB-048C-18D5-A8FFA40F25D7}"/>
                </a:ext>
              </a:extLst>
            </p:cNvPr>
            <p:cNvSpPr/>
            <p:nvPr/>
          </p:nvSpPr>
          <p:spPr>
            <a:xfrm>
              <a:off x="5391198" y="3956978"/>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2010;p58">
              <a:extLst>
                <a:ext uri="{FF2B5EF4-FFF2-40B4-BE49-F238E27FC236}">
                  <a16:creationId xmlns:a16="http://schemas.microsoft.com/office/drawing/2014/main" id="{75AD8D75-461B-BB96-B9CE-CEAF429AD98C}"/>
                </a:ext>
              </a:extLst>
            </p:cNvPr>
            <p:cNvSpPr/>
            <p:nvPr/>
          </p:nvSpPr>
          <p:spPr>
            <a:xfrm>
              <a:off x="4852681" y="395697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2011;p58">
              <a:extLst>
                <a:ext uri="{FF2B5EF4-FFF2-40B4-BE49-F238E27FC236}">
                  <a16:creationId xmlns:a16="http://schemas.microsoft.com/office/drawing/2014/main" id="{9DD18255-9968-162E-E540-A39797D874B1}"/>
                </a:ext>
              </a:extLst>
            </p:cNvPr>
            <p:cNvSpPr/>
            <p:nvPr/>
          </p:nvSpPr>
          <p:spPr>
            <a:xfrm>
              <a:off x="4694703"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 y="1230"/>
                  </a:lnTo>
                  <a:cubicBezTo>
                    <a:pt x="1" y="1220"/>
                    <a:pt x="1" y="1210"/>
                    <a:pt x="1" y="1200"/>
                  </a:cubicBezTo>
                  <a:lnTo>
                    <a:pt x="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2012;p58">
              <a:extLst>
                <a:ext uri="{FF2B5EF4-FFF2-40B4-BE49-F238E27FC236}">
                  <a16:creationId xmlns:a16="http://schemas.microsoft.com/office/drawing/2014/main" id="{CCC41403-1BD1-3B1A-D101-E4467264DD0E}"/>
                </a:ext>
              </a:extLst>
            </p:cNvPr>
            <p:cNvSpPr/>
            <p:nvPr/>
          </p:nvSpPr>
          <p:spPr>
            <a:xfrm>
              <a:off x="5540868"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2013;p58">
              <a:extLst>
                <a:ext uri="{FF2B5EF4-FFF2-40B4-BE49-F238E27FC236}">
                  <a16:creationId xmlns:a16="http://schemas.microsoft.com/office/drawing/2014/main" id="{5E2F8B52-A8C4-CF72-14E7-973DAC104C7E}"/>
                </a:ext>
              </a:extLst>
            </p:cNvPr>
            <p:cNvSpPr/>
            <p:nvPr/>
          </p:nvSpPr>
          <p:spPr>
            <a:xfrm>
              <a:off x="5391198" y="3956978"/>
              <a:ext cx="72892" cy="164945"/>
            </a:xfrm>
            <a:custGeom>
              <a:avLst/>
              <a:gdLst/>
              <a:ahLst/>
              <a:cxnLst/>
              <a:rect l="l" t="t" r="r" b="b"/>
              <a:pathLst>
                <a:path w="544" h="1231" extrusionOk="0">
                  <a:moveTo>
                    <a:pt x="0" y="0"/>
                  </a:moveTo>
                  <a:lnTo>
                    <a:pt x="0" y="1230"/>
                  </a:lnTo>
                  <a:lnTo>
                    <a:pt x="543" y="1230"/>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2014;p58">
              <a:extLst>
                <a:ext uri="{FF2B5EF4-FFF2-40B4-BE49-F238E27FC236}">
                  <a16:creationId xmlns:a16="http://schemas.microsoft.com/office/drawing/2014/main" id="{71931F48-CC97-87F9-B86D-DBCC87CC40E2}"/>
                </a:ext>
              </a:extLst>
            </p:cNvPr>
            <p:cNvSpPr/>
            <p:nvPr/>
          </p:nvSpPr>
          <p:spPr>
            <a:xfrm>
              <a:off x="4852681" y="3956978"/>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Google Shape;1398;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FACTORS THAT MATTERS</a:t>
            </a:r>
            <a:endParaRPr dirty="0"/>
          </a:p>
        </p:txBody>
      </p:sp>
      <p:sp>
        <p:nvSpPr>
          <p:cNvPr id="1399" name="Google Shape;1399;p49"/>
          <p:cNvSpPr txBox="1">
            <a:spLocks noGrp="1"/>
          </p:cNvSpPr>
          <p:nvPr>
            <p:ph type="title" idx="4294967295"/>
          </p:nvPr>
        </p:nvSpPr>
        <p:spPr>
          <a:xfrm>
            <a:off x="467337" y="1149387"/>
            <a:ext cx="41334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GENDER</a:t>
            </a:r>
            <a:endParaRPr sz="1600"/>
          </a:p>
        </p:txBody>
      </p:sp>
      <p:sp>
        <p:nvSpPr>
          <p:cNvPr id="1400" name="Google Shape;1400;p49"/>
          <p:cNvSpPr txBox="1">
            <a:spLocks noGrp="1"/>
          </p:cNvSpPr>
          <p:nvPr>
            <p:ph type="title" idx="4294967295"/>
          </p:nvPr>
        </p:nvSpPr>
        <p:spPr>
          <a:xfrm>
            <a:off x="7670750" y="1149387"/>
            <a:ext cx="914100" cy="4428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sz="1600"/>
              <a:t>AGE</a:t>
            </a:r>
            <a:endParaRPr sz="1600"/>
          </a:p>
        </p:txBody>
      </p:sp>
      <p:grpSp>
        <p:nvGrpSpPr>
          <p:cNvPr id="1401" name="Google Shape;1401;p49"/>
          <p:cNvGrpSpPr/>
          <p:nvPr/>
        </p:nvGrpSpPr>
        <p:grpSpPr>
          <a:xfrm>
            <a:off x="6504247" y="1772336"/>
            <a:ext cx="2069207" cy="242768"/>
            <a:chOff x="3558802" y="4010996"/>
            <a:chExt cx="1866000" cy="111731"/>
          </a:xfrm>
        </p:grpSpPr>
        <p:sp>
          <p:nvSpPr>
            <p:cNvPr id="1402" name="Google Shape;1402;p49"/>
            <p:cNvSpPr/>
            <p:nvPr/>
          </p:nvSpPr>
          <p:spPr>
            <a:xfrm rot="5400000" flipH="1">
              <a:off x="4436152" y="3134077"/>
              <a:ext cx="111300" cy="1866000"/>
            </a:xfrm>
            <a:prstGeom prst="round2SameRect">
              <a:avLst>
                <a:gd name="adj1" fmla="val 50000"/>
                <a:gd name="adj2"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rot="5400000" flipH="1">
              <a:off x="3949616" y="3620246"/>
              <a:ext cx="110100" cy="891600"/>
            </a:xfrm>
            <a:prstGeom prst="round2SameRect">
              <a:avLst>
                <a:gd name="adj1" fmla="val 38313"/>
                <a:gd name="adj2"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 name="Google Shape;1404;p49"/>
          <p:cNvSpPr txBox="1">
            <a:spLocks noGrp="1"/>
          </p:cNvSpPr>
          <p:nvPr>
            <p:ph type="title" idx="4294967295"/>
          </p:nvPr>
        </p:nvSpPr>
        <p:spPr>
          <a:xfrm>
            <a:off x="7817843" y="1680255"/>
            <a:ext cx="675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40%</a:t>
            </a:r>
            <a:endParaRPr sz="1600"/>
          </a:p>
        </p:txBody>
      </p:sp>
      <p:grpSp>
        <p:nvGrpSpPr>
          <p:cNvPr id="1405" name="Google Shape;1405;p49"/>
          <p:cNvGrpSpPr/>
          <p:nvPr/>
        </p:nvGrpSpPr>
        <p:grpSpPr>
          <a:xfrm>
            <a:off x="6508254" y="3160152"/>
            <a:ext cx="2069207" cy="242729"/>
            <a:chOff x="3558802" y="4011019"/>
            <a:chExt cx="1866000" cy="111707"/>
          </a:xfrm>
        </p:grpSpPr>
        <p:sp>
          <p:nvSpPr>
            <p:cNvPr id="1406" name="Google Shape;1406;p49"/>
            <p:cNvSpPr/>
            <p:nvPr/>
          </p:nvSpPr>
          <p:spPr>
            <a:xfrm rot="5400000" flipH="1">
              <a:off x="4436152" y="3134077"/>
              <a:ext cx="111300" cy="1866000"/>
            </a:xfrm>
            <a:prstGeom prst="round2SameRect">
              <a:avLst>
                <a:gd name="adj1" fmla="val 50000"/>
                <a:gd name="adj2"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9"/>
            <p:cNvSpPr/>
            <p:nvPr/>
          </p:nvSpPr>
          <p:spPr>
            <a:xfrm rot="5400000" flipH="1">
              <a:off x="4065977" y="3504019"/>
              <a:ext cx="110100" cy="1124100"/>
            </a:xfrm>
            <a:prstGeom prst="round2SameRect">
              <a:avLst>
                <a:gd name="adj1" fmla="val 38313"/>
                <a:gd name="adj2"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49"/>
          <p:cNvSpPr txBox="1">
            <a:spLocks noGrp="1"/>
          </p:cNvSpPr>
          <p:nvPr>
            <p:ph type="title" idx="4294967295"/>
          </p:nvPr>
        </p:nvSpPr>
        <p:spPr>
          <a:xfrm>
            <a:off x="7902540" y="3067717"/>
            <a:ext cx="6750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60%</a:t>
            </a:r>
            <a:endParaRPr sz="1600"/>
          </a:p>
        </p:txBody>
      </p:sp>
      <p:grpSp>
        <p:nvGrpSpPr>
          <p:cNvPr id="1409" name="Google Shape;1409;p49"/>
          <p:cNvGrpSpPr/>
          <p:nvPr/>
        </p:nvGrpSpPr>
        <p:grpSpPr>
          <a:xfrm>
            <a:off x="574801" y="1759624"/>
            <a:ext cx="462757" cy="593166"/>
            <a:chOff x="7603081" y="1973072"/>
            <a:chExt cx="276802" cy="354807"/>
          </a:xfrm>
        </p:grpSpPr>
        <p:sp>
          <p:nvSpPr>
            <p:cNvPr id="1410" name="Google Shape;1410;p4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 name="Google Shape;1423;p49"/>
          <p:cNvGrpSpPr/>
          <p:nvPr/>
        </p:nvGrpSpPr>
        <p:grpSpPr>
          <a:xfrm>
            <a:off x="574797" y="3697304"/>
            <a:ext cx="440212" cy="593078"/>
            <a:chOff x="6261624" y="3345794"/>
            <a:chExt cx="263316" cy="354754"/>
          </a:xfrm>
        </p:grpSpPr>
        <p:sp>
          <p:nvSpPr>
            <p:cNvPr id="1424" name="Google Shape;1424;p4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 name="Google Shape;1452;p49"/>
          <p:cNvSpPr txBox="1">
            <a:spLocks noGrp="1"/>
          </p:cNvSpPr>
          <p:nvPr>
            <p:ph type="title"/>
          </p:nvPr>
        </p:nvSpPr>
        <p:spPr>
          <a:xfrm>
            <a:off x="2285275" y="1543726"/>
            <a:ext cx="95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a:t>65%</a:t>
            </a:r>
            <a:endParaRPr sz="2500"/>
          </a:p>
          <a:p>
            <a:pPr marL="0" lvl="0" indent="0" algn="l" rtl="0">
              <a:spcBef>
                <a:spcPts val="0"/>
              </a:spcBef>
              <a:spcAft>
                <a:spcPts val="0"/>
              </a:spcAft>
              <a:buNone/>
            </a:pPr>
            <a:endParaRPr sz="2500"/>
          </a:p>
        </p:txBody>
      </p:sp>
      <p:sp>
        <p:nvSpPr>
          <p:cNvPr id="1453" name="Google Shape;1453;p49"/>
          <p:cNvSpPr txBox="1">
            <a:spLocks noGrp="1"/>
          </p:cNvSpPr>
          <p:nvPr>
            <p:ph type="title"/>
          </p:nvPr>
        </p:nvSpPr>
        <p:spPr>
          <a:xfrm>
            <a:off x="2230550" y="3540389"/>
            <a:ext cx="95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a:t>75%</a:t>
            </a:r>
            <a:endParaRPr sz="2500"/>
          </a:p>
          <a:p>
            <a:pPr marL="0" lvl="0" indent="0" algn="l" rtl="0">
              <a:spcBef>
                <a:spcPts val="0"/>
              </a:spcBef>
              <a:spcAft>
                <a:spcPts val="0"/>
              </a:spcAft>
              <a:buNone/>
            </a:pPr>
            <a:endParaRPr sz="2500"/>
          </a:p>
        </p:txBody>
      </p:sp>
      <p:sp>
        <p:nvSpPr>
          <p:cNvPr id="1454" name="Google Shape;1454;p49"/>
          <p:cNvSpPr txBox="1">
            <a:spLocks noGrp="1"/>
          </p:cNvSpPr>
          <p:nvPr>
            <p:ph type="title" idx="4294967295"/>
          </p:nvPr>
        </p:nvSpPr>
        <p:spPr>
          <a:xfrm>
            <a:off x="1130863" y="1623875"/>
            <a:ext cx="20175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MERCURY</a:t>
            </a:r>
            <a:endParaRPr sz="1600"/>
          </a:p>
        </p:txBody>
      </p:sp>
      <p:sp>
        <p:nvSpPr>
          <p:cNvPr id="1455" name="Google Shape;1455;p49"/>
          <p:cNvSpPr txBox="1">
            <a:spLocks noGrp="1"/>
          </p:cNvSpPr>
          <p:nvPr>
            <p:ph type="subTitle" idx="4294967295"/>
          </p:nvPr>
        </p:nvSpPr>
        <p:spPr>
          <a:xfrm>
            <a:off x="1125625" y="1994338"/>
            <a:ext cx="20175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dirty="0"/>
              <a:t>Mercury is the closest planet to the Sun</a:t>
            </a:r>
            <a:endParaRPr sz="1400" dirty="0"/>
          </a:p>
          <a:p>
            <a:pPr marL="0" lvl="0" indent="0" algn="l" rtl="0">
              <a:spcBef>
                <a:spcPts val="1600"/>
              </a:spcBef>
              <a:spcAft>
                <a:spcPts val="1600"/>
              </a:spcAft>
              <a:buNone/>
            </a:pPr>
            <a:endParaRPr sz="1400" dirty="0"/>
          </a:p>
        </p:txBody>
      </p:sp>
      <p:sp>
        <p:nvSpPr>
          <p:cNvPr id="1456" name="Google Shape;1456;p49"/>
          <p:cNvSpPr txBox="1">
            <a:spLocks noGrp="1"/>
          </p:cNvSpPr>
          <p:nvPr>
            <p:ph type="title" idx="4294967295"/>
          </p:nvPr>
        </p:nvSpPr>
        <p:spPr>
          <a:xfrm>
            <a:off x="6375592" y="3515252"/>
            <a:ext cx="22401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36-51 YEARS</a:t>
            </a:r>
            <a:endParaRPr sz="1600"/>
          </a:p>
        </p:txBody>
      </p:sp>
      <p:sp>
        <p:nvSpPr>
          <p:cNvPr id="1457" name="Google Shape;1457;p49"/>
          <p:cNvSpPr txBox="1">
            <a:spLocks noGrp="1"/>
          </p:cNvSpPr>
          <p:nvPr>
            <p:ph type="subTitle" idx="4294967295"/>
          </p:nvPr>
        </p:nvSpPr>
        <p:spPr>
          <a:xfrm>
            <a:off x="6375590" y="3895940"/>
            <a:ext cx="2240100" cy="644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400"/>
              <a:t>Venus has a beautiful name, but it’s hot</a:t>
            </a:r>
            <a:endParaRPr sz="1400"/>
          </a:p>
          <a:p>
            <a:pPr marL="0" lvl="0" indent="0" algn="r" rtl="0">
              <a:spcBef>
                <a:spcPts val="1600"/>
              </a:spcBef>
              <a:spcAft>
                <a:spcPts val="1600"/>
              </a:spcAft>
              <a:buNone/>
            </a:pPr>
            <a:endParaRPr sz="1400"/>
          </a:p>
        </p:txBody>
      </p:sp>
      <p:sp>
        <p:nvSpPr>
          <p:cNvPr id="1458" name="Google Shape;1458;p49"/>
          <p:cNvSpPr txBox="1">
            <a:spLocks noGrp="1"/>
          </p:cNvSpPr>
          <p:nvPr>
            <p:ph type="title" idx="4294967295"/>
          </p:nvPr>
        </p:nvSpPr>
        <p:spPr>
          <a:xfrm>
            <a:off x="6439079" y="2120422"/>
            <a:ext cx="2240100" cy="44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20-35  YEARS</a:t>
            </a:r>
            <a:endParaRPr sz="1600"/>
          </a:p>
        </p:txBody>
      </p:sp>
      <p:sp>
        <p:nvSpPr>
          <p:cNvPr id="1459" name="Google Shape;1459;p49"/>
          <p:cNvSpPr txBox="1">
            <a:spLocks noGrp="1"/>
          </p:cNvSpPr>
          <p:nvPr>
            <p:ph type="subTitle" idx="4294967295"/>
          </p:nvPr>
        </p:nvSpPr>
        <p:spPr>
          <a:xfrm>
            <a:off x="6439077" y="2465652"/>
            <a:ext cx="2240100" cy="69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400"/>
              <a:t>Despite being red, Mars is a cold place, not hot</a:t>
            </a:r>
            <a:endParaRPr sz="1400"/>
          </a:p>
          <a:p>
            <a:pPr marL="0" lvl="0" indent="0" algn="r" rtl="0">
              <a:spcBef>
                <a:spcPts val="1600"/>
              </a:spcBef>
              <a:spcAft>
                <a:spcPts val="1600"/>
              </a:spcAft>
              <a:buNone/>
            </a:pPr>
            <a:endParaRPr sz="1400"/>
          </a:p>
        </p:txBody>
      </p:sp>
      <p:sp>
        <p:nvSpPr>
          <p:cNvPr id="1460" name="Google Shape;1460;p49"/>
          <p:cNvSpPr txBox="1">
            <a:spLocks noGrp="1"/>
          </p:cNvSpPr>
          <p:nvPr>
            <p:ph type="title" idx="4294967295"/>
          </p:nvPr>
        </p:nvSpPr>
        <p:spPr>
          <a:xfrm>
            <a:off x="1062839" y="3555069"/>
            <a:ext cx="22401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NEPTUNE</a:t>
            </a:r>
            <a:endParaRPr sz="1600"/>
          </a:p>
        </p:txBody>
      </p:sp>
      <p:sp>
        <p:nvSpPr>
          <p:cNvPr id="1461" name="Google Shape;1461;p49"/>
          <p:cNvSpPr txBox="1">
            <a:spLocks noGrp="1"/>
          </p:cNvSpPr>
          <p:nvPr>
            <p:ph type="subTitle" idx="4294967295"/>
          </p:nvPr>
        </p:nvSpPr>
        <p:spPr>
          <a:xfrm>
            <a:off x="1052702" y="3900295"/>
            <a:ext cx="2240100" cy="7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t>Neptune is the farthest planet from the Sun</a:t>
            </a:r>
            <a:endParaRPr sz="1400"/>
          </a:p>
          <a:p>
            <a:pPr marL="0" lvl="0" indent="0" algn="l" rtl="0">
              <a:spcBef>
                <a:spcPts val="1600"/>
              </a:spcBef>
              <a:spcAft>
                <a:spcPts val="1600"/>
              </a:spcAft>
              <a:buNone/>
            </a:pPr>
            <a:endParaRPr sz="1400"/>
          </a:p>
        </p:txBody>
      </p:sp>
      <p:grpSp>
        <p:nvGrpSpPr>
          <p:cNvPr id="1462" name="Google Shape;1462;p49"/>
          <p:cNvGrpSpPr/>
          <p:nvPr/>
        </p:nvGrpSpPr>
        <p:grpSpPr>
          <a:xfrm>
            <a:off x="3603588" y="1441476"/>
            <a:ext cx="1875215" cy="3119984"/>
            <a:chOff x="3638600" y="1289076"/>
            <a:chExt cx="1875215" cy="3119984"/>
          </a:xfrm>
        </p:grpSpPr>
        <p:sp>
          <p:nvSpPr>
            <p:cNvPr id="1463" name="Google Shape;1463;p49"/>
            <p:cNvSpPr/>
            <p:nvPr/>
          </p:nvSpPr>
          <p:spPr>
            <a:xfrm>
              <a:off x="4289681" y="1795819"/>
              <a:ext cx="264787" cy="434291"/>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9"/>
            <p:cNvSpPr/>
            <p:nvPr/>
          </p:nvSpPr>
          <p:spPr>
            <a:xfrm>
              <a:off x="4776612" y="1511750"/>
              <a:ext cx="191214" cy="22835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9"/>
            <p:cNvSpPr/>
            <p:nvPr/>
          </p:nvSpPr>
          <p:spPr>
            <a:xfrm>
              <a:off x="3999385" y="1289076"/>
              <a:ext cx="418699" cy="353031"/>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rgbClr val="361A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9"/>
            <p:cNvSpPr/>
            <p:nvPr/>
          </p:nvSpPr>
          <p:spPr>
            <a:xfrm>
              <a:off x="3638600" y="2546730"/>
              <a:ext cx="1019572" cy="186233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9"/>
            <p:cNvSpPr/>
            <p:nvPr/>
          </p:nvSpPr>
          <p:spPr>
            <a:xfrm>
              <a:off x="4133272" y="2318316"/>
              <a:ext cx="358499" cy="72852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3723761" y="1713744"/>
              <a:ext cx="781908" cy="1010855"/>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4199106" y="1723814"/>
              <a:ext cx="699078" cy="554639"/>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4072149" y="1798905"/>
              <a:ext cx="356874" cy="927538"/>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4068143" y="1438175"/>
              <a:ext cx="256395" cy="39363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4160396" y="1653379"/>
              <a:ext cx="94470" cy="57169"/>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4768058" y="1673464"/>
              <a:ext cx="147146" cy="92196"/>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4024127" y="1765609"/>
              <a:ext cx="793493" cy="8105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4812993" y="2449442"/>
              <a:ext cx="288769" cy="165444"/>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4782026" y="2443757"/>
              <a:ext cx="65831" cy="143248"/>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4008643" y="2224656"/>
              <a:ext cx="98368" cy="433587"/>
            </a:xfrm>
            <a:custGeom>
              <a:avLst/>
              <a:gdLst/>
              <a:ahLst/>
              <a:cxnLst/>
              <a:rect l="l" t="t" r="r" b="b"/>
              <a:pathLst>
                <a:path w="1817" h="8009" extrusionOk="0">
                  <a:moveTo>
                    <a:pt x="1" y="1"/>
                  </a:moveTo>
                  <a:lnTo>
                    <a:pt x="1288" y="8008"/>
                  </a:lnTo>
                  <a:lnTo>
                    <a:pt x="1817" y="184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4393412" y="1842270"/>
              <a:ext cx="157161" cy="427361"/>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4521750" y="1569950"/>
              <a:ext cx="946247" cy="940662"/>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4592223" y="1620349"/>
              <a:ext cx="921592" cy="921571"/>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9"/>
            <p:cNvSpPr/>
            <p:nvPr/>
          </p:nvSpPr>
          <p:spPr>
            <a:xfrm>
              <a:off x="4742112" y="1770127"/>
              <a:ext cx="623013" cy="622999"/>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9"/>
            <p:cNvSpPr/>
            <p:nvPr/>
          </p:nvSpPr>
          <p:spPr>
            <a:xfrm>
              <a:off x="4948947" y="1818235"/>
              <a:ext cx="222653" cy="505621"/>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14983574"/>
      </p:ext>
    </p:extLst>
  </p:cSld>
  <p:clrMapOvr>
    <a:masterClrMapping/>
  </p:clrMapOvr>
</p:sld>
</file>

<file path=ppt/theme/theme1.xml><?xml version="1.0" encoding="utf-8"?>
<a:theme xmlns:a="http://schemas.openxmlformats.org/drawingml/2006/main" name="Investor Social Media by Slidesgo">
  <a:themeElements>
    <a:clrScheme name="Simple Light">
      <a:dk1>
        <a:srgbClr val="07105C"/>
      </a:dk1>
      <a:lt1>
        <a:srgbClr val="FFFFFF"/>
      </a:lt1>
      <a:dk2>
        <a:srgbClr val="FDE571"/>
      </a:dk2>
      <a:lt2>
        <a:srgbClr val="8FCEF9"/>
      </a:lt2>
      <a:accent1>
        <a:srgbClr val="07105C"/>
      </a:accent1>
      <a:accent2>
        <a:srgbClr val="5664E1"/>
      </a:accent2>
      <a:accent3>
        <a:srgbClr val="1226DB"/>
      </a:accent3>
      <a:accent4>
        <a:srgbClr val="23295C"/>
      </a:accent4>
      <a:accent5>
        <a:srgbClr val="0E1DA8"/>
      </a:accent5>
      <a:accent6>
        <a:srgbClr val="FFB127"/>
      </a:accent6>
      <a:hlink>
        <a:srgbClr val="E1D4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3872</TotalTime>
  <Words>2413</Words>
  <Application>Microsoft Office PowerPoint</Application>
  <PresentationFormat>On-screen Show (16:9)</PresentationFormat>
  <Paragraphs>460</Paragraphs>
  <Slides>61</Slides>
  <Notes>61</Notes>
  <HiddenSlides>0</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61</vt:i4>
      </vt:variant>
    </vt:vector>
  </HeadingPairs>
  <TitlesOfParts>
    <vt:vector size="80" baseType="lpstr">
      <vt:lpstr>Montserrat Black</vt:lpstr>
      <vt:lpstr>Source Sans Pro</vt:lpstr>
      <vt:lpstr>Calibri</vt:lpstr>
      <vt:lpstr>Roboto Slab</vt:lpstr>
      <vt:lpstr>Montserrat</vt:lpstr>
      <vt:lpstr>Open Sans</vt:lpstr>
      <vt:lpstr>Ubuntu</vt:lpstr>
      <vt:lpstr>Microsoft YaHei</vt:lpstr>
      <vt:lpstr>Roboto</vt:lpstr>
      <vt:lpstr>Amatic SC</vt:lpstr>
      <vt:lpstr>Arial</vt:lpstr>
      <vt:lpstr>Proxima Nova Semibold</vt:lpstr>
      <vt:lpstr>Microsoft YaHei UI</vt:lpstr>
      <vt:lpstr>Proxima Nova</vt:lpstr>
      <vt:lpstr>Cutive Mono</vt:lpstr>
      <vt:lpstr>Roboto Medium</vt:lpstr>
      <vt:lpstr>Times New Roman</vt:lpstr>
      <vt:lpstr>Investor Social Media by Slidesgo</vt:lpstr>
      <vt:lpstr>Slidesgo Final Pages</vt:lpstr>
      <vt:lpstr>FX Master  – Machine Learning &amp;  Algo Trading Practice</vt:lpstr>
      <vt:lpstr>CONTENTS</vt:lpstr>
      <vt:lpstr>TABLE OF CONTENTS</vt:lpstr>
      <vt:lpstr>01 BACKGROUND</vt:lpstr>
      <vt:lpstr>BACKGROUND AND HYPOTHESIS</vt:lpstr>
      <vt:lpstr>02 METHODOLOGY </vt:lpstr>
      <vt:lpstr>STEPS</vt:lpstr>
      <vt:lpstr>FACTORS THAT MATTERS</vt:lpstr>
      <vt:lpstr>FACTORS THAT MATTERS</vt:lpstr>
      <vt:lpstr>03 GOALS &amp; STRATEGY </vt:lpstr>
      <vt:lpstr>04 CODE </vt:lpstr>
      <vt:lpstr>05 ANALYSIS</vt:lpstr>
      <vt:lpstr>06 SUMMARY </vt:lpstr>
      <vt:lpstr>1. Add more factors into the dataset which may influence the FX rate  2. Use different models for prediction  </vt:lpstr>
      <vt:lpstr>WHAT SET US APART? </vt:lpstr>
      <vt:lpstr>GUIDING PRINCIPLES</vt:lpstr>
      <vt:lpstr>“This is a quote. Words full of wisdom that someone important said and can make the reader get inspired.” </vt:lpstr>
      <vt:lpstr>A PICTURE ALWAYS REINFORCES THE CONCEPT </vt:lpstr>
      <vt:lpstr>AWESOME WORDS</vt:lpstr>
      <vt:lpstr>OUR TEAM</vt:lpstr>
      <vt:lpstr>YOU COULD USE THREE COLUMNS </vt:lpstr>
      <vt:lpstr>JUPITER</vt:lpstr>
      <vt:lpstr>PowerPoint Presentation</vt:lpstr>
      <vt:lpstr>TOP SOCIAL NETWORKING SITES</vt:lpstr>
      <vt:lpstr>BUYER PERSONA</vt:lpstr>
      <vt:lpstr>150,000</vt:lpstr>
      <vt:lpstr>ANALYZING THE COMPETITORS</vt:lpstr>
      <vt:lpstr>GOALS</vt:lpstr>
      <vt:lpstr>OUR AREAS OF EXPERTISE</vt:lpstr>
      <vt:lpstr>WHAT CONTENT ARE WE GOING TO CREATE?</vt:lpstr>
      <vt:lpstr>WHAT TONE ARE WE GOING TO USE? </vt:lpstr>
      <vt:lpstr>WHAT PLATFORMS ARE WE GOING  TO USE?</vt:lpstr>
      <vt:lpstr>CONTENT SHARING PLAN</vt:lpstr>
      <vt:lpstr>CALENDAR</vt:lpstr>
      <vt:lpstr>THIS IS A MAP</vt:lpstr>
      <vt:lpstr>BUDGET</vt:lpstr>
      <vt:lpstr>KPI OVERVIEW</vt:lpstr>
      <vt:lpstr>KPI OVERVIEW</vt:lpstr>
      <vt:lpstr>DESKTOP SOFTWARE </vt:lpstr>
      <vt:lpstr>THANKS</vt:lpstr>
      <vt:lpstr>RESOURCES</vt:lpstr>
      <vt:lpstr>ALTERNATIVE RESOURCES</vt:lpstr>
      <vt:lpstr>ALTERNATIVE 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INVESTOR SOCIAL MEDIA</dc:title>
  <dc:creator>Flora Zhao</dc:creator>
  <cp:lastModifiedBy>Flora Zhao</cp:lastModifiedBy>
  <cp:revision>10</cp:revision>
  <dcterms:modified xsi:type="dcterms:W3CDTF">2022-12-26T00:36:22Z</dcterms:modified>
</cp:coreProperties>
</file>